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sldIdLst>
    <p:sldId id="4302" r:id="rId2"/>
    <p:sldId id="4362" r:id="rId3"/>
    <p:sldId id="4300" r:id="rId4"/>
    <p:sldId id="4308" r:id="rId5"/>
    <p:sldId id="4377" r:id="rId6"/>
    <p:sldId id="4367" r:id="rId7"/>
    <p:sldId id="4389" r:id="rId8"/>
    <p:sldId id="4390" r:id="rId9"/>
    <p:sldId id="4391" r:id="rId10"/>
    <p:sldId id="4392" r:id="rId11"/>
    <p:sldId id="4393" r:id="rId12"/>
    <p:sldId id="4394" r:id="rId13"/>
    <p:sldId id="4307" r:id="rId14"/>
    <p:sldId id="4396" r:id="rId15"/>
    <p:sldId id="4399" r:id="rId16"/>
    <p:sldId id="4400" r:id="rId17"/>
    <p:sldId id="4401" r:id="rId18"/>
    <p:sldId id="4402" r:id="rId19"/>
    <p:sldId id="4403" r:id="rId20"/>
    <p:sldId id="4404" r:id="rId21"/>
    <p:sldId id="4405" r:id="rId22"/>
    <p:sldId id="4395" r:id="rId23"/>
    <p:sldId id="4388" r:id="rId24"/>
    <p:sldId id="4397" r:id="rId25"/>
    <p:sldId id="4398" r:id="rId26"/>
    <p:sldId id="434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84BFA4"/>
    <a:srgbClr val="B6D1E1"/>
    <a:srgbClr val="E6C8C7"/>
    <a:srgbClr val="DC81AB"/>
    <a:srgbClr val="E995B1"/>
    <a:srgbClr val="000000"/>
    <a:srgbClr val="3C3D3C"/>
    <a:srgbClr val="C4DAE7"/>
    <a:srgbClr val="94C7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2C2BAD-B8B1-8745-6840-729630743333}" v="27" dt="2024-12-11T07:53:24.7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930"/>
    <p:restoredTop sz="94677"/>
  </p:normalViewPr>
  <p:slideViewPr>
    <p:cSldViewPr snapToGrid="0" snapToObjects="1">
      <p:cViewPr varScale="1">
        <p:scale>
          <a:sx n="78" d="100"/>
          <a:sy n="78" d="100"/>
        </p:scale>
        <p:origin x="186" y="27"/>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lla Landenmark" userId="S::ulla.landenmark@krokom.se::5fa23348-8a33-44e7-ae70-de5a650d58c6" providerId="AD" clId="Web-{682C2BAD-B8B1-8745-6840-729630743333}"/>
    <pc:docChg chg="modSld">
      <pc:chgData name="Ulla Landenmark" userId="S::ulla.landenmark@krokom.se::5fa23348-8a33-44e7-ae70-de5a650d58c6" providerId="AD" clId="Web-{682C2BAD-B8B1-8745-6840-729630743333}" dt="2024-12-11T07:53:24.714" v="25" actId="1076"/>
      <pc:docMkLst>
        <pc:docMk/>
      </pc:docMkLst>
      <pc:sldChg chg="modSp">
        <pc:chgData name="Ulla Landenmark" userId="S::ulla.landenmark@krokom.se::5fa23348-8a33-44e7-ae70-de5a650d58c6" providerId="AD" clId="Web-{682C2BAD-B8B1-8745-6840-729630743333}" dt="2024-12-11T07:49:51.014" v="6" actId="20577"/>
        <pc:sldMkLst>
          <pc:docMk/>
          <pc:sldMk cId="173714475" sldId="4302"/>
        </pc:sldMkLst>
        <pc:spChg chg="mod">
          <ac:chgData name="Ulla Landenmark" userId="S::ulla.landenmark@krokom.se::5fa23348-8a33-44e7-ae70-de5a650d58c6" providerId="AD" clId="Web-{682C2BAD-B8B1-8745-6840-729630743333}" dt="2024-12-11T07:49:51.014" v="6" actId="20577"/>
          <ac:spMkLst>
            <pc:docMk/>
            <pc:sldMk cId="173714475" sldId="4302"/>
            <ac:spMk id="3" creationId="{D055E970-9D84-07C6-7DB4-A745987BD830}"/>
          </ac:spMkLst>
        </pc:spChg>
      </pc:sldChg>
      <pc:sldChg chg="modSp">
        <pc:chgData name="Ulla Landenmark" userId="S::ulla.landenmark@krokom.se::5fa23348-8a33-44e7-ae70-de5a650d58c6" providerId="AD" clId="Web-{682C2BAD-B8B1-8745-6840-729630743333}" dt="2024-12-11T07:50:10.185" v="12" actId="20577"/>
        <pc:sldMkLst>
          <pc:docMk/>
          <pc:sldMk cId="643944093" sldId="4362"/>
        </pc:sldMkLst>
        <pc:spChg chg="mod">
          <ac:chgData name="Ulla Landenmark" userId="S::ulla.landenmark@krokom.se::5fa23348-8a33-44e7-ae70-de5a650d58c6" providerId="AD" clId="Web-{682C2BAD-B8B1-8745-6840-729630743333}" dt="2024-12-11T07:50:10.185" v="12" actId="20577"/>
          <ac:spMkLst>
            <pc:docMk/>
            <pc:sldMk cId="643944093" sldId="4362"/>
            <ac:spMk id="10" creationId="{766667F3-A666-161C-A714-05F2CE148582}"/>
          </ac:spMkLst>
        </pc:spChg>
      </pc:sldChg>
      <pc:sldChg chg="modSp">
        <pc:chgData name="Ulla Landenmark" userId="S::ulla.landenmark@krokom.se::5fa23348-8a33-44e7-ae70-de5a650d58c6" providerId="AD" clId="Web-{682C2BAD-B8B1-8745-6840-729630743333}" dt="2024-12-11T07:50:47.451" v="15" actId="1076"/>
        <pc:sldMkLst>
          <pc:docMk/>
          <pc:sldMk cId="1511632173" sldId="4367"/>
        </pc:sldMkLst>
        <pc:spChg chg="mod">
          <ac:chgData name="Ulla Landenmark" userId="S::ulla.landenmark@krokom.se::5fa23348-8a33-44e7-ae70-de5a650d58c6" providerId="AD" clId="Web-{682C2BAD-B8B1-8745-6840-729630743333}" dt="2024-12-11T07:50:42.529" v="14" actId="1076"/>
          <ac:spMkLst>
            <pc:docMk/>
            <pc:sldMk cId="1511632173" sldId="4367"/>
            <ac:spMk id="6" creationId="{37757EB1-68D1-704C-468C-A2800FFEC9F7}"/>
          </ac:spMkLst>
        </pc:spChg>
        <pc:spChg chg="mod">
          <ac:chgData name="Ulla Landenmark" userId="S::ulla.landenmark@krokom.se::5fa23348-8a33-44e7-ae70-de5a650d58c6" providerId="AD" clId="Web-{682C2BAD-B8B1-8745-6840-729630743333}" dt="2024-12-11T07:50:47.451" v="15" actId="1076"/>
          <ac:spMkLst>
            <pc:docMk/>
            <pc:sldMk cId="1511632173" sldId="4367"/>
            <ac:spMk id="8" creationId="{4B1EEBFC-CFBF-D05F-C061-A636193EFFD4}"/>
          </ac:spMkLst>
        </pc:spChg>
      </pc:sldChg>
      <pc:sldChg chg="modSp">
        <pc:chgData name="Ulla Landenmark" userId="S::ulla.landenmark@krokom.se::5fa23348-8a33-44e7-ae70-de5a650d58c6" providerId="AD" clId="Web-{682C2BAD-B8B1-8745-6840-729630743333}" dt="2024-12-11T07:50:23.716" v="13" actId="1076"/>
        <pc:sldMkLst>
          <pc:docMk/>
          <pc:sldMk cId="1711499657" sldId="4377"/>
        </pc:sldMkLst>
        <pc:spChg chg="mod">
          <ac:chgData name="Ulla Landenmark" userId="S::ulla.landenmark@krokom.se::5fa23348-8a33-44e7-ae70-de5a650d58c6" providerId="AD" clId="Web-{682C2BAD-B8B1-8745-6840-729630743333}" dt="2024-12-11T07:50:23.716" v="13" actId="1076"/>
          <ac:spMkLst>
            <pc:docMk/>
            <pc:sldMk cId="1711499657" sldId="4377"/>
            <ac:spMk id="29" creationId="{310689E6-349B-07DB-EBC3-7BB0B08EDEF4}"/>
          </ac:spMkLst>
        </pc:spChg>
      </pc:sldChg>
      <pc:sldChg chg="modSp">
        <pc:chgData name="Ulla Landenmark" userId="S::ulla.landenmark@krokom.se::5fa23348-8a33-44e7-ae70-de5a650d58c6" providerId="AD" clId="Web-{682C2BAD-B8B1-8745-6840-729630743333}" dt="2024-12-11T07:51:21.716" v="19" actId="1076"/>
        <pc:sldMkLst>
          <pc:docMk/>
          <pc:sldMk cId="417920710" sldId="4390"/>
        </pc:sldMkLst>
        <pc:spChg chg="mod">
          <ac:chgData name="Ulla Landenmark" userId="S::ulla.landenmark@krokom.se::5fa23348-8a33-44e7-ae70-de5a650d58c6" providerId="AD" clId="Web-{682C2BAD-B8B1-8745-6840-729630743333}" dt="2024-12-11T07:51:07.216" v="16" actId="1076"/>
          <ac:spMkLst>
            <pc:docMk/>
            <pc:sldMk cId="417920710" sldId="4390"/>
            <ac:spMk id="13" creationId="{5A491418-C7DC-E8E9-46B1-67C45B376AE1}"/>
          </ac:spMkLst>
        </pc:spChg>
        <pc:spChg chg="mod">
          <ac:chgData name="Ulla Landenmark" userId="S::ulla.landenmark@krokom.se::5fa23348-8a33-44e7-ae70-de5a650d58c6" providerId="AD" clId="Web-{682C2BAD-B8B1-8745-6840-729630743333}" dt="2024-12-11T07:51:16.310" v="18" actId="14100"/>
          <ac:spMkLst>
            <pc:docMk/>
            <pc:sldMk cId="417920710" sldId="4390"/>
            <ac:spMk id="16" creationId="{B3F5325E-8361-E3E6-FAB8-27840ED35E14}"/>
          </ac:spMkLst>
        </pc:spChg>
        <pc:spChg chg="mod">
          <ac:chgData name="Ulla Landenmark" userId="S::ulla.landenmark@krokom.se::5fa23348-8a33-44e7-ae70-de5a650d58c6" providerId="AD" clId="Web-{682C2BAD-B8B1-8745-6840-729630743333}" dt="2024-12-11T07:51:21.716" v="19" actId="1076"/>
          <ac:spMkLst>
            <pc:docMk/>
            <pc:sldMk cId="417920710" sldId="4390"/>
            <ac:spMk id="19" creationId="{852B6F62-A29C-E487-F816-551F02F40B81}"/>
          </ac:spMkLst>
        </pc:spChg>
      </pc:sldChg>
      <pc:sldChg chg="modSp">
        <pc:chgData name="Ulla Landenmark" userId="S::ulla.landenmark@krokom.se::5fa23348-8a33-44e7-ae70-de5a650d58c6" providerId="AD" clId="Web-{682C2BAD-B8B1-8745-6840-729630743333}" dt="2024-12-11T07:51:53.653" v="23" actId="20577"/>
        <pc:sldMkLst>
          <pc:docMk/>
          <pc:sldMk cId="3390188638" sldId="4394"/>
        </pc:sldMkLst>
        <pc:spChg chg="mod">
          <ac:chgData name="Ulla Landenmark" userId="S::ulla.landenmark@krokom.se::5fa23348-8a33-44e7-ae70-de5a650d58c6" providerId="AD" clId="Web-{682C2BAD-B8B1-8745-6840-729630743333}" dt="2024-12-11T07:51:53.653" v="23" actId="20577"/>
          <ac:spMkLst>
            <pc:docMk/>
            <pc:sldMk cId="3390188638" sldId="4394"/>
            <ac:spMk id="22" creationId="{B142A832-CE2D-8C34-6B2A-86676986BA8D}"/>
          </ac:spMkLst>
        </pc:spChg>
        <pc:spChg chg="mod">
          <ac:chgData name="Ulla Landenmark" userId="S::ulla.landenmark@krokom.se::5fa23348-8a33-44e7-ae70-de5a650d58c6" providerId="AD" clId="Web-{682C2BAD-B8B1-8745-6840-729630743333}" dt="2024-12-11T07:51:43.434" v="20" actId="1076"/>
          <ac:spMkLst>
            <pc:docMk/>
            <pc:sldMk cId="3390188638" sldId="4394"/>
            <ac:spMk id="29" creationId="{310689E6-349B-07DB-EBC3-7BB0B08EDEF4}"/>
          </ac:spMkLst>
        </pc:spChg>
      </pc:sldChg>
      <pc:sldChg chg="modSp">
        <pc:chgData name="Ulla Landenmark" userId="S::ulla.landenmark@krokom.se::5fa23348-8a33-44e7-ae70-de5a650d58c6" providerId="AD" clId="Web-{682C2BAD-B8B1-8745-6840-729630743333}" dt="2024-12-11T07:53:09.230" v="24" actId="1076"/>
        <pc:sldMkLst>
          <pc:docMk/>
          <pc:sldMk cId="2779564510" sldId="4402"/>
        </pc:sldMkLst>
        <pc:spChg chg="mod">
          <ac:chgData name="Ulla Landenmark" userId="S::ulla.landenmark@krokom.se::5fa23348-8a33-44e7-ae70-de5a650d58c6" providerId="AD" clId="Web-{682C2BAD-B8B1-8745-6840-729630743333}" dt="2024-12-11T07:53:09.230" v="24" actId="1076"/>
          <ac:spMkLst>
            <pc:docMk/>
            <pc:sldMk cId="2779564510" sldId="4402"/>
            <ac:spMk id="16" creationId="{B3F5325E-8361-E3E6-FAB8-27840ED35E14}"/>
          </ac:spMkLst>
        </pc:spChg>
      </pc:sldChg>
      <pc:sldChg chg="modSp">
        <pc:chgData name="Ulla Landenmark" userId="S::ulla.landenmark@krokom.se::5fa23348-8a33-44e7-ae70-de5a650d58c6" providerId="AD" clId="Web-{682C2BAD-B8B1-8745-6840-729630743333}" dt="2024-12-11T07:53:24.714" v="25" actId="1076"/>
        <pc:sldMkLst>
          <pc:docMk/>
          <pc:sldMk cId="1805103014" sldId="4405"/>
        </pc:sldMkLst>
        <pc:spChg chg="mod">
          <ac:chgData name="Ulla Landenmark" userId="S::ulla.landenmark@krokom.se::5fa23348-8a33-44e7-ae70-de5a650d58c6" providerId="AD" clId="Web-{682C2BAD-B8B1-8745-6840-729630743333}" dt="2024-12-11T07:53:24.714" v="25" actId="1076"/>
          <ac:spMkLst>
            <pc:docMk/>
            <pc:sldMk cId="1805103014" sldId="4405"/>
            <ac:spMk id="29" creationId="{310689E6-349B-07DB-EBC3-7BB0B08EDEF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3 KITCHENS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0" i="0" baseline="0" dirty="0">
              <a:solidFill>
                <a:schemeClr val="bg1"/>
              </a:solidFill>
              <a:latin typeface="+mn-lt"/>
              <a:ea typeface="Quattrocento Sans"/>
              <a:cs typeface="Calibri" panose="020F0502020204030204" pitchFamily="34" charset="0"/>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0" i="0" baseline="0" dirty="0">
              <a:solidFill>
                <a:schemeClr val="bg1"/>
              </a:solidFill>
              <a:latin typeface="+mn-lt"/>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Calibri" panose="020F0502020204030204" pitchFamily="34" charset="0"/>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3 Kitchens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0" i="0" baseline="0" dirty="0">
                <a:solidFill>
                  <a:schemeClr val="bg1"/>
                </a:solidFill>
                <a:latin typeface="+mn-lt"/>
                <a:ea typeface="Quattrocento Sans"/>
                <a:cs typeface="Calibri" panose="020F0502020204030204" pitchFamily="34" charset="0"/>
                <a:sym typeface="Quattrocento Sans"/>
              </a:rPr>
              <a:t>Calibri</a:t>
            </a: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02">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5A19F619-2241-181B-2C53-259A2A32E5C0}"/>
              </a:ext>
            </a:extLst>
          </p:cNvPr>
          <p:cNvSpPr/>
          <p:nvPr userDrawn="1"/>
        </p:nvSpPr>
        <p:spPr>
          <a:xfrm rot="4220027">
            <a:off x="-542070"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3A6DA1EF-FEB4-70E9-9C2A-8179C214163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EFDCDC"/>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9C9E2DD0-33A3-4E49-439B-D3406438DDF2}"/>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30EC0D8F-8323-8170-6AB4-F4AEE9633756}"/>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95481A95-23C0-D4C9-2E8E-FD8508D72350}"/>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6EF769B3-AD8A-E244-3DA9-B708B7CB0988}"/>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95473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03">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D87F71C3-8CBA-412D-2687-3D9C939B2173}"/>
              </a:ext>
            </a:extLst>
          </p:cNvPr>
          <p:cNvSpPr/>
          <p:nvPr userDrawn="1"/>
        </p:nvSpPr>
        <p:spPr>
          <a:xfrm rot="4220027">
            <a:off x="-542069"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C6FDFE6C-8987-873A-1DA5-654375061A9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94C7B0"/>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7043EF7E-9A21-5267-AA8A-A7081A3EB56D}"/>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1EFA5848-8E17-2029-8027-85113B00E0DE}"/>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61FF7DD9-7DD8-38C9-9EE7-F00FC189B4A3}"/>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DB6C4589-E1D5-82C2-F76A-1D1CB7055010}"/>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089358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Slide 01">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6999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02">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996146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Slide 03">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B6D1E1"/>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2189673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985341-617C-1549-8511-D014D81AF13E}"/>
              </a:ext>
            </a:extLst>
          </p:cNvPr>
          <p:cNvSpPr/>
          <p:nvPr userDrawn="1"/>
        </p:nvSpPr>
        <p:spPr>
          <a:xfrm>
            <a:off x="-14226" y="0"/>
            <a:ext cx="12206226" cy="257304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DC8BC576-23DC-D945-A955-546643AE023C}"/>
              </a:ext>
            </a:extLst>
          </p:cNvPr>
          <p:cNvSpPr>
            <a:spLocks noGrp="1"/>
          </p:cNvSpPr>
          <p:nvPr>
            <p:ph type="body" sz="quarter" idx="18" hasCustomPrompt="1"/>
          </p:nvPr>
        </p:nvSpPr>
        <p:spPr>
          <a:xfrm>
            <a:off x="6095999" y="2988390"/>
            <a:ext cx="5538057" cy="3100795"/>
          </a:xfrm>
          <a:prstGeom prst="rect">
            <a:avLst/>
          </a:prstGeo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Text Placeholder 23">
            <a:extLst>
              <a:ext uri="{FF2B5EF4-FFF2-40B4-BE49-F238E27FC236}">
                <a16:creationId xmlns:a16="http://schemas.microsoft.com/office/drawing/2014/main" id="{83D4BA11-A716-4F45-A23A-6FAD3B46AA87}"/>
              </a:ext>
            </a:extLst>
          </p:cNvPr>
          <p:cNvSpPr>
            <a:spLocks noGrp="1"/>
          </p:cNvSpPr>
          <p:nvPr>
            <p:ph type="body" sz="quarter" idx="16" hasCustomPrompt="1"/>
          </p:nvPr>
        </p:nvSpPr>
        <p:spPr>
          <a:xfrm>
            <a:off x="6095999" y="567909"/>
            <a:ext cx="5538057" cy="1725586"/>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4" name="Graphic 4">
            <a:extLst>
              <a:ext uri="{FF2B5EF4-FFF2-40B4-BE49-F238E27FC236}">
                <a16:creationId xmlns:a16="http://schemas.microsoft.com/office/drawing/2014/main" id="{7F12338D-972E-C14D-AEBC-8250719CE00F}"/>
              </a:ext>
            </a:extLst>
          </p:cNvPr>
          <p:cNvSpPr/>
          <p:nvPr userDrawn="1"/>
        </p:nvSpPr>
        <p:spPr>
          <a:xfrm>
            <a:off x="-990435" y="-876726"/>
            <a:ext cx="4812225" cy="496177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Picture Placeholder 193">
            <a:extLst>
              <a:ext uri="{FF2B5EF4-FFF2-40B4-BE49-F238E27FC236}">
                <a16:creationId xmlns:a16="http://schemas.microsoft.com/office/drawing/2014/main" id="{88094B35-3FE6-D740-ABEB-D211E948A9C9}"/>
              </a:ext>
            </a:extLst>
          </p:cNvPr>
          <p:cNvSpPr>
            <a:spLocks noGrp="1"/>
          </p:cNvSpPr>
          <p:nvPr>
            <p:ph type="pic" sz="quarter" idx="53"/>
          </p:nvPr>
        </p:nvSpPr>
        <p:spPr>
          <a:xfrm>
            <a:off x="747281" y="1911043"/>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FCD0B00C-CE11-FA47-B643-67954963A2F2}"/>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8" name="Rectangle 17">
            <a:extLst>
              <a:ext uri="{FF2B5EF4-FFF2-40B4-BE49-F238E27FC236}">
                <a16:creationId xmlns:a16="http://schemas.microsoft.com/office/drawing/2014/main" id="{927325F0-3A9D-0449-9782-9CC6943EA574}"/>
              </a:ext>
            </a:extLst>
          </p:cNvPr>
          <p:cNvSpPr/>
          <p:nvPr userDrawn="1"/>
        </p:nvSpPr>
        <p:spPr>
          <a:xfrm>
            <a:off x="-2464317" y="-5379235"/>
            <a:ext cx="16148169" cy="537923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1">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5545424" y="1529510"/>
            <a:ext cx="792000" cy="21410"/>
          </a:xfrm>
          <a:prstGeom prst="rect">
            <a:avLst/>
          </a:prstGeom>
          <a:solidFill>
            <a:srgbClr val="84BFA4"/>
          </a:solidFill>
          <a:ln>
            <a:solidFill>
              <a:srgbClr val="84BF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62" name="Text Placeholder 17">
            <a:extLst>
              <a:ext uri="{FF2B5EF4-FFF2-40B4-BE49-F238E27FC236}">
                <a16:creationId xmlns:a16="http://schemas.microsoft.com/office/drawing/2014/main" id="{A945C21D-19C2-AE4A-BDD8-9DE65D2C3A26}"/>
              </a:ext>
            </a:extLst>
          </p:cNvPr>
          <p:cNvSpPr>
            <a:spLocks noGrp="1"/>
          </p:cNvSpPr>
          <p:nvPr>
            <p:ph type="body" sz="quarter" idx="18" hasCustomPrompt="1"/>
          </p:nvPr>
        </p:nvSpPr>
        <p:spPr>
          <a:xfrm>
            <a:off x="5545425" y="1807811"/>
            <a:ext cx="6164282" cy="439599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3" name="Text Placeholder 23">
            <a:extLst>
              <a:ext uri="{FF2B5EF4-FFF2-40B4-BE49-F238E27FC236}">
                <a16:creationId xmlns:a16="http://schemas.microsoft.com/office/drawing/2014/main" id="{762BDBE6-A048-8C4F-8F09-CEC829526B6D}"/>
              </a:ext>
            </a:extLst>
          </p:cNvPr>
          <p:cNvSpPr>
            <a:spLocks noGrp="1"/>
          </p:cNvSpPr>
          <p:nvPr>
            <p:ph type="body" sz="quarter" idx="16" hasCustomPrompt="1"/>
          </p:nvPr>
        </p:nvSpPr>
        <p:spPr>
          <a:xfrm>
            <a:off x="5545424" y="693772"/>
            <a:ext cx="616428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
        <p:nvSpPr>
          <p:cNvPr id="12" name="Graphic 4">
            <a:extLst>
              <a:ext uri="{FF2B5EF4-FFF2-40B4-BE49-F238E27FC236}">
                <a16:creationId xmlns:a16="http://schemas.microsoft.com/office/drawing/2014/main" id="{EB4DE9B8-7A81-F047-826C-F905997DBCD1}"/>
              </a:ext>
            </a:extLst>
          </p:cNvPr>
          <p:cNvSpPr/>
          <p:nvPr userDrawn="1"/>
        </p:nvSpPr>
        <p:spPr>
          <a:xfrm>
            <a:off x="-1103410" y="-624182"/>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Picture Placeholder 193">
            <a:extLst>
              <a:ext uri="{FF2B5EF4-FFF2-40B4-BE49-F238E27FC236}">
                <a16:creationId xmlns:a16="http://schemas.microsoft.com/office/drawing/2014/main" id="{253D142E-9521-F64D-974D-B43A4D5004BF}"/>
              </a:ext>
            </a:extLst>
          </p:cNvPr>
          <p:cNvSpPr>
            <a:spLocks noGrp="1"/>
          </p:cNvSpPr>
          <p:nvPr>
            <p:ph type="pic" sz="quarter" idx="53"/>
          </p:nvPr>
        </p:nvSpPr>
        <p:spPr>
          <a:xfrm>
            <a:off x="482293" y="1807811"/>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5" name="Rectangle 14">
            <a:extLst>
              <a:ext uri="{FF2B5EF4-FFF2-40B4-BE49-F238E27FC236}">
                <a16:creationId xmlns:a16="http://schemas.microsoft.com/office/drawing/2014/main" id="{14F225C4-AC96-7843-B26D-E96CD9585DA4}"/>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6" name="Rectangle 15">
            <a:extLst>
              <a:ext uri="{FF2B5EF4-FFF2-40B4-BE49-F238E27FC236}">
                <a16:creationId xmlns:a16="http://schemas.microsoft.com/office/drawing/2014/main" id="{304FC96A-A989-1847-8E48-14E3F930D307}"/>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2">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13" name="Graphic 4">
            <a:extLst>
              <a:ext uri="{FF2B5EF4-FFF2-40B4-BE49-F238E27FC236}">
                <a16:creationId xmlns:a16="http://schemas.microsoft.com/office/drawing/2014/main" id="{7BACDC00-EF56-2440-9CC7-B57B4DF2CE93}"/>
              </a:ext>
            </a:extLst>
          </p:cNvPr>
          <p:cNvSpPr/>
          <p:nvPr userDrawn="1"/>
        </p:nvSpPr>
        <p:spPr>
          <a:xfrm>
            <a:off x="8285051" y="-107779"/>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Picture Placeholder 193">
            <a:extLst>
              <a:ext uri="{FF2B5EF4-FFF2-40B4-BE49-F238E27FC236}">
                <a16:creationId xmlns:a16="http://schemas.microsoft.com/office/drawing/2014/main" id="{C4129A85-EDF4-BC4D-A848-7BAC113E93A8}"/>
              </a:ext>
            </a:extLst>
          </p:cNvPr>
          <p:cNvSpPr>
            <a:spLocks noGrp="1"/>
          </p:cNvSpPr>
          <p:nvPr>
            <p:ph type="pic" sz="quarter" idx="53"/>
          </p:nvPr>
        </p:nvSpPr>
        <p:spPr>
          <a:xfrm>
            <a:off x="7378953" y="152092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6" name="Rectangle 15">
            <a:extLst>
              <a:ext uri="{FF2B5EF4-FFF2-40B4-BE49-F238E27FC236}">
                <a16:creationId xmlns:a16="http://schemas.microsoft.com/office/drawing/2014/main" id="{AA76F1AF-AB24-E44C-9329-B06D3DE03399}"/>
              </a:ext>
            </a:extLst>
          </p:cNvPr>
          <p:cNvSpPr/>
          <p:nvPr userDrawn="1"/>
        </p:nvSpPr>
        <p:spPr>
          <a:xfrm>
            <a:off x="12224584" y="-719504"/>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 name="Rectangle 16">
            <a:extLst>
              <a:ext uri="{FF2B5EF4-FFF2-40B4-BE49-F238E27FC236}">
                <a16:creationId xmlns:a16="http://schemas.microsoft.com/office/drawing/2014/main" id="{A2C3DB0A-F0BA-D945-910C-0673138D30E2}"/>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5AB00885-3BAF-A74B-B599-3623C17DE720}"/>
              </a:ext>
            </a:extLst>
          </p:cNvPr>
          <p:cNvSpPr>
            <a:spLocks noGrp="1"/>
          </p:cNvSpPr>
          <p:nvPr>
            <p:ph type="body" sz="quarter" idx="18" hasCustomPrompt="1"/>
          </p:nvPr>
        </p:nvSpPr>
        <p:spPr>
          <a:xfrm>
            <a:off x="529759" y="1757010"/>
            <a:ext cx="6446886" cy="4393789"/>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A98C62-52A4-4B48-B5DC-387A71D87570}"/>
              </a:ext>
            </a:extLst>
          </p:cNvPr>
          <p:cNvSpPr>
            <a:spLocks noGrp="1"/>
          </p:cNvSpPr>
          <p:nvPr>
            <p:ph type="body" sz="quarter" idx="16" hasCustomPrompt="1"/>
          </p:nvPr>
        </p:nvSpPr>
        <p:spPr>
          <a:xfrm>
            <a:off x="529758" y="642972"/>
            <a:ext cx="6446885"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1511967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59CA4993-BDA0-5F4C-8868-2149D2FACE81}"/>
              </a:ext>
            </a:extLst>
          </p:cNvPr>
          <p:cNvSpPr/>
          <p:nvPr userDrawn="1"/>
        </p:nvSpPr>
        <p:spPr>
          <a:xfrm rot="8100000">
            <a:off x="7882155" y="-190384"/>
            <a:ext cx="6079974" cy="626892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4495381" y="1191819"/>
            <a:ext cx="7666675" cy="488362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500875" y="1452770"/>
            <a:ext cx="4661182" cy="3555017"/>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906871"/>
            <a:ext cx="5264650" cy="238936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FA890FD1-5248-1542-8F2A-D91A6994E3B9}"/>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Laptop Preview</a:t>
            </a:r>
          </a:p>
        </p:txBody>
      </p:sp>
      <p:sp>
        <p:nvSpPr>
          <p:cNvPr id="16" name="Rectangle 15">
            <a:extLst>
              <a:ext uri="{FF2B5EF4-FFF2-40B4-BE49-F238E27FC236}">
                <a16:creationId xmlns:a16="http://schemas.microsoft.com/office/drawing/2014/main" id="{8690D84B-2F72-2A40-92B1-4B5101FD7245}"/>
              </a:ext>
            </a:extLst>
          </p:cNvPr>
          <p:cNvSpPr/>
          <p:nvPr userDrawn="1"/>
        </p:nvSpPr>
        <p:spPr>
          <a:xfrm>
            <a:off x="12149136" y="-1083628"/>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4459497E-20C3-6F4D-AD72-E559B63A7F58}"/>
              </a:ext>
            </a:extLst>
          </p:cNvPr>
          <p:cNvSpPr/>
          <p:nvPr userDrawn="1"/>
        </p:nvSpPr>
        <p:spPr>
          <a:xfrm>
            <a:off x="-1107955" y="-3296822"/>
            <a:ext cx="13538494" cy="32968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98615170-1880-F34C-9D15-DDEB5630E71D}"/>
              </a:ext>
            </a:extLst>
          </p:cNvPr>
          <p:cNvSpPr/>
          <p:nvPr userDrawn="1"/>
        </p:nvSpPr>
        <p:spPr>
          <a:xfrm>
            <a:off x="7013952" y="-1500406"/>
            <a:ext cx="5652965" cy="582864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AB7BBB74-26CC-2343-A9C7-7EBE6ACDB746}"/>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F7D2A54D-99B6-694F-871D-2FAC1A3CFBEC}"/>
              </a:ext>
            </a:extLst>
          </p:cNvPr>
          <p:cNvSpPr/>
          <p:nvPr userDrawn="1"/>
        </p:nvSpPr>
        <p:spPr>
          <a:xfrm>
            <a:off x="-1107956" y="-1870015"/>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811587" y="424555"/>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83139" y="1352901"/>
            <a:ext cx="2266512" cy="3978298"/>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2075062"/>
            <a:ext cx="4983180" cy="3549653"/>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Phone Preview</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47672" y="2493779"/>
            <a:ext cx="6876194" cy="831655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410473" y="-4972605"/>
            <a:ext cx="9020739" cy="16662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846443" y="4853170"/>
            <a:ext cx="5435885" cy="1158262"/>
          </a:xfrm>
          <a:prstGeom prst="rect">
            <a:avLst/>
          </a:prstGeom>
        </p:spPr>
        <p:txBody>
          <a:bodyPr anchor="t">
            <a:noAutofit/>
          </a:bodyPr>
          <a:lstStyle>
            <a:lvl1pPr marL="0" indent="0" algn="l">
              <a:buNone/>
              <a:defRPr sz="5000" b="1" baseline="0">
                <a:solidFill>
                  <a:schemeClr val="bg1"/>
                </a:solidFill>
                <a:latin typeface="+mn-lt"/>
              </a:defRPr>
            </a:lvl1pPr>
          </a:lstStyle>
          <a:p>
            <a:pPr lvl="0"/>
            <a:r>
              <a:rPr lang="en-US" dirty="0"/>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846443" y="4254539"/>
            <a:ext cx="5278651" cy="697353"/>
          </a:xfrm>
          <a:prstGeom prst="rect">
            <a:avLst/>
          </a:prstGeom>
        </p:spPr>
        <p:txBody>
          <a:bodyPr anchor="t">
            <a:normAutofit/>
          </a:bodyPr>
          <a:lstStyle>
            <a:lvl1pPr marL="0" indent="0" algn="l">
              <a:buNone/>
              <a:defRPr sz="3600" b="0" i="0">
                <a:solidFill>
                  <a:schemeClr val="bg1"/>
                </a:solidFill>
                <a:latin typeface="+mn-lt"/>
              </a:defRPr>
            </a:lvl1pPr>
          </a:lstStyle>
          <a:p>
            <a:pPr lvl="0"/>
            <a:r>
              <a:rPr lang="en-US" dirty="0"/>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6326258" y="5605634"/>
            <a:ext cx="2151944" cy="221882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3085312" y="-1489411"/>
            <a:ext cx="3116424" cy="931386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1900518" y="6888024"/>
            <a:ext cx="14764322" cy="35367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a:stretch>
            <a:fillRect/>
          </a:stretch>
        </p:blipFill>
        <p:spPr>
          <a:xfrm>
            <a:off x="555990" y="100550"/>
            <a:ext cx="4106294" cy="2968870"/>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5744037" y="-16107"/>
            <a:ext cx="6442399" cy="5518505"/>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1273118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1313207"/>
            <a:ext cx="6113604" cy="170167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1313207"/>
            <a:ext cx="6113604" cy="1701674"/>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577848"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77848"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691452"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691452"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38772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9" name="Graphic 4">
            <a:extLst>
              <a:ext uri="{FF2B5EF4-FFF2-40B4-BE49-F238E27FC236}">
                <a16:creationId xmlns:a16="http://schemas.microsoft.com/office/drawing/2014/main" id="{76AAD89C-E0A7-4A41-BF65-5E1CA6871801}"/>
              </a:ext>
            </a:extLst>
          </p:cNvPr>
          <p:cNvSpPr/>
          <p:nvPr userDrawn="1"/>
        </p:nvSpPr>
        <p:spPr>
          <a:xfrm rot="2403345">
            <a:off x="6508098" y="1628636"/>
            <a:ext cx="6192387" cy="638483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Text Placeholder 23">
            <a:extLst>
              <a:ext uri="{FF2B5EF4-FFF2-40B4-BE49-F238E27FC236}">
                <a16:creationId xmlns:a16="http://schemas.microsoft.com/office/drawing/2014/main" id="{A18A7C8E-C35F-574A-9250-5698E37CE501}"/>
              </a:ext>
            </a:extLst>
          </p:cNvPr>
          <p:cNvSpPr>
            <a:spLocks noGrp="1"/>
          </p:cNvSpPr>
          <p:nvPr userDrawn="1">
            <p:ph type="body" sz="quarter" idx="28" hasCustomPrompt="1"/>
          </p:nvPr>
        </p:nvSpPr>
        <p:spPr>
          <a:xfrm>
            <a:off x="678979" y="5581319"/>
            <a:ext cx="3898089" cy="731140"/>
          </a:xfrm>
          <a:prstGeom prst="rect">
            <a:avLst/>
          </a:prstGeom>
        </p:spPr>
        <p:txBody>
          <a:bodyPr anchor="ctr">
            <a:normAutofit/>
          </a:bodyPr>
          <a:lstStyle>
            <a:lvl1pPr marL="0" indent="0" algn="l">
              <a:buNone/>
              <a:defRPr sz="2800" baseline="0">
                <a:solidFill>
                  <a:srgbClr val="382B1B"/>
                </a:solidFill>
                <a:latin typeface="+mn-lt"/>
              </a:defRPr>
            </a:lvl1pPr>
          </a:lstStyle>
          <a:p>
            <a:pPr lvl="0"/>
            <a:r>
              <a:rPr lang="en-US" dirty="0" err="1"/>
              <a:t>www.website.eu</a:t>
            </a:r>
            <a:endParaRPr lang="en-US" dirty="0"/>
          </a:p>
        </p:txBody>
      </p:sp>
      <p:sp>
        <p:nvSpPr>
          <p:cNvPr id="16" name="Text Placeholder 23">
            <a:extLst>
              <a:ext uri="{FF2B5EF4-FFF2-40B4-BE49-F238E27FC236}">
                <a16:creationId xmlns:a16="http://schemas.microsoft.com/office/drawing/2014/main" id="{C736A845-E210-8B41-86F2-2399C32F4922}"/>
              </a:ext>
            </a:extLst>
          </p:cNvPr>
          <p:cNvSpPr>
            <a:spLocks noGrp="1"/>
          </p:cNvSpPr>
          <p:nvPr userDrawn="1">
            <p:ph type="body" sz="quarter" idx="20" hasCustomPrompt="1"/>
          </p:nvPr>
        </p:nvSpPr>
        <p:spPr>
          <a:xfrm>
            <a:off x="8478048" y="4321911"/>
            <a:ext cx="3195485" cy="837258"/>
          </a:xfrm>
          <a:prstGeom prst="rect">
            <a:avLst/>
          </a:prstGeom>
        </p:spPr>
        <p:txBody>
          <a:bodyPr anchor="ctr">
            <a:normAutofit/>
          </a:bodyPr>
          <a:lstStyle>
            <a:lvl1pPr marL="0" indent="0" algn="r">
              <a:buNone/>
              <a:defRPr sz="5000" b="1" baseline="0">
                <a:solidFill>
                  <a:schemeClr val="bg1"/>
                </a:solidFill>
                <a:latin typeface="+mn-lt"/>
              </a:defRPr>
            </a:lvl1pPr>
          </a:lstStyle>
          <a:p>
            <a:pPr lvl="0"/>
            <a:r>
              <a:rPr lang="en-US" dirty="0"/>
              <a:t>Thank You</a:t>
            </a:r>
          </a:p>
        </p:txBody>
      </p:sp>
      <p:sp>
        <p:nvSpPr>
          <p:cNvPr id="3" name="Rectangle 2">
            <a:extLst>
              <a:ext uri="{FF2B5EF4-FFF2-40B4-BE49-F238E27FC236}">
                <a16:creationId xmlns:a16="http://schemas.microsoft.com/office/drawing/2014/main" id="{AE465092-CC13-7431-BE43-E6409D9F326C}"/>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572A527-5963-1FBE-C36C-B8B97805E7AD}"/>
              </a:ext>
            </a:extLst>
          </p:cNvPr>
          <p:cNvPicPr>
            <a:picLocks noChangeAspect="1"/>
          </p:cNvPicPr>
          <p:nvPr userDrawn="1"/>
        </p:nvPicPr>
        <p:blipFill>
          <a:blip r:embed="rId2"/>
          <a:stretch>
            <a:fillRect/>
          </a:stretch>
        </p:blipFill>
        <p:spPr>
          <a:xfrm>
            <a:off x="578012" y="460130"/>
            <a:ext cx="4106294" cy="2968870"/>
          </a:xfrm>
          <a:prstGeom prst="rect">
            <a:avLst/>
          </a:prstGeom>
        </p:spPr>
      </p:pic>
      <p:sp>
        <p:nvSpPr>
          <p:cNvPr id="5" name="Rectangle 4">
            <a:extLst>
              <a:ext uri="{FF2B5EF4-FFF2-40B4-BE49-F238E27FC236}">
                <a16:creationId xmlns:a16="http://schemas.microsoft.com/office/drawing/2014/main" id="{5FE2ECD7-676C-4BB8-5056-951B796D6CFC}"/>
              </a:ext>
            </a:extLst>
          </p:cNvPr>
          <p:cNvSpPr/>
          <p:nvPr userDrawn="1"/>
        </p:nvSpPr>
        <p:spPr>
          <a:xfrm>
            <a:off x="-1212520" y="6873818"/>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90091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51678" y="1929781"/>
            <a:ext cx="4306395" cy="3280643"/>
          </a:xfrm>
          <a:prstGeom prst="rect">
            <a:avLst/>
          </a:prstGeo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13829" y="658730"/>
            <a:ext cx="4378451" cy="60363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39" name="Graphic 4">
            <a:extLst>
              <a:ext uri="{FF2B5EF4-FFF2-40B4-BE49-F238E27FC236}">
                <a16:creationId xmlns:a16="http://schemas.microsoft.com/office/drawing/2014/main" id="{56837258-AB80-F84D-AC91-8129818ABA9C}"/>
              </a:ext>
            </a:extLst>
          </p:cNvPr>
          <p:cNvSpPr/>
          <p:nvPr userDrawn="1"/>
        </p:nvSpPr>
        <p:spPr>
          <a:xfrm>
            <a:off x="143078" y="436616"/>
            <a:ext cx="6525203" cy="6882859"/>
          </a:xfrm>
          <a:custGeom>
            <a:avLst/>
            <a:gdLst>
              <a:gd name="connsiteX0" fmla="*/ 731964 w 731963"/>
              <a:gd name="connsiteY0" fmla="*/ 0 h 767745"/>
              <a:gd name="connsiteX1" fmla="*/ 560553 w 731963"/>
              <a:gd name="connsiteY1" fmla="*/ 591191 h 767745"/>
              <a:gd name="connsiteX2" fmla="*/ 1402 w 731963"/>
              <a:gd name="connsiteY2" fmla="*/ 767745 h 767745"/>
              <a:gd name="connsiteX3" fmla="*/ 0 w 731963"/>
              <a:gd name="connsiteY3" fmla="*/ 779 h 767745"/>
            </a:gdLst>
            <a:ahLst/>
            <a:cxnLst>
              <a:cxn ang="0">
                <a:pos x="connsiteX0" y="connsiteY0"/>
              </a:cxn>
              <a:cxn ang="0">
                <a:pos x="connsiteX1" y="connsiteY1"/>
              </a:cxn>
              <a:cxn ang="0">
                <a:pos x="connsiteX2" y="connsiteY2"/>
              </a:cxn>
              <a:cxn ang="0">
                <a:pos x="connsiteX3" y="connsiteY3"/>
              </a:cxn>
            </a:cxnLst>
            <a:rect l="l" t="t" r="r" b="b"/>
            <a:pathLst>
              <a:path w="731963" h="767745">
                <a:moveTo>
                  <a:pt x="731964" y="0"/>
                </a:moveTo>
                <a:lnTo>
                  <a:pt x="560553" y="591191"/>
                </a:lnTo>
                <a:lnTo>
                  <a:pt x="1402" y="767745"/>
                </a:lnTo>
                <a:lnTo>
                  <a:pt x="0" y="779"/>
                </a:lnTo>
                <a:close/>
              </a:path>
            </a:pathLst>
          </a:custGeom>
          <a:noFill/>
          <a:ln w="3893" cap="flat">
            <a:noFill/>
            <a:prstDash val="solid"/>
            <a:miter/>
          </a:ln>
        </p:spPr>
        <p:txBody>
          <a:bodyPr rtlCol="0" anchor="ctr"/>
          <a:lstStyle/>
          <a:p>
            <a:endParaRPr lang="en-US"/>
          </a:p>
        </p:txBody>
      </p:sp>
      <p:sp>
        <p:nvSpPr>
          <p:cNvPr id="25" name="Rectangle 24">
            <a:extLst>
              <a:ext uri="{FF2B5EF4-FFF2-40B4-BE49-F238E27FC236}">
                <a16:creationId xmlns:a16="http://schemas.microsoft.com/office/drawing/2014/main" id="{E59E5A40-250E-054E-AC1A-775086B49AE2}"/>
              </a:ext>
            </a:extLst>
          </p:cNvPr>
          <p:cNvSpPr/>
          <p:nvPr userDrawn="1"/>
        </p:nvSpPr>
        <p:spPr>
          <a:xfrm>
            <a:off x="-3058052"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Text Placeholder 25">
            <a:extLst>
              <a:ext uri="{FF2B5EF4-FFF2-40B4-BE49-F238E27FC236}">
                <a16:creationId xmlns:a16="http://schemas.microsoft.com/office/drawing/2014/main" id="{831C8B24-8EE8-11BA-2D81-27D3B88725C3}"/>
              </a:ext>
            </a:extLst>
          </p:cNvPr>
          <p:cNvSpPr>
            <a:spLocks noGrp="1"/>
          </p:cNvSpPr>
          <p:nvPr>
            <p:ph type="body" sz="quarter" idx="15" hasCustomPrompt="1"/>
          </p:nvPr>
        </p:nvSpPr>
        <p:spPr>
          <a:xfrm>
            <a:off x="6303735" y="57284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07DE632D-ED44-01F0-6880-0943B9F75B98}"/>
              </a:ext>
            </a:extLst>
          </p:cNvPr>
          <p:cNvSpPr>
            <a:spLocks noGrp="1"/>
          </p:cNvSpPr>
          <p:nvPr>
            <p:ph type="body" sz="quarter" idx="14" hasCustomPrompt="1"/>
          </p:nvPr>
        </p:nvSpPr>
        <p:spPr>
          <a:xfrm>
            <a:off x="7019112" y="57284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FB61AE6D-82C5-A0F3-AF2A-2DBB8E0CD437}"/>
              </a:ext>
            </a:extLst>
          </p:cNvPr>
          <p:cNvSpPr>
            <a:spLocks noGrp="1"/>
          </p:cNvSpPr>
          <p:nvPr>
            <p:ph type="body" sz="quarter" idx="29" hasCustomPrompt="1"/>
          </p:nvPr>
        </p:nvSpPr>
        <p:spPr>
          <a:xfrm>
            <a:off x="6303735" y="128463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5" name="Text Placeholder 25">
            <a:extLst>
              <a:ext uri="{FF2B5EF4-FFF2-40B4-BE49-F238E27FC236}">
                <a16:creationId xmlns:a16="http://schemas.microsoft.com/office/drawing/2014/main" id="{A6749622-C62E-1720-72F3-3E9BF1874E3F}"/>
              </a:ext>
            </a:extLst>
          </p:cNvPr>
          <p:cNvSpPr>
            <a:spLocks noGrp="1"/>
          </p:cNvSpPr>
          <p:nvPr>
            <p:ph type="body" sz="quarter" idx="30" hasCustomPrompt="1"/>
          </p:nvPr>
        </p:nvSpPr>
        <p:spPr>
          <a:xfrm>
            <a:off x="7019112" y="128463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8F0D0223-240A-46AE-384F-A65A1A4844C5}"/>
              </a:ext>
            </a:extLst>
          </p:cNvPr>
          <p:cNvSpPr>
            <a:spLocks noGrp="1"/>
          </p:cNvSpPr>
          <p:nvPr>
            <p:ph type="body" sz="quarter" idx="31" hasCustomPrompt="1"/>
          </p:nvPr>
        </p:nvSpPr>
        <p:spPr>
          <a:xfrm>
            <a:off x="6303735" y="1996419"/>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9" name="Text Placeholder 25">
            <a:extLst>
              <a:ext uri="{FF2B5EF4-FFF2-40B4-BE49-F238E27FC236}">
                <a16:creationId xmlns:a16="http://schemas.microsoft.com/office/drawing/2014/main" id="{7D74A856-852A-F125-A4E6-1988B7FD6042}"/>
              </a:ext>
            </a:extLst>
          </p:cNvPr>
          <p:cNvSpPr>
            <a:spLocks noGrp="1"/>
          </p:cNvSpPr>
          <p:nvPr>
            <p:ph type="body" sz="quarter" idx="32" hasCustomPrompt="1"/>
          </p:nvPr>
        </p:nvSpPr>
        <p:spPr>
          <a:xfrm>
            <a:off x="7019112" y="1996419"/>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734A9B91-C825-F2A1-8C40-AB51EDC8AD5F}"/>
              </a:ext>
            </a:extLst>
          </p:cNvPr>
          <p:cNvSpPr>
            <a:spLocks noGrp="1"/>
          </p:cNvSpPr>
          <p:nvPr>
            <p:ph type="body" sz="quarter" idx="33" hasCustomPrompt="1"/>
          </p:nvPr>
        </p:nvSpPr>
        <p:spPr>
          <a:xfrm>
            <a:off x="6303735" y="2708211"/>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1" name="Text Placeholder 25">
            <a:extLst>
              <a:ext uri="{FF2B5EF4-FFF2-40B4-BE49-F238E27FC236}">
                <a16:creationId xmlns:a16="http://schemas.microsoft.com/office/drawing/2014/main" id="{CE428EA0-B7BE-9D7E-2E07-A10223A8DFEE}"/>
              </a:ext>
            </a:extLst>
          </p:cNvPr>
          <p:cNvSpPr>
            <a:spLocks noGrp="1"/>
          </p:cNvSpPr>
          <p:nvPr>
            <p:ph type="body" sz="quarter" idx="34" hasCustomPrompt="1"/>
          </p:nvPr>
        </p:nvSpPr>
        <p:spPr>
          <a:xfrm>
            <a:off x="7019112" y="2708211"/>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Text Placeholder 25">
            <a:extLst>
              <a:ext uri="{FF2B5EF4-FFF2-40B4-BE49-F238E27FC236}">
                <a16:creationId xmlns:a16="http://schemas.microsoft.com/office/drawing/2014/main" id="{835720ED-57B0-E380-39A1-DB5018EB88F0}"/>
              </a:ext>
            </a:extLst>
          </p:cNvPr>
          <p:cNvSpPr>
            <a:spLocks noGrp="1"/>
          </p:cNvSpPr>
          <p:nvPr>
            <p:ph type="body" sz="quarter" idx="35" hasCustomPrompt="1"/>
          </p:nvPr>
        </p:nvSpPr>
        <p:spPr>
          <a:xfrm>
            <a:off x="6303735" y="3403064"/>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34" name="Text Placeholder 25">
            <a:extLst>
              <a:ext uri="{FF2B5EF4-FFF2-40B4-BE49-F238E27FC236}">
                <a16:creationId xmlns:a16="http://schemas.microsoft.com/office/drawing/2014/main" id="{F7594897-5BB9-C70E-B5F1-31D08EFDCF22}"/>
              </a:ext>
            </a:extLst>
          </p:cNvPr>
          <p:cNvSpPr>
            <a:spLocks noGrp="1"/>
          </p:cNvSpPr>
          <p:nvPr>
            <p:ph type="body" sz="quarter" idx="36" hasCustomPrompt="1"/>
          </p:nvPr>
        </p:nvSpPr>
        <p:spPr>
          <a:xfrm>
            <a:off x="7019112" y="3403064"/>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59163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16891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8" y="1697050"/>
            <a:ext cx="11222532" cy="4343986"/>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22253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943226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with quote 02">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
        <p:nvSpPr>
          <p:cNvPr id="3" name="Rectangle 2">
            <a:extLst>
              <a:ext uri="{FF2B5EF4-FFF2-40B4-BE49-F238E27FC236}">
                <a16:creationId xmlns:a16="http://schemas.microsoft.com/office/drawing/2014/main" id="{AFE4462A-AED2-3D8C-D12B-C7C460FFF134}"/>
              </a:ext>
            </a:extLst>
          </p:cNvPr>
          <p:cNvSpPr/>
          <p:nvPr userDrawn="1"/>
        </p:nvSpPr>
        <p:spPr>
          <a:xfrm>
            <a:off x="-2327321"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with quote 03">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07879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Photo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B17E6A-FA0E-294C-51E7-454AFAD8B4A3}"/>
              </a:ext>
            </a:extLst>
          </p:cNvPr>
          <p:cNvSpPr>
            <a:spLocks noGrp="1"/>
          </p:cNvSpPr>
          <p:nvPr>
            <p:ph type="pic" sz="quarter" idx="10"/>
          </p:nvPr>
        </p:nvSpPr>
        <p:spPr>
          <a:xfrm>
            <a:off x="-71635" y="-6718"/>
            <a:ext cx="12295165" cy="3293152"/>
          </a:xfrm>
          <a:custGeom>
            <a:avLst/>
            <a:gdLst>
              <a:gd name="connsiteX0" fmla="*/ 0 w 12295165"/>
              <a:gd name="connsiteY0" fmla="*/ 0 h 3293152"/>
              <a:gd name="connsiteX1" fmla="*/ 12295165 w 12295165"/>
              <a:gd name="connsiteY1" fmla="*/ 0 h 3293152"/>
              <a:gd name="connsiteX2" fmla="*/ 12295165 w 12295165"/>
              <a:gd name="connsiteY2" fmla="*/ 2339843 h 3293152"/>
              <a:gd name="connsiteX3" fmla="*/ 12062158 w 12295165"/>
              <a:gd name="connsiteY3" fmla="*/ 2432250 h 3293152"/>
              <a:gd name="connsiteX4" fmla="*/ 8005157 w 12295165"/>
              <a:gd name="connsiteY4" fmla="*/ 3229520 h 3293152"/>
              <a:gd name="connsiteX5" fmla="*/ 178035 w 12295165"/>
              <a:gd name="connsiteY5" fmla="*/ 2692834 h 3293152"/>
              <a:gd name="connsiteX6" fmla="*/ 0 w 12295165"/>
              <a:gd name="connsiteY6" fmla="*/ 2643666 h 329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5165" h="3293152">
                <a:moveTo>
                  <a:pt x="0" y="0"/>
                </a:moveTo>
                <a:lnTo>
                  <a:pt x="12295165" y="0"/>
                </a:lnTo>
                <a:lnTo>
                  <a:pt x="12295165" y="2339843"/>
                </a:lnTo>
                <a:lnTo>
                  <a:pt x="12062158" y="2432250"/>
                </a:lnTo>
                <a:cubicBezTo>
                  <a:pt x="10959679" y="2844569"/>
                  <a:pt x="9594903" y="3134589"/>
                  <a:pt x="8005157" y="3229520"/>
                </a:cubicBezTo>
                <a:cubicBezTo>
                  <a:pt x="5107550" y="3402793"/>
                  <a:pt x="2224812" y="3221647"/>
                  <a:pt x="178035" y="2692834"/>
                </a:cubicBezTo>
                <a:lnTo>
                  <a:pt x="0" y="264366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1" name="Text Placeholder 17">
            <a:extLst>
              <a:ext uri="{FF2B5EF4-FFF2-40B4-BE49-F238E27FC236}">
                <a16:creationId xmlns:a16="http://schemas.microsoft.com/office/drawing/2014/main" id="{86BBE051-B963-5246-9C23-4C2F4BC6B6F5}"/>
              </a:ext>
            </a:extLst>
          </p:cNvPr>
          <p:cNvSpPr>
            <a:spLocks noGrp="1"/>
          </p:cNvSpPr>
          <p:nvPr>
            <p:ph type="body" sz="quarter" idx="18" hasCustomPrompt="1"/>
          </p:nvPr>
        </p:nvSpPr>
        <p:spPr>
          <a:xfrm>
            <a:off x="6096000" y="3780237"/>
            <a:ext cx="5538057" cy="2573041"/>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3ABF1FD5-F864-7A41-843A-5643A3CE30D9}"/>
              </a:ext>
            </a:extLst>
          </p:cNvPr>
          <p:cNvSpPr>
            <a:spLocks noGrp="1"/>
          </p:cNvSpPr>
          <p:nvPr>
            <p:ph type="body" sz="quarter" idx="16" hasCustomPrompt="1"/>
          </p:nvPr>
        </p:nvSpPr>
        <p:spPr>
          <a:xfrm>
            <a:off x="557943" y="3780237"/>
            <a:ext cx="5233257" cy="2573040"/>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367449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01">
    <p:spTree>
      <p:nvGrpSpPr>
        <p:cNvPr id="1" name=""/>
        <p:cNvGrpSpPr/>
        <p:nvPr/>
      </p:nvGrpSpPr>
      <p:grpSpPr>
        <a:xfrm>
          <a:off x="0" y="0"/>
          <a:ext cx="0" cy="0"/>
          <a:chOff x="0" y="0"/>
          <a:chExt cx="0" cy="0"/>
        </a:xfrm>
      </p:grpSpPr>
      <p:sp>
        <p:nvSpPr>
          <p:cNvPr id="11" name="Graphic 4">
            <a:extLst>
              <a:ext uri="{FF2B5EF4-FFF2-40B4-BE49-F238E27FC236}">
                <a16:creationId xmlns:a16="http://schemas.microsoft.com/office/drawing/2014/main" id="{0B53C5AE-6648-3A40-9D44-BBA1FB75EF3B}"/>
              </a:ext>
            </a:extLst>
          </p:cNvPr>
          <p:cNvSpPr/>
          <p:nvPr userDrawn="1"/>
        </p:nvSpPr>
        <p:spPr>
          <a:xfrm rot="4220027">
            <a:off x="-542070" y="-4335838"/>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3">
            <a:extLst>
              <a:ext uri="{FF2B5EF4-FFF2-40B4-BE49-F238E27FC236}">
                <a16:creationId xmlns:a16="http://schemas.microsoft.com/office/drawing/2014/main" id="{1F7A3DB0-567A-D245-837C-D61B77B723F7}"/>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C4DAE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5" name="Text Placeholder 3">
            <a:extLst>
              <a:ext uri="{FF2B5EF4-FFF2-40B4-BE49-F238E27FC236}">
                <a16:creationId xmlns:a16="http://schemas.microsoft.com/office/drawing/2014/main" id="{4678AEAF-B5CD-054F-91AC-5BFEAEC842F0}"/>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31" name="Rectangle 30">
            <a:extLst>
              <a:ext uri="{FF2B5EF4-FFF2-40B4-BE49-F238E27FC236}">
                <a16:creationId xmlns:a16="http://schemas.microsoft.com/office/drawing/2014/main" id="{3914E15F-5A46-F54C-813B-314043813A51}"/>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 name="Rectangle 31">
            <a:extLst>
              <a:ext uri="{FF2B5EF4-FFF2-40B4-BE49-F238E27FC236}">
                <a16:creationId xmlns:a16="http://schemas.microsoft.com/office/drawing/2014/main" id="{2F4BB5E2-5750-D841-9379-444F68C33597}"/>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Rectangle 6">
            <a:extLst>
              <a:ext uri="{FF2B5EF4-FFF2-40B4-BE49-F238E27FC236}">
                <a16:creationId xmlns:a16="http://schemas.microsoft.com/office/drawing/2014/main" id="{8C8B075A-EBC4-0A4B-4851-6C144CE86BF6}"/>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5E0808-5155-27CF-3255-59494A756306}"/>
              </a:ext>
            </a:extLst>
          </p:cNvPr>
          <p:cNvPicPr>
            <a:picLocks noChangeAspect="1"/>
          </p:cNvPicPr>
          <p:nvPr userDrawn="1"/>
        </p:nvPicPr>
        <p:blipFill rotWithShape="1">
          <a:blip r:embed="rId23"/>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30" r:id="rId2"/>
    <p:sldLayoutId id="2147483886" r:id="rId3"/>
    <p:sldLayoutId id="2147483882" r:id="rId4"/>
    <p:sldLayoutId id="2147483876" r:id="rId5"/>
    <p:sldLayoutId id="2147483840" r:id="rId6"/>
    <p:sldLayoutId id="2147483883" r:id="rId7"/>
    <p:sldLayoutId id="2147483877" r:id="rId8"/>
    <p:sldLayoutId id="2147483861" r:id="rId9"/>
    <p:sldLayoutId id="2147483879" r:id="rId10"/>
    <p:sldLayoutId id="2147483880" r:id="rId11"/>
    <p:sldLayoutId id="2147483885" r:id="rId12"/>
    <p:sldLayoutId id="2147483875" r:id="rId13"/>
    <p:sldLayoutId id="2147483884" r:id="rId14"/>
    <p:sldLayoutId id="2147483836" r:id="rId15"/>
    <p:sldLayoutId id="2147483866" r:id="rId16"/>
    <p:sldLayoutId id="2147483878" r:id="rId17"/>
    <p:sldLayoutId id="2147483833" r:id="rId18"/>
    <p:sldLayoutId id="2147483847" r:id="rId19"/>
    <p:sldLayoutId id="2147483848" r:id="rId20"/>
    <p:sldLayoutId id="2147483874"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4.xml"/><Relationship Id="rId5" Type="http://schemas.openxmlformats.org/officeDocument/2006/relationships/image" Target="../media/image25.sv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4.xml"/><Relationship Id="rId5" Type="http://schemas.openxmlformats.org/officeDocument/2006/relationships/image" Target="../media/image29.sv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4.xml"/><Relationship Id="rId5" Type="http://schemas.openxmlformats.org/officeDocument/2006/relationships/image" Target="../media/image34.sv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4.xml"/><Relationship Id="rId5" Type="http://schemas.openxmlformats.org/officeDocument/2006/relationships/image" Target="../media/image40.svg"/><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hyperlink" Target="https://www.youtube.com/watch?v=HfVEYhhu084"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hyperlink" Target="https://www.youtube.com/watch?v=9BfMd0HZt1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hyperlink" Target="https://www.ted.com/playlists/226/before_public_speaking"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13.sv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4.xml"/><Relationship Id="rId5" Type="http://schemas.openxmlformats.org/officeDocument/2006/relationships/image" Target="../media/image17.sv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21.sv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649767" y="4267165"/>
            <a:ext cx="7635066" cy="697353"/>
          </a:xfrm>
        </p:spPr>
        <p:txBody>
          <a:bodyPr lIns="91440" tIns="45720" rIns="91440" bIns="45720" anchor="t">
            <a:noAutofit/>
          </a:bodyPr>
          <a:lstStyle/>
          <a:p>
            <a:pPr>
              <a:lnSpc>
                <a:spcPct val="100000"/>
              </a:lnSpc>
              <a:spcBef>
                <a:spcPts val="0"/>
              </a:spcBef>
            </a:pPr>
            <a:r>
              <a:rPr lang="en-US" sz="4400" b="1" dirty="0"/>
              <a:t>M2.4 FÖRMÅGA ATT TALA INFÖR PUBLIK</a:t>
            </a:r>
            <a:endParaRPr lang="en-US" sz="4400" b="1">
              <a:ea typeface="Calibri"/>
              <a:cs typeface="Calibri"/>
            </a:endParaRPr>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846443" y="6011432"/>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pic>
        <p:nvPicPr>
          <p:cNvPr id="28" name="Picture Placeholder 27">
            <a:extLst>
              <a:ext uri="{FF2B5EF4-FFF2-40B4-BE49-F238E27FC236}">
                <a16:creationId xmlns:a16="http://schemas.microsoft.com/office/drawing/2014/main" id="{9F009197-9CF8-5483-4944-C4A5706D10F5}"/>
              </a:ext>
            </a:extLst>
          </p:cNvPr>
          <p:cNvPicPr>
            <a:picLocks noGrp="1" noChangeAspect="1"/>
          </p:cNvPicPr>
          <p:nvPr>
            <p:ph type="pic" sz="quarter" idx="17"/>
          </p:nvPr>
        </p:nvPicPr>
        <p:blipFill>
          <a:blip r:embed="rId2"/>
          <a:srcRect l="9100" r="9100"/>
          <a:stretch>
            <a:fillRect/>
          </a:stretch>
        </p:blipFill>
        <p:spPr/>
      </p:pic>
      <p:sp>
        <p:nvSpPr>
          <p:cNvPr id="2" name="TextBox 1">
            <a:extLst>
              <a:ext uri="{FF2B5EF4-FFF2-40B4-BE49-F238E27FC236}">
                <a16:creationId xmlns:a16="http://schemas.microsoft.com/office/drawing/2014/main" id="{4CC9E7FC-FEBD-867E-C278-9B0FDF424209}"/>
              </a:ext>
            </a:extLst>
          </p:cNvPr>
          <p:cNvSpPr txBox="1"/>
          <p:nvPr/>
        </p:nvSpPr>
        <p:spPr>
          <a:xfrm>
            <a:off x="709090" y="3897833"/>
            <a:ext cx="6540159" cy="369332"/>
          </a:xfrm>
          <a:prstGeom prst="rect">
            <a:avLst/>
          </a:prstGeom>
          <a:noFill/>
        </p:spPr>
        <p:txBody>
          <a:bodyPr wrap="square" rtlCol="0">
            <a:spAutoFit/>
          </a:bodyPr>
          <a:lstStyle/>
          <a:p>
            <a:r>
              <a:rPr lang="en-IE" b="1" dirty="0">
                <a:solidFill>
                  <a:schemeClr val="bg1"/>
                </a:solidFill>
                <a:highlight>
                  <a:srgbClr val="84BFA4"/>
                </a:highlight>
              </a:rPr>
              <a:t>Program för anställningsbarhet - </a:t>
            </a:r>
            <a:r>
              <a:rPr lang="en-IE" sz="1600" b="1" dirty="0">
                <a:solidFill>
                  <a:schemeClr val="bg1"/>
                </a:solidFill>
                <a:effectLst/>
                <a:highlight>
                  <a:srgbClr val="84BFA4"/>
                </a:highlight>
                <a:latin typeface="Aptos" panose="020B0004020202020204" pitchFamily="34" charset="0"/>
                <a:ea typeface="Aptos" panose="020B0004020202020204" pitchFamily="34" charset="0"/>
                <a:cs typeface="Times New Roman" panose="02020603050405020304" pitchFamily="18" charset="0"/>
              </a:rPr>
              <a:t>färdigheter för självförbättring</a:t>
            </a:r>
            <a:endParaRPr lang="en-IE" dirty="0">
              <a:solidFill>
                <a:schemeClr val="bg1"/>
              </a:solidFill>
              <a:highlight>
                <a:srgbClr val="84BFA4"/>
              </a:highlight>
            </a:endParaRPr>
          </a:p>
        </p:txBody>
      </p:sp>
      <p:pic>
        <p:nvPicPr>
          <p:cNvPr id="5" name="Picture 4" descr="A grey square and blue square with yellow stars&#10;&#10;Description automatically generated">
            <a:extLst>
              <a:ext uri="{FF2B5EF4-FFF2-40B4-BE49-F238E27FC236}">
                <a16:creationId xmlns:a16="http://schemas.microsoft.com/office/drawing/2014/main" id="{69E225D9-CE23-539A-B059-D0EFB907ACF4}"/>
              </a:ext>
            </a:extLst>
          </p:cNvPr>
          <p:cNvPicPr>
            <a:picLocks noChangeAspect="1"/>
          </p:cNvPicPr>
          <p:nvPr/>
        </p:nvPicPr>
        <p:blipFill>
          <a:blip r:embed="rId3"/>
          <a:stretch>
            <a:fillRect/>
          </a:stretch>
        </p:blipFill>
        <p:spPr>
          <a:xfrm>
            <a:off x="8566399" y="5864313"/>
            <a:ext cx="3319487" cy="866781"/>
          </a:xfrm>
          <a:prstGeom prst="rect">
            <a:avLst/>
          </a:prstGeom>
        </p:spPr>
      </p:pic>
    </p:spTree>
    <p:extLst>
      <p:ext uri="{BB962C8B-B14F-4D97-AF65-F5344CB8AC3E}">
        <p14:creationId xmlns:p14="http://schemas.microsoft.com/office/powerpoint/2010/main" val="173714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14631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761525" y="1303393"/>
            <a:ext cx="7965250"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Använd diabilder, diagram eller rekvisita för att stödja ditt budskap. Se till att det visuella är tydligt och relevant för ditt tal.</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Överfyll inte bilderna med text eller bilder. Använd punktlistor och enkel grafik för att öka förståelsen.</a:t>
            </a:r>
          </a:p>
          <a:p>
            <a:pPr marL="457200" lvl="1" indent="-4572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8FA772FB-0DF9-85D3-BCA4-B003BA5C6B1F}"/>
              </a:ext>
            </a:extLst>
          </p:cNvPr>
          <p:cNvGrpSpPr/>
          <p:nvPr/>
        </p:nvGrpSpPr>
        <p:grpSpPr>
          <a:xfrm>
            <a:off x="1379621" y="801155"/>
            <a:ext cx="2115582" cy="239682"/>
            <a:chOff x="1267333" y="1065256"/>
            <a:chExt cx="2115582" cy="239682"/>
          </a:xfrm>
        </p:grpSpPr>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7488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Användning av visuella hjälpmedel</a:t>
            </a:r>
          </a:p>
        </p:txBody>
      </p:sp>
      <p:sp>
        <p:nvSpPr>
          <p:cNvPr id="4" name="Graphic 4">
            <a:extLst>
              <a:ext uri="{FF2B5EF4-FFF2-40B4-BE49-F238E27FC236}">
                <a16:creationId xmlns:a16="http://schemas.microsoft.com/office/drawing/2014/main" id="{E2F8D0F9-D425-4494-BE18-716B744F91C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B0290F21-5932-9D8F-B3D5-558B0FB73C8E}"/>
              </a:ext>
            </a:extLst>
          </p:cNvPr>
          <p:cNvSpPr txBox="1">
            <a:spLocks/>
          </p:cNvSpPr>
          <p:nvPr/>
        </p:nvSpPr>
        <p:spPr>
          <a:xfrm>
            <a:off x="177860" y="57339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07</a:t>
            </a:r>
          </a:p>
        </p:txBody>
      </p:sp>
      <p:sp>
        <p:nvSpPr>
          <p:cNvPr id="13" name="Text Placeholder 3">
            <a:extLst>
              <a:ext uri="{FF2B5EF4-FFF2-40B4-BE49-F238E27FC236}">
                <a16:creationId xmlns:a16="http://schemas.microsoft.com/office/drawing/2014/main" id="{5A491418-C7DC-E8E9-46B1-67C45B376AE1}"/>
              </a:ext>
            </a:extLst>
          </p:cNvPr>
          <p:cNvSpPr txBox="1">
            <a:spLocks/>
          </p:cNvSpPr>
          <p:nvPr/>
        </p:nvSpPr>
        <p:spPr>
          <a:xfrm>
            <a:off x="3705378" y="3862111"/>
            <a:ext cx="8213904"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Uppmuntra publiken till interaktion genom att ställa frågor eller uppmana till kommentarer.</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Personliga berättelser kan göra ditt tal mer relaterbart och engagerande.</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Om möjligt, tilltala personer med namn för att skapa en mer personlig kontakt.</a:t>
            </a:r>
          </a:p>
          <a:p>
            <a:pPr marL="457200" lvl="1" indent="-4572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5" name="Group 14">
            <a:extLst>
              <a:ext uri="{FF2B5EF4-FFF2-40B4-BE49-F238E27FC236}">
                <a16:creationId xmlns:a16="http://schemas.microsoft.com/office/drawing/2014/main" id="{51AF9E46-48BC-03E0-5214-4BB51108A96D}"/>
              </a:ext>
            </a:extLst>
          </p:cNvPr>
          <p:cNvGrpSpPr/>
          <p:nvPr/>
        </p:nvGrpSpPr>
        <p:grpSpPr>
          <a:xfrm>
            <a:off x="1299411" y="3359873"/>
            <a:ext cx="2139645" cy="239682"/>
            <a:chOff x="1243270" y="1065256"/>
            <a:chExt cx="2139645" cy="239682"/>
          </a:xfrm>
        </p:grpSpPr>
        <p:cxnSp>
          <p:nvCxnSpPr>
            <p:cNvPr id="17" name="Straight Connector 16">
              <a:extLst>
                <a:ext uri="{FF2B5EF4-FFF2-40B4-BE49-F238E27FC236}">
                  <a16:creationId xmlns:a16="http://schemas.microsoft.com/office/drawing/2014/main" id="{A980C98F-E759-AE07-1AE9-401C9F919A9A}"/>
                </a:ext>
              </a:extLst>
            </p:cNvPr>
            <p:cNvCxnSpPr>
              <a:cxnSpLocks/>
            </p:cNvCxnSpPr>
            <p:nvPr/>
          </p:nvCxnSpPr>
          <p:spPr>
            <a:xfrm flipH="1">
              <a:off x="1243270" y="1185097"/>
              <a:ext cx="197082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67161FDD-21A2-7B2A-0D2D-E1491347D57A}"/>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ext Placeholder 5">
            <a:extLst>
              <a:ext uri="{FF2B5EF4-FFF2-40B4-BE49-F238E27FC236}">
                <a16:creationId xmlns:a16="http://schemas.microsoft.com/office/drawing/2014/main" id="{852B6F62-A29C-E487-F816-551F02F40B81}"/>
              </a:ext>
            </a:extLst>
          </p:cNvPr>
          <p:cNvSpPr txBox="1">
            <a:spLocks/>
          </p:cNvSpPr>
          <p:nvPr/>
        </p:nvSpPr>
        <p:spPr>
          <a:xfrm>
            <a:off x="3692727" y="3220045"/>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Engagera och interagera</a:t>
            </a:r>
          </a:p>
        </p:txBody>
      </p:sp>
      <p:sp>
        <p:nvSpPr>
          <p:cNvPr id="20" name="Graphic 4">
            <a:extLst>
              <a:ext uri="{FF2B5EF4-FFF2-40B4-BE49-F238E27FC236}">
                <a16:creationId xmlns:a16="http://schemas.microsoft.com/office/drawing/2014/main" id="{EC2554EE-35B1-02F0-64E0-D0951A846E68}"/>
              </a:ext>
            </a:extLst>
          </p:cNvPr>
          <p:cNvSpPr/>
          <p:nvPr/>
        </p:nvSpPr>
        <p:spPr>
          <a:xfrm>
            <a:off x="266366" y="2791326"/>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4B51EB75-516A-59F4-9B18-DB118ADFE5CB}"/>
              </a:ext>
            </a:extLst>
          </p:cNvPr>
          <p:cNvSpPr txBox="1">
            <a:spLocks/>
          </p:cNvSpPr>
          <p:nvPr/>
        </p:nvSpPr>
        <p:spPr>
          <a:xfrm>
            <a:off x="121713" y="3132113"/>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08</a:t>
            </a:r>
          </a:p>
        </p:txBody>
      </p:sp>
      <p:sp>
        <p:nvSpPr>
          <p:cNvPr id="36" name="Rectangle 35">
            <a:extLst>
              <a:ext uri="{FF2B5EF4-FFF2-40B4-BE49-F238E27FC236}">
                <a16:creationId xmlns:a16="http://schemas.microsoft.com/office/drawing/2014/main" id="{7D807724-8374-E441-BE64-A97C9DC7274E}"/>
              </a:ext>
            </a:extLst>
          </p:cNvPr>
          <p:cNvSpPr/>
          <p:nvPr/>
        </p:nvSpPr>
        <p:spPr>
          <a:xfrm>
            <a:off x="2021305" y="561474"/>
            <a:ext cx="834190" cy="4170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Illustrator outline">
            <a:extLst>
              <a:ext uri="{FF2B5EF4-FFF2-40B4-BE49-F238E27FC236}">
                <a16:creationId xmlns:a16="http://schemas.microsoft.com/office/drawing/2014/main" id="{0706DB61-C062-942C-5296-19190E28CD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97242" y="565483"/>
            <a:ext cx="914400" cy="914400"/>
          </a:xfrm>
          <a:prstGeom prst="rect">
            <a:avLst/>
          </a:prstGeom>
        </p:spPr>
      </p:pic>
      <p:pic>
        <p:nvPicPr>
          <p:cNvPr id="8" name="Graphic 7" descr="Touchscreen outline">
            <a:extLst>
              <a:ext uri="{FF2B5EF4-FFF2-40B4-BE49-F238E27FC236}">
                <a16:creationId xmlns:a16="http://schemas.microsoft.com/office/drawing/2014/main" id="{3B60402D-675F-DBEC-F04E-81AA084625C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65158" y="3052011"/>
            <a:ext cx="914400" cy="914400"/>
          </a:xfrm>
          <a:prstGeom prst="rect">
            <a:avLst/>
          </a:prstGeom>
        </p:spPr>
      </p:pic>
    </p:spTree>
    <p:extLst>
      <p:ext uri="{BB962C8B-B14F-4D97-AF65-F5344CB8AC3E}">
        <p14:creationId xmlns:p14="http://schemas.microsoft.com/office/powerpoint/2010/main" val="38568153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6FDA6FAA-3CBE-18ED-73EE-B226459E6FD2}"/>
              </a:ext>
            </a:extLst>
          </p:cNvPr>
          <p:cNvGrpSpPr/>
          <p:nvPr/>
        </p:nvGrpSpPr>
        <p:grpSpPr>
          <a:xfrm>
            <a:off x="1379621" y="801155"/>
            <a:ext cx="2115582" cy="239682"/>
            <a:chOff x="1267333" y="1065256"/>
            <a:chExt cx="2115582" cy="239682"/>
          </a:xfrm>
        </p:grpSpPr>
        <p:cxnSp>
          <p:nvCxnSpPr>
            <p:cNvPr id="34" name="Straight Connector 33">
              <a:extLst>
                <a:ext uri="{FF2B5EF4-FFF2-40B4-BE49-F238E27FC236}">
                  <a16:creationId xmlns:a16="http://schemas.microsoft.com/office/drawing/2014/main" id="{453A1880-3042-B48F-F47A-558C96E4965D}"/>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C14C42DD-3FF7-38CE-CD7A-44E56E96B5BA}"/>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id="{B84AE483-260E-D21B-841C-DC72745CBC03}"/>
              </a:ext>
            </a:extLst>
          </p:cNvPr>
          <p:cNvGrpSpPr/>
          <p:nvPr/>
        </p:nvGrpSpPr>
        <p:grpSpPr>
          <a:xfrm>
            <a:off x="1283369" y="4274273"/>
            <a:ext cx="2139645" cy="239682"/>
            <a:chOff x="1243270" y="1065256"/>
            <a:chExt cx="2139645" cy="239682"/>
          </a:xfrm>
        </p:grpSpPr>
        <p:cxnSp>
          <p:nvCxnSpPr>
            <p:cNvPr id="37" name="Straight Connector 36">
              <a:extLst>
                <a:ext uri="{FF2B5EF4-FFF2-40B4-BE49-F238E27FC236}">
                  <a16:creationId xmlns:a16="http://schemas.microsoft.com/office/drawing/2014/main" id="{B5E9CBC3-792C-BC1D-FC5D-054B891DEA00}"/>
                </a:ext>
              </a:extLst>
            </p:cNvPr>
            <p:cNvCxnSpPr>
              <a:cxnSpLocks/>
            </p:cNvCxnSpPr>
            <p:nvPr/>
          </p:nvCxnSpPr>
          <p:spPr>
            <a:xfrm flipH="1">
              <a:off x="1243270" y="1185097"/>
              <a:ext cx="197082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94F93039-AEBD-3F7E-E545-D04405D19300}"/>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Rectangle 38">
            <a:extLst>
              <a:ext uri="{FF2B5EF4-FFF2-40B4-BE49-F238E27FC236}">
                <a16:creationId xmlns:a16="http://schemas.microsoft.com/office/drawing/2014/main" id="{8918A282-F809-188E-F645-F18125AD8469}"/>
              </a:ext>
            </a:extLst>
          </p:cNvPr>
          <p:cNvSpPr/>
          <p:nvPr/>
        </p:nvSpPr>
        <p:spPr>
          <a:xfrm>
            <a:off x="2021305" y="561474"/>
            <a:ext cx="834190" cy="4170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294729D-19EE-E1FC-1957-733755848267}"/>
              </a:ext>
            </a:extLst>
          </p:cNvPr>
          <p:cNvSpPr/>
          <p:nvPr/>
        </p:nvSpPr>
        <p:spPr>
          <a:xfrm>
            <a:off x="0" y="0"/>
            <a:ext cx="11463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729440" y="1303393"/>
            <a:ext cx="7965253"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Förutse eventuella frågor och förbered genomtänkta svar.</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Hantera oväntade frågor eller feedback på ett lugnt och professionellt sätt. Om du inte vet svaret är det okej att erkänna det och erbjuda dig att följa upp det senare.</a:t>
            </a:r>
          </a:p>
          <a:p>
            <a:pPr marL="457200" lvl="1" indent="-4572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716790"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Hantera frågor och feedback</a:t>
            </a:r>
          </a:p>
        </p:txBody>
      </p:sp>
      <p:sp>
        <p:nvSpPr>
          <p:cNvPr id="4" name="Graphic 4">
            <a:extLst>
              <a:ext uri="{FF2B5EF4-FFF2-40B4-BE49-F238E27FC236}">
                <a16:creationId xmlns:a16="http://schemas.microsoft.com/office/drawing/2014/main" id="{E2F8D0F9-D425-4494-BE18-716B744F91C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B0290F21-5932-9D8F-B3D5-558B0FB73C8E}"/>
              </a:ext>
            </a:extLst>
          </p:cNvPr>
          <p:cNvSpPr txBox="1">
            <a:spLocks/>
          </p:cNvSpPr>
          <p:nvPr/>
        </p:nvSpPr>
        <p:spPr>
          <a:xfrm>
            <a:off x="177860" y="57339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09</a:t>
            </a:r>
          </a:p>
        </p:txBody>
      </p:sp>
      <p:sp>
        <p:nvSpPr>
          <p:cNvPr id="13" name="Text Placeholder 3">
            <a:extLst>
              <a:ext uri="{FF2B5EF4-FFF2-40B4-BE49-F238E27FC236}">
                <a16:creationId xmlns:a16="http://schemas.microsoft.com/office/drawing/2014/main" id="{5A491418-C7DC-E8E9-46B1-67C45B376AE1}"/>
              </a:ext>
            </a:extLst>
          </p:cNvPr>
          <p:cNvSpPr txBox="1">
            <a:spLocks/>
          </p:cNvSpPr>
          <p:nvPr/>
        </p:nvSpPr>
        <p:spPr>
          <a:xfrm>
            <a:off x="3673294" y="4744424"/>
            <a:ext cx="8213904"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Be om konstruktiv feedback från kollegor eller mentorer för att identifiera områden som kan förbättras.</a:t>
            </a:r>
          </a:p>
          <a:p>
            <a:pPr marL="457200" lvl="1" indent="-4572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9" name="Text Placeholder 5">
            <a:extLst>
              <a:ext uri="{FF2B5EF4-FFF2-40B4-BE49-F238E27FC236}">
                <a16:creationId xmlns:a16="http://schemas.microsoft.com/office/drawing/2014/main" id="{852B6F62-A29C-E487-F816-551F02F40B81}"/>
              </a:ext>
            </a:extLst>
          </p:cNvPr>
          <p:cNvSpPr txBox="1">
            <a:spLocks/>
          </p:cNvSpPr>
          <p:nvPr/>
        </p:nvSpPr>
        <p:spPr>
          <a:xfrm>
            <a:off x="3660643" y="41023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Kontinuerlig förbättring</a:t>
            </a:r>
          </a:p>
        </p:txBody>
      </p:sp>
      <p:sp>
        <p:nvSpPr>
          <p:cNvPr id="20" name="Graphic 4">
            <a:extLst>
              <a:ext uri="{FF2B5EF4-FFF2-40B4-BE49-F238E27FC236}">
                <a16:creationId xmlns:a16="http://schemas.microsoft.com/office/drawing/2014/main" id="{EC2554EE-35B1-02F0-64E0-D0951A846E68}"/>
              </a:ext>
            </a:extLst>
          </p:cNvPr>
          <p:cNvSpPr/>
          <p:nvPr/>
        </p:nvSpPr>
        <p:spPr>
          <a:xfrm>
            <a:off x="266366" y="3673639"/>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4B51EB75-516A-59F4-9B18-DB118ADFE5CB}"/>
              </a:ext>
            </a:extLst>
          </p:cNvPr>
          <p:cNvSpPr txBox="1">
            <a:spLocks/>
          </p:cNvSpPr>
          <p:nvPr/>
        </p:nvSpPr>
        <p:spPr>
          <a:xfrm>
            <a:off x="121713" y="4014426"/>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10</a:t>
            </a:r>
          </a:p>
        </p:txBody>
      </p:sp>
      <p:pic>
        <p:nvPicPr>
          <p:cNvPr id="3" name="Graphic 2" descr="Badge Question Mark outline">
            <a:extLst>
              <a:ext uri="{FF2B5EF4-FFF2-40B4-BE49-F238E27FC236}">
                <a16:creationId xmlns:a16="http://schemas.microsoft.com/office/drawing/2014/main" id="{56D90E6D-629C-5995-C0B9-43FFAB3EE7F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81200" y="469232"/>
            <a:ext cx="914400" cy="914400"/>
          </a:xfrm>
          <a:prstGeom prst="rect">
            <a:avLst/>
          </a:prstGeom>
        </p:spPr>
      </p:pic>
      <p:pic>
        <p:nvPicPr>
          <p:cNvPr id="7" name="Graphic 6" descr="Escalator Up outline">
            <a:extLst>
              <a:ext uri="{FF2B5EF4-FFF2-40B4-BE49-F238E27FC236}">
                <a16:creationId xmlns:a16="http://schemas.microsoft.com/office/drawing/2014/main" id="{C44D2395-3E26-965D-A999-FF5972FE2B8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33074" y="3902242"/>
            <a:ext cx="914400" cy="914400"/>
          </a:xfrm>
          <a:prstGeom prst="rect">
            <a:avLst/>
          </a:prstGeom>
        </p:spPr>
      </p:pic>
    </p:spTree>
    <p:extLst>
      <p:ext uri="{BB962C8B-B14F-4D97-AF65-F5344CB8AC3E}">
        <p14:creationId xmlns:p14="http://schemas.microsoft.com/office/powerpoint/2010/main" val="4026240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678902" y="46681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Viktiga färdigheter i att tala inför publik</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Text Placeholder 3">
            <a:extLst>
              <a:ext uri="{FF2B5EF4-FFF2-40B4-BE49-F238E27FC236}">
                <a16:creationId xmlns:a16="http://schemas.microsoft.com/office/drawing/2014/main" id="{B142A832-CE2D-8C34-6B2A-86676986BA8D}"/>
              </a:ext>
            </a:extLst>
          </p:cNvPr>
          <p:cNvSpPr txBox="1">
            <a:spLocks/>
          </p:cNvSpPr>
          <p:nvPr/>
        </p:nvSpPr>
        <p:spPr>
          <a:xfrm>
            <a:off x="678902" y="1937054"/>
            <a:ext cx="7229855" cy="1897009"/>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a:ea typeface="Calibri"/>
                <a:cs typeface="Calibri"/>
              </a:rPr>
              <a:t>Genom att utveckla dessa färdigheter i att tala inför publik och öva regelbundet kan du bli en mer självsäker och effektiv talare. </a:t>
            </a:r>
            <a:br>
              <a:rPr lang="en-IE" sz="2600" dirty="0">
                <a:solidFill>
                  <a:srgbClr val="382B1B"/>
                </a:solidFill>
                <a:latin typeface="Calibri"/>
                <a:ea typeface="Calibri"/>
                <a:cs typeface="Calibri"/>
              </a:rPr>
            </a:br>
            <a:br>
              <a:rPr lang="en-IE" sz="2600" dirty="0">
                <a:solidFill>
                  <a:srgbClr val="382B1B"/>
                </a:solidFill>
                <a:latin typeface="Calibri"/>
                <a:ea typeface="Calibri"/>
                <a:cs typeface="Calibri"/>
              </a:rPr>
            </a:br>
            <a:r>
              <a:rPr lang="en-IE" sz="2600" dirty="0" err="1">
                <a:solidFill>
                  <a:srgbClr val="382B1B"/>
                </a:solidFill>
                <a:latin typeface="Calibri"/>
                <a:ea typeface="Calibri"/>
                <a:cs typeface="Calibri"/>
              </a:rPr>
              <a:t>Förmågan</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att</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kommunicera</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tydligt</a:t>
            </a:r>
            <a:r>
              <a:rPr lang="en-IE" sz="2600" dirty="0">
                <a:solidFill>
                  <a:srgbClr val="382B1B"/>
                </a:solidFill>
                <a:latin typeface="Calibri"/>
                <a:ea typeface="Calibri"/>
                <a:cs typeface="Calibri"/>
              </a:rPr>
              <a:t> och övertygande inför en publik är ett kraftfullt verktyg som kan öppna många dörrar både i privatlivet och i yrkeslivet.</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p:txBody>
      </p:sp>
      <p:sp>
        <p:nvSpPr>
          <p:cNvPr id="61" name="Freeform 60">
            <a:extLst>
              <a:ext uri="{FF2B5EF4-FFF2-40B4-BE49-F238E27FC236}">
                <a16:creationId xmlns:a16="http://schemas.microsoft.com/office/drawing/2014/main" id="{CC986BFD-F0DC-603A-364E-26E12BF432BE}"/>
              </a:ext>
            </a:extLst>
          </p:cNvPr>
          <p:cNvSpPr/>
          <p:nvPr/>
        </p:nvSpPr>
        <p:spPr>
          <a:xfrm>
            <a:off x="8031622" y="1376691"/>
            <a:ext cx="4733576" cy="4891161"/>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blipFill>
            <a:blip r:embed="rId2"/>
            <a:srcRect/>
            <a:stretch>
              <a:fillRect l="-46762" t="-1968" r="-13543" b="-1078"/>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2" name="Graphic 4">
            <a:extLst>
              <a:ext uri="{FF2B5EF4-FFF2-40B4-BE49-F238E27FC236}">
                <a16:creationId xmlns:a16="http://schemas.microsoft.com/office/drawing/2014/main" id="{F3382A01-BA29-1F8E-8619-53BA029AA80C}"/>
              </a:ext>
            </a:extLst>
          </p:cNvPr>
          <p:cNvSpPr/>
          <p:nvPr/>
        </p:nvSpPr>
        <p:spPr>
          <a:xfrm>
            <a:off x="6539662" y="4216806"/>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3" name="Straight Connector 62">
            <a:extLst>
              <a:ext uri="{FF2B5EF4-FFF2-40B4-BE49-F238E27FC236}">
                <a16:creationId xmlns:a16="http://schemas.microsoft.com/office/drawing/2014/main" id="{AA7AAFAF-138E-5E59-89A5-6EB6BC47BE26}"/>
              </a:ext>
            </a:extLst>
          </p:cNvPr>
          <p:cNvCxnSpPr>
            <a:cxnSpLocks/>
          </p:cNvCxnSpPr>
          <p:nvPr/>
        </p:nvCxnSpPr>
        <p:spPr>
          <a:xfrm flipH="1">
            <a:off x="665554" y="1616500"/>
            <a:ext cx="7130908"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01886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184368" y="632975"/>
            <a:ext cx="7176159" cy="3217862"/>
          </a:xfrm>
        </p:spPr>
        <p:txBody>
          <a:bodyPr/>
          <a:lstStyle/>
          <a:p>
            <a:r>
              <a:rPr lang="en-US" dirty="0"/>
              <a:t>02</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359393" y="1955501"/>
            <a:ext cx="8826108" cy="3217862"/>
          </a:xfrm>
        </p:spPr>
        <p:txBody>
          <a:bodyPr/>
          <a:lstStyle/>
          <a:p>
            <a:r>
              <a:rPr lang="en-GB" sz="6000" dirty="0">
                <a:effectLst/>
                <a:latin typeface="Calibri" panose="020F0502020204030204" pitchFamily="34" charset="0"/>
                <a:ea typeface="Calibri" panose="020F0502020204030204" pitchFamily="34" charset="0"/>
              </a:rPr>
              <a:t>Några strategier som kan hjälpa dig</a:t>
            </a:r>
          </a:p>
          <a:p>
            <a:endParaRPr lang="en-US" sz="6000" dirty="0"/>
          </a:p>
        </p:txBody>
      </p:sp>
    </p:spTree>
    <p:extLst>
      <p:ext uri="{BB962C8B-B14F-4D97-AF65-F5344CB8AC3E}">
        <p14:creationId xmlns:p14="http://schemas.microsoft.com/office/powerpoint/2010/main" val="32862259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4338193" y="1327065"/>
            <a:ext cx="7853807"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0"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Andas</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Erkänn att du är nervös</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Använd ett minimalt antal noter</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Bli bekväm med "pausen"</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Var medveten om dina handgester</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Rör på dig lite, men inte för mycket</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Inkorporera visuella anvisningar</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Öva, öva, öva ... och öva sedan lite till</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Spela in dig själv när du talar</a:t>
            </a:r>
          </a:p>
          <a:p>
            <a:pPr marL="587375" indent="-587375">
              <a:lnSpc>
                <a:spcPct val="100000"/>
              </a:lnSpc>
              <a:spcBef>
                <a:spcPts val="0"/>
              </a:spcBef>
              <a:buClr>
                <a:srgbClr val="84BFA4"/>
              </a:buClr>
              <a:buFont typeface="+mj-lt"/>
              <a:buAutoNum type="arabicPeriod"/>
            </a:pPr>
            <a:endParaRPr lang="en-GB" sz="2400" dirty="0">
              <a:solidFill>
                <a:srgbClr val="382B1B"/>
              </a:solidFill>
              <a:latin typeface="Calibri" panose="020F0502020204030204" pitchFamily="34" charset="0"/>
              <a:ea typeface="Calibri" panose="020F0502020204030204" pitchFamily="34" charset="0"/>
            </a:endParaRPr>
          </a:p>
          <a:p>
            <a:pPr marL="457200" lvl="0" indent="-457200">
              <a:lnSpc>
                <a:spcPct val="100000"/>
              </a:lnSpc>
              <a:spcBef>
                <a:spcPts val="0"/>
              </a:spcBef>
              <a:buClr>
                <a:srgbClr val="84BFA4"/>
              </a:buClr>
              <a:buFont typeface="+mj-lt"/>
              <a:buAutoNum type="arabicPeriod"/>
            </a:pPr>
            <a:endParaRPr lang="en-GB" sz="2400" dirty="0">
              <a:solidFill>
                <a:srgbClr val="382B1B"/>
              </a:solidFill>
              <a:latin typeface="Calibri" panose="020F0502020204030204" pitchFamily="34" charset="0"/>
              <a:ea typeface="Calibri" panose="020F0502020204030204" pitchFamily="34" charset="0"/>
            </a:endParaRPr>
          </a:p>
        </p:txBody>
      </p:sp>
      <p:sp>
        <p:nvSpPr>
          <p:cNvPr id="6" name="Graphic 4">
            <a:extLst>
              <a:ext uri="{FF2B5EF4-FFF2-40B4-BE49-F238E27FC236}">
                <a16:creationId xmlns:a16="http://schemas.microsoft.com/office/drawing/2014/main" id="{37757EB1-68D1-704C-468C-A2800FFEC9F7}"/>
              </a:ext>
            </a:extLst>
          </p:cNvPr>
          <p:cNvSpPr/>
          <p:nvPr/>
        </p:nvSpPr>
        <p:spPr>
          <a:xfrm rot="4967076">
            <a:off x="-790025" y="-1763844"/>
            <a:ext cx="4867119" cy="50183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646809" y="504186"/>
            <a:ext cx="2641823"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Några strategier som kan hjälpa dig</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465154" y="2529842"/>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93037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14631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761525" y="1303393"/>
            <a:ext cx="7965250"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När du är nervös ökar din hjärtfrekvens, du börjar svettas och om du inte är försiktig kan du lätt få en ångestattack. För att kontrollera alla dessa reaktioner kan du ta några minuter innan du ska hålla ditt tal, blunda och ta ett par djupa andetag. Lugna ner kroppen så att du kan kliva upp på scenen (eller i talarstolen) med ett visst lugn och inte känna dig helt uppjagad.</a:t>
            </a:r>
          </a:p>
          <a:p>
            <a:pPr marL="457200" lvl="1" indent="-4572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8FA772FB-0DF9-85D3-BCA4-B003BA5C6B1F}"/>
              </a:ext>
            </a:extLst>
          </p:cNvPr>
          <p:cNvGrpSpPr/>
          <p:nvPr/>
        </p:nvGrpSpPr>
        <p:grpSpPr>
          <a:xfrm>
            <a:off x="1379621" y="801155"/>
            <a:ext cx="2115582" cy="239682"/>
            <a:chOff x="1267333" y="1065256"/>
            <a:chExt cx="2115582" cy="239682"/>
          </a:xfrm>
        </p:grpSpPr>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7488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Andas</a:t>
            </a:r>
          </a:p>
        </p:txBody>
      </p:sp>
      <p:sp>
        <p:nvSpPr>
          <p:cNvPr id="4" name="Graphic 4">
            <a:extLst>
              <a:ext uri="{FF2B5EF4-FFF2-40B4-BE49-F238E27FC236}">
                <a16:creationId xmlns:a16="http://schemas.microsoft.com/office/drawing/2014/main" id="{E2F8D0F9-D425-4494-BE18-716B744F91C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B0290F21-5932-9D8F-B3D5-558B0FB73C8E}"/>
              </a:ext>
            </a:extLst>
          </p:cNvPr>
          <p:cNvSpPr txBox="1">
            <a:spLocks/>
          </p:cNvSpPr>
          <p:nvPr/>
        </p:nvSpPr>
        <p:spPr>
          <a:xfrm>
            <a:off x="177860" y="57339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sp>
        <p:nvSpPr>
          <p:cNvPr id="36" name="Rectangle 35">
            <a:extLst>
              <a:ext uri="{FF2B5EF4-FFF2-40B4-BE49-F238E27FC236}">
                <a16:creationId xmlns:a16="http://schemas.microsoft.com/office/drawing/2014/main" id="{7D807724-8374-E441-BE64-A97C9DC7274E}"/>
              </a:ext>
            </a:extLst>
          </p:cNvPr>
          <p:cNvSpPr/>
          <p:nvPr/>
        </p:nvSpPr>
        <p:spPr>
          <a:xfrm>
            <a:off x="2021305" y="561474"/>
            <a:ext cx="834190" cy="4170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descr="Nose outline">
            <a:extLst>
              <a:ext uri="{FF2B5EF4-FFF2-40B4-BE49-F238E27FC236}">
                <a16:creationId xmlns:a16="http://schemas.microsoft.com/office/drawing/2014/main" id="{D484926C-8159-7EB5-9222-D2DA1DF8D82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45368" y="501315"/>
            <a:ext cx="914400" cy="914400"/>
          </a:xfrm>
          <a:prstGeom prst="rect">
            <a:avLst/>
          </a:prstGeom>
        </p:spPr>
      </p:pic>
    </p:spTree>
    <p:extLst>
      <p:ext uri="{BB962C8B-B14F-4D97-AF65-F5344CB8AC3E}">
        <p14:creationId xmlns:p14="http://schemas.microsoft.com/office/powerpoint/2010/main" val="37374685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6FDA6FAA-3CBE-18ED-73EE-B226459E6FD2}"/>
              </a:ext>
            </a:extLst>
          </p:cNvPr>
          <p:cNvGrpSpPr/>
          <p:nvPr/>
        </p:nvGrpSpPr>
        <p:grpSpPr>
          <a:xfrm>
            <a:off x="1379621" y="801155"/>
            <a:ext cx="2115582" cy="239682"/>
            <a:chOff x="1267333" y="1065256"/>
            <a:chExt cx="2115582" cy="239682"/>
          </a:xfrm>
        </p:grpSpPr>
        <p:cxnSp>
          <p:nvCxnSpPr>
            <p:cNvPr id="34" name="Straight Connector 33">
              <a:extLst>
                <a:ext uri="{FF2B5EF4-FFF2-40B4-BE49-F238E27FC236}">
                  <a16:creationId xmlns:a16="http://schemas.microsoft.com/office/drawing/2014/main" id="{453A1880-3042-B48F-F47A-558C96E4965D}"/>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C14C42DD-3FF7-38CE-CD7A-44E56E96B5BA}"/>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id="{B84AE483-260E-D21B-841C-DC72745CBC03}"/>
              </a:ext>
            </a:extLst>
          </p:cNvPr>
          <p:cNvGrpSpPr/>
          <p:nvPr/>
        </p:nvGrpSpPr>
        <p:grpSpPr>
          <a:xfrm>
            <a:off x="1283369" y="3199452"/>
            <a:ext cx="2139645" cy="239682"/>
            <a:chOff x="1243270" y="1065256"/>
            <a:chExt cx="2139645" cy="239682"/>
          </a:xfrm>
        </p:grpSpPr>
        <p:cxnSp>
          <p:nvCxnSpPr>
            <p:cNvPr id="37" name="Straight Connector 36">
              <a:extLst>
                <a:ext uri="{FF2B5EF4-FFF2-40B4-BE49-F238E27FC236}">
                  <a16:creationId xmlns:a16="http://schemas.microsoft.com/office/drawing/2014/main" id="{B5E9CBC3-792C-BC1D-FC5D-054B891DEA00}"/>
                </a:ext>
              </a:extLst>
            </p:cNvPr>
            <p:cNvCxnSpPr>
              <a:cxnSpLocks/>
            </p:cNvCxnSpPr>
            <p:nvPr/>
          </p:nvCxnSpPr>
          <p:spPr>
            <a:xfrm flipH="1">
              <a:off x="1243270" y="1185097"/>
              <a:ext cx="197082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94F93039-AEBD-3F7E-E545-D04405D19300}"/>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Rectangle 38">
            <a:extLst>
              <a:ext uri="{FF2B5EF4-FFF2-40B4-BE49-F238E27FC236}">
                <a16:creationId xmlns:a16="http://schemas.microsoft.com/office/drawing/2014/main" id="{8918A282-F809-188E-F645-F18125AD8469}"/>
              </a:ext>
            </a:extLst>
          </p:cNvPr>
          <p:cNvSpPr/>
          <p:nvPr/>
        </p:nvSpPr>
        <p:spPr>
          <a:xfrm>
            <a:off x="2021305" y="561474"/>
            <a:ext cx="834190" cy="4170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294729D-19EE-E1FC-1957-733755848267}"/>
              </a:ext>
            </a:extLst>
          </p:cNvPr>
          <p:cNvSpPr/>
          <p:nvPr/>
        </p:nvSpPr>
        <p:spPr>
          <a:xfrm>
            <a:off x="0" y="0"/>
            <a:ext cx="11463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729440" y="1303393"/>
            <a:ext cx="7965253"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Även den mest erfarna talaren kan känna sig nervös på scenen. Ju hårdare du försöker dölja nervositeten, desto tydligare kommer den att framträda.</a:t>
            </a:r>
          </a:p>
          <a:p>
            <a:pPr marL="0" lvl="1"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716790"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Erkänn att du är nervös</a:t>
            </a:r>
          </a:p>
        </p:txBody>
      </p:sp>
      <p:sp>
        <p:nvSpPr>
          <p:cNvPr id="4" name="Graphic 4">
            <a:extLst>
              <a:ext uri="{FF2B5EF4-FFF2-40B4-BE49-F238E27FC236}">
                <a16:creationId xmlns:a16="http://schemas.microsoft.com/office/drawing/2014/main" id="{E2F8D0F9-D425-4494-BE18-716B744F91C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B0290F21-5932-9D8F-B3D5-558B0FB73C8E}"/>
              </a:ext>
            </a:extLst>
          </p:cNvPr>
          <p:cNvSpPr txBox="1">
            <a:spLocks/>
          </p:cNvSpPr>
          <p:nvPr/>
        </p:nvSpPr>
        <p:spPr>
          <a:xfrm>
            <a:off x="177860" y="57339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sp>
        <p:nvSpPr>
          <p:cNvPr id="13" name="Text Placeholder 3">
            <a:extLst>
              <a:ext uri="{FF2B5EF4-FFF2-40B4-BE49-F238E27FC236}">
                <a16:creationId xmlns:a16="http://schemas.microsoft.com/office/drawing/2014/main" id="{5A491418-C7DC-E8E9-46B1-67C45B376AE1}"/>
              </a:ext>
            </a:extLst>
          </p:cNvPr>
          <p:cNvSpPr txBox="1">
            <a:spLocks/>
          </p:cNvSpPr>
          <p:nvPr/>
        </p:nvSpPr>
        <p:spPr>
          <a:xfrm>
            <a:off x="3673294" y="3669603"/>
            <a:ext cx="8213904"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Om du blir ängslig av att tala inför publik kan det vara bra att skriva ner ditt tal ord för ord så att du kan titta på det om du glömmer bort nästa mening. Om du läser från ett manus kommer du att förlora din publik. Istället bör du hålla dina anteckningar till ett minimum och bara använda ett eller två ord för varje punkt du vill ta upp. Det hjälper dig att hålla dig på plats utan att förringa din publik.</a:t>
            </a:r>
          </a:p>
          <a:p>
            <a:pPr marL="457200" lvl="1" indent="-4572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9" name="Text Placeholder 5">
            <a:extLst>
              <a:ext uri="{FF2B5EF4-FFF2-40B4-BE49-F238E27FC236}">
                <a16:creationId xmlns:a16="http://schemas.microsoft.com/office/drawing/2014/main" id="{852B6F62-A29C-E487-F816-551F02F40B81}"/>
              </a:ext>
            </a:extLst>
          </p:cNvPr>
          <p:cNvSpPr txBox="1">
            <a:spLocks/>
          </p:cNvSpPr>
          <p:nvPr/>
        </p:nvSpPr>
        <p:spPr>
          <a:xfrm>
            <a:off x="3660643" y="302753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Använd minsta möjliga antal sedlar</a:t>
            </a:r>
          </a:p>
        </p:txBody>
      </p:sp>
      <p:sp>
        <p:nvSpPr>
          <p:cNvPr id="20" name="Graphic 4">
            <a:extLst>
              <a:ext uri="{FF2B5EF4-FFF2-40B4-BE49-F238E27FC236}">
                <a16:creationId xmlns:a16="http://schemas.microsoft.com/office/drawing/2014/main" id="{EC2554EE-35B1-02F0-64E0-D0951A846E68}"/>
              </a:ext>
            </a:extLst>
          </p:cNvPr>
          <p:cNvSpPr/>
          <p:nvPr/>
        </p:nvSpPr>
        <p:spPr>
          <a:xfrm>
            <a:off x="266366" y="259881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4B51EB75-516A-59F4-9B18-DB118ADFE5CB}"/>
              </a:ext>
            </a:extLst>
          </p:cNvPr>
          <p:cNvSpPr txBox="1">
            <a:spLocks/>
          </p:cNvSpPr>
          <p:nvPr/>
        </p:nvSpPr>
        <p:spPr>
          <a:xfrm>
            <a:off x="121713" y="293960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pic>
        <p:nvPicPr>
          <p:cNvPr id="2" name="Graphic 1" descr="Nervous face outline with solid fill">
            <a:extLst>
              <a:ext uri="{FF2B5EF4-FFF2-40B4-BE49-F238E27FC236}">
                <a16:creationId xmlns:a16="http://schemas.microsoft.com/office/drawing/2014/main" id="{2D018858-DCBB-6337-36F0-E2B50C85212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81201" y="469232"/>
            <a:ext cx="914400" cy="914400"/>
          </a:xfrm>
          <a:prstGeom prst="rect">
            <a:avLst/>
          </a:prstGeom>
        </p:spPr>
      </p:pic>
      <p:pic>
        <p:nvPicPr>
          <p:cNvPr id="6" name="Graphic 5" descr="Clipboard outline">
            <a:extLst>
              <a:ext uri="{FF2B5EF4-FFF2-40B4-BE49-F238E27FC236}">
                <a16:creationId xmlns:a16="http://schemas.microsoft.com/office/drawing/2014/main" id="{77635ECD-FAFA-0984-753F-C78D63D9632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65158" y="2827421"/>
            <a:ext cx="914400" cy="914400"/>
          </a:xfrm>
          <a:prstGeom prst="rect">
            <a:avLst/>
          </a:prstGeom>
        </p:spPr>
      </p:pic>
    </p:spTree>
    <p:extLst>
      <p:ext uri="{BB962C8B-B14F-4D97-AF65-F5344CB8AC3E}">
        <p14:creationId xmlns:p14="http://schemas.microsoft.com/office/powerpoint/2010/main" val="2009956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6FDA6FAA-3CBE-18ED-73EE-B226459E6FD2}"/>
              </a:ext>
            </a:extLst>
          </p:cNvPr>
          <p:cNvGrpSpPr/>
          <p:nvPr/>
        </p:nvGrpSpPr>
        <p:grpSpPr>
          <a:xfrm>
            <a:off x="1379621" y="801155"/>
            <a:ext cx="2115582" cy="239682"/>
            <a:chOff x="1267333" y="1065256"/>
            <a:chExt cx="2115582" cy="239682"/>
          </a:xfrm>
        </p:grpSpPr>
        <p:cxnSp>
          <p:nvCxnSpPr>
            <p:cNvPr id="34" name="Straight Connector 33">
              <a:extLst>
                <a:ext uri="{FF2B5EF4-FFF2-40B4-BE49-F238E27FC236}">
                  <a16:creationId xmlns:a16="http://schemas.microsoft.com/office/drawing/2014/main" id="{453A1880-3042-B48F-F47A-558C96E4965D}"/>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C14C42DD-3FF7-38CE-CD7A-44E56E96B5BA}"/>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Rectangle 38">
            <a:extLst>
              <a:ext uri="{FF2B5EF4-FFF2-40B4-BE49-F238E27FC236}">
                <a16:creationId xmlns:a16="http://schemas.microsoft.com/office/drawing/2014/main" id="{8918A282-F809-188E-F645-F18125AD8469}"/>
              </a:ext>
            </a:extLst>
          </p:cNvPr>
          <p:cNvSpPr/>
          <p:nvPr/>
        </p:nvSpPr>
        <p:spPr>
          <a:xfrm>
            <a:off x="2021305" y="561474"/>
            <a:ext cx="834190" cy="4170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294729D-19EE-E1FC-1957-733755848267}"/>
              </a:ext>
            </a:extLst>
          </p:cNvPr>
          <p:cNvSpPr/>
          <p:nvPr/>
        </p:nvSpPr>
        <p:spPr>
          <a:xfrm>
            <a:off x="0" y="0"/>
            <a:ext cx="11463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6" y="1912993"/>
            <a:ext cx="7965253"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En av de största distraktionerna är när en talare ständigt säger "uh" eller "um". En vältajmad paus i talet kan till och med användas för att stärka en poäng och låta publiken ta till sig den innan man går vidare till nästa ämne. Om du blir mer bekväm med denna paus kommer du att bli en bättre talare </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716789" y="661327"/>
            <a:ext cx="5106369" cy="161665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Bli bekväm med "pausen"</a:t>
            </a:r>
          </a:p>
        </p:txBody>
      </p:sp>
      <p:sp>
        <p:nvSpPr>
          <p:cNvPr id="4" name="Graphic 4">
            <a:extLst>
              <a:ext uri="{FF2B5EF4-FFF2-40B4-BE49-F238E27FC236}">
                <a16:creationId xmlns:a16="http://schemas.microsoft.com/office/drawing/2014/main" id="{E2F8D0F9-D425-4494-BE18-716B744F91C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B0290F21-5932-9D8F-B3D5-558B0FB73C8E}"/>
              </a:ext>
            </a:extLst>
          </p:cNvPr>
          <p:cNvSpPr txBox="1">
            <a:spLocks/>
          </p:cNvSpPr>
          <p:nvPr/>
        </p:nvSpPr>
        <p:spPr>
          <a:xfrm>
            <a:off x="177860" y="57339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pic>
        <p:nvPicPr>
          <p:cNvPr id="3" name="Graphic 2" descr="Pause outline">
            <a:extLst>
              <a:ext uri="{FF2B5EF4-FFF2-40B4-BE49-F238E27FC236}">
                <a16:creationId xmlns:a16="http://schemas.microsoft.com/office/drawing/2014/main" id="{CDA8526A-C218-79B2-9EDD-96E249AD16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65158" y="533400"/>
            <a:ext cx="914400" cy="914400"/>
          </a:xfrm>
          <a:prstGeom prst="rect">
            <a:avLst/>
          </a:prstGeom>
        </p:spPr>
      </p:pic>
    </p:spTree>
    <p:extLst>
      <p:ext uri="{BB962C8B-B14F-4D97-AF65-F5344CB8AC3E}">
        <p14:creationId xmlns:p14="http://schemas.microsoft.com/office/powerpoint/2010/main" val="1221188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B5DE7A2-F2E6-069E-1091-567DD9F21B50}"/>
              </a:ext>
            </a:extLst>
          </p:cNvPr>
          <p:cNvGrpSpPr/>
          <p:nvPr/>
        </p:nvGrpSpPr>
        <p:grpSpPr>
          <a:xfrm>
            <a:off x="1283369" y="4354483"/>
            <a:ext cx="2139645" cy="239682"/>
            <a:chOff x="1243270" y="1065256"/>
            <a:chExt cx="2139645" cy="239682"/>
          </a:xfrm>
        </p:grpSpPr>
        <p:cxnSp>
          <p:nvCxnSpPr>
            <p:cNvPr id="6" name="Straight Connector 5">
              <a:extLst>
                <a:ext uri="{FF2B5EF4-FFF2-40B4-BE49-F238E27FC236}">
                  <a16:creationId xmlns:a16="http://schemas.microsoft.com/office/drawing/2014/main" id="{D84BABB8-A462-C693-E409-345EB81A5ABD}"/>
                </a:ext>
              </a:extLst>
            </p:cNvPr>
            <p:cNvCxnSpPr>
              <a:cxnSpLocks/>
            </p:cNvCxnSpPr>
            <p:nvPr/>
          </p:nvCxnSpPr>
          <p:spPr>
            <a:xfrm flipH="1">
              <a:off x="1243270" y="1185097"/>
              <a:ext cx="197082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1FF2E35D-050E-0351-3EC6-93C3725B94F5}"/>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9294729D-19EE-E1FC-1957-733755848267}"/>
              </a:ext>
            </a:extLst>
          </p:cNvPr>
          <p:cNvSpPr/>
          <p:nvPr/>
        </p:nvSpPr>
        <p:spPr>
          <a:xfrm>
            <a:off x="0" y="0"/>
            <a:ext cx="114631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61262" y="1844814"/>
            <a:ext cx="7965250"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Har du någonsin pratat med någon som är uppjagad och märkt att händerna flyger vilt? Vissa människor talar naturligt med sina händer. Även om vissa handrörelser är ett bra sätt att betona vissa punkter, är det också viktigt att inte låta dessa rörelser distrahera från vad du försöker säga. Så var uppmärksam på dina händer när du talar. </a:t>
            </a:r>
          </a:p>
          <a:p>
            <a:pPr marL="0" lvl="1" indent="0">
              <a:lnSpc>
                <a:spcPts val="2760"/>
              </a:lnSpc>
              <a:spcBef>
                <a:spcPts val="0"/>
              </a:spcBef>
              <a:buClr>
                <a:srgbClr val="B6D1E1"/>
              </a:buClr>
              <a:buNone/>
            </a:pPr>
            <a:endParaRPr lang="sv-SE" sz="20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8FA772FB-0DF9-85D3-BCA4-B003BA5C6B1F}"/>
              </a:ext>
            </a:extLst>
          </p:cNvPr>
          <p:cNvGrpSpPr/>
          <p:nvPr/>
        </p:nvGrpSpPr>
        <p:grpSpPr>
          <a:xfrm>
            <a:off x="1379621" y="801155"/>
            <a:ext cx="2115582" cy="239682"/>
            <a:chOff x="1267333" y="1065256"/>
            <a:chExt cx="2115582" cy="239682"/>
          </a:xfrm>
        </p:grpSpPr>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7488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Var medveten om dina handrörelser</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raphic 4">
            <a:extLst>
              <a:ext uri="{FF2B5EF4-FFF2-40B4-BE49-F238E27FC236}">
                <a16:creationId xmlns:a16="http://schemas.microsoft.com/office/drawing/2014/main" id="{E2F8D0F9-D425-4494-BE18-716B744F91C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B0290F21-5932-9D8F-B3D5-558B0FB73C8E}"/>
              </a:ext>
            </a:extLst>
          </p:cNvPr>
          <p:cNvSpPr txBox="1">
            <a:spLocks/>
          </p:cNvSpPr>
          <p:nvPr/>
        </p:nvSpPr>
        <p:spPr>
          <a:xfrm>
            <a:off x="177860" y="57339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36" name="Rectangle 35">
            <a:extLst>
              <a:ext uri="{FF2B5EF4-FFF2-40B4-BE49-F238E27FC236}">
                <a16:creationId xmlns:a16="http://schemas.microsoft.com/office/drawing/2014/main" id="{7D807724-8374-E441-BE64-A97C9DC7274E}"/>
              </a:ext>
            </a:extLst>
          </p:cNvPr>
          <p:cNvSpPr/>
          <p:nvPr/>
        </p:nvSpPr>
        <p:spPr>
          <a:xfrm>
            <a:off x="2021305" y="561474"/>
            <a:ext cx="834190" cy="4170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3">
            <a:extLst>
              <a:ext uri="{FF2B5EF4-FFF2-40B4-BE49-F238E27FC236}">
                <a16:creationId xmlns:a16="http://schemas.microsoft.com/office/drawing/2014/main" id="{F97B6C5E-DA02-DE46-61AA-936AEFA2F83B}"/>
              </a:ext>
            </a:extLst>
          </p:cNvPr>
          <p:cNvSpPr txBox="1">
            <a:spLocks/>
          </p:cNvSpPr>
          <p:nvPr/>
        </p:nvSpPr>
        <p:spPr>
          <a:xfrm>
            <a:off x="3673294" y="4824634"/>
            <a:ext cx="8213904"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Människor går ofta i takt när de är nervösa. Om det är så för dig kan du ha en tendens att gå fram och tillbaka över scenen när du talar inför publik.</a:t>
            </a:r>
          </a:p>
          <a:p>
            <a:pPr marL="0" lvl="1"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5">
            <a:extLst>
              <a:ext uri="{FF2B5EF4-FFF2-40B4-BE49-F238E27FC236}">
                <a16:creationId xmlns:a16="http://schemas.microsoft.com/office/drawing/2014/main" id="{8F98C8FA-7BC1-1264-7AC4-1923E20FEBCE}"/>
              </a:ext>
            </a:extLst>
          </p:cNvPr>
          <p:cNvSpPr txBox="1">
            <a:spLocks/>
          </p:cNvSpPr>
          <p:nvPr/>
        </p:nvSpPr>
        <p:spPr>
          <a:xfrm>
            <a:off x="3660643" y="4182568"/>
            <a:ext cx="7679034" cy="64854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Rör på dig lite, men inte för mycket</a:t>
            </a:r>
          </a:p>
        </p:txBody>
      </p:sp>
      <p:sp>
        <p:nvSpPr>
          <p:cNvPr id="10" name="Graphic 4">
            <a:extLst>
              <a:ext uri="{FF2B5EF4-FFF2-40B4-BE49-F238E27FC236}">
                <a16:creationId xmlns:a16="http://schemas.microsoft.com/office/drawing/2014/main" id="{E106CC40-AAB3-597F-263D-A485A01AF1A5}"/>
              </a:ext>
            </a:extLst>
          </p:cNvPr>
          <p:cNvSpPr/>
          <p:nvPr/>
        </p:nvSpPr>
        <p:spPr>
          <a:xfrm>
            <a:off x="266366" y="3753849"/>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1" name="Text Placeholder 23">
            <a:extLst>
              <a:ext uri="{FF2B5EF4-FFF2-40B4-BE49-F238E27FC236}">
                <a16:creationId xmlns:a16="http://schemas.microsoft.com/office/drawing/2014/main" id="{F05C3970-F4EB-8C03-2E82-48A2BFBF3160}"/>
              </a:ext>
            </a:extLst>
          </p:cNvPr>
          <p:cNvSpPr txBox="1">
            <a:spLocks/>
          </p:cNvSpPr>
          <p:nvPr/>
        </p:nvSpPr>
        <p:spPr>
          <a:xfrm>
            <a:off x="121713" y="4094636"/>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06</a:t>
            </a:r>
          </a:p>
        </p:txBody>
      </p:sp>
      <p:pic>
        <p:nvPicPr>
          <p:cNvPr id="13" name="Graphic 12" descr="Sign language outline">
            <a:extLst>
              <a:ext uri="{FF2B5EF4-FFF2-40B4-BE49-F238E27FC236}">
                <a16:creationId xmlns:a16="http://schemas.microsoft.com/office/drawing/2014/main" id="{D4AD251D-0D13-9A67-7357-A1F7743518E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81200" y="389021"/>
            <a:ext cx="1038726" cy="1038726"/>
          </a:xfrm>
          <a:prstGeom prst="rect">
            <a:avLst/>
          </a:prstGeom>
        </p:spPr>
      </p:pic>
      <p:pic>
        <p:nvPicPr>
          <p:cNvPr id="17" name="Graphic 16" descr="Transfer with solid fill">
            <a:extLst>
              <a:ext uri="{FF2B5EF4-FFF2-40B4-BE49-F238E27FC236}">
                <a16:creationId xmlns:a16="http://schemas.microsoft.com/office/drawing/2014/main" id="{2A0CA033-C0E9-0E82-2A8A-7C68BB385AE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93495" y="4203031"/>
            <a:ext cx="709863" cy="709863"/>
          </a:xfrm>
          <a:prstGeom prst="rect">
            <a:avLst/>
          </a:prstGeom>
        </p:spPr>
      </p:pic>
    </p:spTree>
    <p:extLst>
      <p:ext uri="{BB962C8B-B14F-4D97-AF65-F5344CB8AC3E}">
        <p14:creationId xmlns:p14="http://schemas.microsoft.com/office/powerpoint/2010/main" val="27795645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6FDA6FAA-3CBE-18ED-73EE-B226459E6FD2}"/>
              </a:ext>
            </a:extLst>
          </p:cNvPr>
          <p:cNvGrpSpPr/>
          <p:nvPr/>
        </p:nvGrpSpPr>
        <p:grpSpPr>
          <a:xfrm>
            <a:off x="1379621" y="801155"/>
            <a:ext cx="2115582" cy="239682"/>
            <a:chOff x="1267333" y="1065256"/>
            <a:chExt cx="2115582" cy="239682"/>
          </a:xfrm>
        </p:grpSpPr>
        <p:cxnSp>
          <p:nvCxnSpPr>
            <p:cNvPr id="34" name="Straight Connector 33">
              <a:extLst>
                <a:ext uri="{FF2B5EF4-FFF2-40B4-BE49-F238E27FC236}">
                  <a16:creationId xmlns:a16="http://schemas.microsoft.com/office/drawing/2014/main" id="{453A1880-3042-B48F-F47A-558C96E4965D}"/>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C14C42DD-3FF7-38CE-CD7A-44E56E96B5BA}"/>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id="{B84AE483-260E-D21B-841C-DC72745CBC03}"/>
              </a:ext>
            </a:extLst>
          </p:cNvPr>
          <p:cNvGrpSpPr/>
          <p:nvPr/>
        </p:nvGrpSpPr>
        <p:grpSpPr>
          <a:xfrm>
            <a:off x="1283369" y="3744880"/>
            <a:ext cx="2139645" cy="239682"/>
            <a:chOff x="1243270" y="1065256"/>
            <a:chExt cx="2139645" cy="239682"/>
          </a:xfrm>
        </p:grpSpPr>
        <p:cxnSp>
          <p:nvCxnSpPr>
            <p:cNvPr id="37" name="Straight Connector 36">
              <a:extLst>
                <a:ext uri="{FF2B5EF4-FFF2-40B4-BE49-F238E27FC236}">
                  <a16:creationId xmlns:a16="http://schemas.microsoft.com/office/drawing/2014/main" id="{B5E9CBC3-792C-BC1D-FC5D-054B891DEA00}"/>
                </a:ext>
              </a:extLst>
            </p:cNvPr>
            <p:cNvCxnSpPr>
              <a:cxnSpLocks/>
            </p:cNvCxnSpPr>
            <p:nvPr/>
          </p:nvCxnSpPr>
          <p:spPr>
            <a:xfrm flipH="1">
              <a:off x="1243270" y="1185097"/>
              <a:ext cx="197082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94F93039-AEBD-3F7E-E545-D04405D19300}"/>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Rectangle 38">
            <a:extLst>
              <a:ext uri="{FF2B5EF4-FFF2-40B4-BE49-F238E27FC236}">
                <a16:creationId xmlns:a16="http://schemas.microsoft.com/office/drawing/2014/main" id="{8918A282-F809-188E-F645-F18125AD8469}"/>
              </a:ext>
            </a:extLst>
          </p:cNvPr>
          <p:cNvSpPr/>
          <p:nvPr/>
        </p:nvSpPr>
        <p:spPr>
          <a:xfrm>
            <a:off x="2021305" y="561474"/>
            <a:ext cx="834190" cy="4170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294729D-19EE-E1FC-1957-733755848267}"/>
              </a:ext>
            </a:extLst>
          </p:cNvPr>
          <p:cNvSpPr/>
          <p:nvPr/>
        </p:nvSpPr>
        <p:spPr>
          <a:xfrm>
            <a:off x="0" y="0"/>
            <a:ext cx="11463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729440" y="1303393"/>
            <a:ext cx="7965253"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Om tanken på att ha allas ögon på dig gör dig nervös är visuella uppmaningar ett bra sätt att avleda publikens uppmärksamhet men ändå hålla sig till ämnet. Dessa uppmaningar kan inkludera bilder.</a:t>
            </a:r>
          </a:p>
          <a:p>
            <a:pPr marL="0" lvl="1"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716790"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Inkorporera visuella anvisningar</a:t>
            </a:r>
          </a:p>
        </p:txBody>
      </p:sp>
      <p:sp>
        <p:nvSpPr>
          <p:cNvPr id="4" name="Graphic 4">
            <a:extLst>
              <a:ext uri="{FF2B5EF4-FFF2-40B4-BE49-F238E27FC236}">
                <a16:creationId xmlns:a16="http://schemas.microsoft.com/office/drawing/2014/main" id="{E2F8D0F9-D425-4494-BE18-716B744F91C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B0290F21-5932-9D8F-B3D5-558B0FB73C8E}"/>
              </a:ext>
            </a:extLst>
          </p:cNvPr>
          <p:cNvSpPr txBox="1">
            <a:spLocks/>
          </p:cNvSpPr>
          <p:nvPr/>
        </p:nvSpPr>
        <p:spPr>
          <a:xfrm>
            <a:off x="177860" y="57339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07</a:t>
            </a:r>
          </a:p>
        </p:txBody>
      </p:sp>
      <p:sp>
        <p:nvSpPr>
          <p:cNvPr id="13" name="Text Placeholder 3">
            <a:extLst>
              <a:ext uri="{FF2B5EF4-FFF2-40B4-BE49-F238E27FC236}">
                <a16:creationId xmlns:a16="http://schemas.microsoft.com/office/drawing/2014/main" id="{5A491418-C7DC-E8E9-46B1-67C45B376AE1}"/>
              </a:ext>
            </a:extLst>
          </p:cNvPr>
          <p:cNvSpPr txBox="1">
            <a:spLocks/>
          </p:cNvSpPr>
          <p:nvPr/>
        </p:nvSpPr>
        <p:spPr>
          <a:xfrm>
            <a:off x="3673294" y="4732415"/>
            <a:ext cx="8213904" cy="18047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Ett sätt att övervinna dina nerver är att öva, öva och öva lite till. </a:t>
            </a:r>
          </a:p>
          <a:p>
            <a:pPr marL="0" lvl="1"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9" name="Text Placeholder 5">
            <a:extLst>
              <a:ext uri="{FF2B5EF4-FFF2-40B4-BE49-F238E27FC236}">
                <a16:creationId xmlns:a16="http://schemas.microsoft.com/office/drawing/2014/main" id="{852B6F62-A29C-E487-F816-551F02F40B81}"/>
              </a:ext>
            </a:extLst>
          </p:cNvPr>
          <p:cNvSpPr txBox="1">
            <a:spLocks/>
          </p:cNvSpPr>
          <p:nvPr/>
        </p:nvSpPr>
        <p:spPr>
          <a:xfrm>
            <a:off x="3660643" y="3572965"/>
            <a:ext cx="7679034" cy="143216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Öva, öva, öva...</a:t>
            </a:r>
          </a:p>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Öva sedan lite till</a:t>
            </a:r>
          </a:p>
          <a:p>
            <a:pPr marL="0" indent="0">
              <a:lnSpc>
                <a:spcPts val="4020"/>
              </a:lnSpc>
              <a:spcBef>
                <a:spcPts val="0"/>
              </a:spcBef>
              <a:buNone/>
            </a:pPr>
            <a:endPar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endParaRPr>
          </a:p>
        </p:txBody>
      </p:sp>
      <p:sp>
        <p:nvSpPr>
          <p:cNvPr id="20" name="Graphic 4">
            <a:extLst>
              <a:ext uri="{FF2B5EF4-FFF2-40B4-BE49-F238E27FC236}">
                <a16:creationId xmlns:a16="http://schemas.microsoft.com/office/drawing/2014/main" id="{EC2554EE-35B1-02F0-64E0-D0951A846E68}"/>
              </a:ext>
            </a:extLst>
          </p:cNvPr>
          <p:cNvSpPr/>
          <p:nvPr/>
        </p:nvSpPr>
        <p:spPr>
          <a:xfrm>
            <a:off x="266366" y="3144246"/>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4B51EB75-516A-59F4-9B18-DB118ADFE5CB}"/>
              </a:ext>
            </a:extLst>
          </p:cNvPr>
          <p:cNvSpPr txBox="1">
            <a:spLocks/>
          </p:cNvSpPr>
          <p:nvPr/>
        </p:nvSpPr>
        <p:spPr>
          <a:xfrm>
            <a:off x="121713" y="3485033"/>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08</a:t>
            </a:r>
          </a:p>
        </p:txBody>
      </p:sp>
      <p:pic>
        <p:nvPicPr>
          <p:cNvPr id="3" name="Graphic 2" descr="Eye outline">
            <a:extLst>
              <a:ext uri="{FF2B5EF4-FFF2-40B4-BE49-F238E27FC236}">
                <a16:creationId xmlns:a16="http://schemas.microsoft.com/office/drawing/2014/main" id="{F0F75E93-2B99-1F75-FA7D-231FC93E02C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65158" y="437148"/>
            <a:ext cx="914400" cy="914400"/>
          </a:xfrm>
          <a:prstGeom prst="rect">
            <a:avLst/>
          </a:prstGeom>
        </p:spPr>
      </p:pic>
      <p:grpSp>
        <p:nvGrpSpPr>
          <p:cNvPr id="8" name="Graphic 2">
            <a:extLst>
              <a:ext uri="{FF2B5EF4-FFF2-40B4-BE49-F238E27FC236}">
                <a16:creationId xmlns:a16="http://schemas.microsoft.com/office/drawing/2014/main" id="{537A8BCE-93DA-3CEC-7EDD-96CFDC024796}"/>
              </a:ext>
            </a:extLst>
          </p:cNvPr>
          <p:cNvGrpSpPr/>
          <p:nvPr/>
        </p:nvGrpSpPr>
        <p:grpSpPr>
          <a:xfrm>
            <a:off x="2021366" y="3387350"/>
            <a:ext cx="923646" cy="923888"/>
            <a:chOff x="10376768" y="3823816"/>
            <a:chExt cx="923646" cy="923888"/>
          </a:xfrm>
          <a:solidFill>
            <a:srgbClr val="382B1B"/>
          </a:solidFill>
        </p:grpSpPr>
        <p:sp>
          <p:nvSpPr>
            <p:cNvPr id="9" name="Freeform 8">
              <a:extLst>
                <a:ext uri="{FF2B5EF4-FFF2-40B4-BE49-F238E27FC236}">
                  <a16:creationId xmlns:a16="http://schemas.microsoft.com/office/drawing/2014/main" id="{3573EE77-C00E-F495-C35F-A7220515ABE5}"/>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53146512-EED3-E227-03B8-1ABC2B89A8B6}"/>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47F518C1-617B-1336-81FD-27185D895452}"/>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358106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42EAB87-F3FD-CCEA-7961-2C4EC9EADEA7}"/>
              </a:ext>
            </a:extLst>
          </p:cNvPr>
          <p:cNvSpPr/>
          <p:nvPr/>
        </p:nvSpPr>
        <p:spPr>
          <a:xfrm>
            <a:off x="8496" y="0"/>
            <a:ext cx="12183504" cy="3982032"/>
          </a:xfrm>
          <a:custGeom>
            <a:avLst/>
            <a:gdLst>
              <a:gd name="connsiteX0" fmla="*/ 0 w 12183504"/>
              <a:gd name="connsiteY0" fmla="*/ 0 h 3982032"/>
              <a:gd name="connsiteX1" fmla="*/ 12183504 w 12183504"/>
              <a:gd name="connsiteY1" fmla="*/ 0 h 3982032"/>
              <a:gd name="connsiteX2" fmla="*/ 12183504 w 12183504"/>
              <a:gd name="connsiteY2" fmla="*/ 2194550 h 3982032"/>
              <a:gd name="connsiteX3" fmla="*/ 12103237 w 12183504"/>
              <a:gd name="connsiteY3" fmla="*/ 2245542 h 3982032"/>
              <a:gd name="connsiteX4" fmla="*/ 10188834 w 12183504"/>
              <a:gd name="connsiteY4" fmla="*/ 2945125 h 3982032"/>
              <a:gd name="connsiteX5" fmla="*/ 5039511 w 12183504"/>
              <a:gd name="connsiteY5" fmla="*/ 3280056 h 3982032"/>
              <a:gd name="connsiteX6" fmla="*/ 4957122 w 12183504"/>
              <a:gd name="connsiteY6" fmla="*/ 3282612 h 3982032"/>
              <a:gd name="connsiteX7" fmla="*/ 3895208 w 12183504"/>
              <a:gd name="connsiteY7" fmla="*/ 3520391 h 3982032"/>
              <a:gd name="connsiteX8" fmla="*/ 3245251 w 12183504"/>
              <a:gd name="connsiteY8" fmla="*/ 3916678 h 3982032"/>
              <a:gd name="connsiteX9" fmla="*/ 2631913 w 12183504"/>
              <a:gd name="connsiteY9" fmla="*/ 3870657 h 3982032"/>
              <a:gd name="connsiteX10" fmla="*/ 2503755 w 12183504"/>
              <a:gd name="connsiteY10" fmla="*/ 3717261 h 3982032"/>
              <a:gd name="connsiteX11" fmla="*/ 974963 w 12183504"/>
              <a:gd name="connsiteY11" fmla="*/ 2975802 h 3982032"/>
              <a:gd name="connsiteX12" fmla="*/ 121185 w 12183504"/>
              <a:gd name="connsiteY12" fmla="*/ 2719886 h 3982032"/>
              <a:gd name="connsiteX13" fmla="*/ 0 w 12183504"/>
              <a:gd name="connsiteY13" fmla="*/ 2663240 h 398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3504" h="3982032">
                <a:moveTo>
                  <a:pt x="0" y="0"/>
                </a:moveTo>
                <a:lnTo>
                  <a:pt x="12183504" y="0"/>
                </a:lnTo>
                <a:lnTo>
                  <a:pt x="12183504" y="2194550"/>
                </a:lnTo>
                <a:lnTo>
                  <a:pt x="12103237" y="2245542"/>
                </a:lnTo>
                <a:cubicBezTo>
                  <a:pt x="11707313" y="2481719"/>
                  <a:pt x="11090539" y="2731638"/>
                  <a:pt x="10188834" y="2945125"/>
                </a:cubicBezTo>
                <a:cubicBezTo>
                  <a:pt x="8499856" y="3343976"/>
                  <a:pt x="5423984" y="3287724"/>
                  <a:pt x="5039511" y="3280056"/>
                </a:cubicBezTo>
                <a:cubicBezTo>
                  <a:pt x="5012043" y="3280056"/>
                  <a:pt x="4984574" y="3280056"/>
                  <a:pt x="4957122" y="3282612"/>
                </a:cubicBezTo>
                <a:cubicBezTo>
                  <a:pt x="4142373" y="3359319"/>
                  <a:pt x="3895208" y="3520391"/>
                  <a:pt x="3895208" y="3520391"/>
                </a:cubicBezTo>
                <a:lnTo>
                  <a:pt x="3245251" y="3916678"/>
                </a:lnTo>
                <a:cubicBezTo>
                  <a:pt x="3071323" y="4021506"/>
                  <a:pt x="2737179" y="3995940"/>
                  <a:pt x="2631913" y="3870657"/>
                </a:cubicBezTo>
                <a:lnTo>
                  <a:pt x="2503755" y="3717261"/>
                </a:lnTo>
                <a:cubicBezTo>
                  <a:pt x="2215380" y="3374654"/>
                  <a:pt x="1661538" y="3108752"/>
                  <a:pt x="974963" y="2975802"/>
                </a:cubicBezTo>
                <a:cubicBezTo>
                  <a:pt x="643118" y="2910606"/>
                  <a:pt x="360906" y="2823198"/>
                  <a:pt x="121185" y="2719886"/>
                </a:cubicBezTo>
                <a:lnTo>
                  <a:pt x="0" y="2663240"/>
                </a:lnTo>
                <a:close/>
              </a:path>
            </a:pathLst>
          </a:cu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83" dirty="0"/>
          </a:p>
        </p:txBody>
      </p:sp>
      <p:sp>
        <p:nvSpPr>
          <p:cNvPr id="10" name="Text Placeholder 2">
            <a:extLst>
              <a:ext uri="{FF2B5EF4-FFF2-40B4-BE49-F238E27FC236}">
                <a16:creationId xmlns:a16="http://schemas.microsoft.com/office/drawing/2014/main" id="{766667F3-A666-161C-A714-05F2CE148582}"/>
              </a:ext>
            </a:extLst>
          </p:cNvPr>
          <p:cNvSpPr txBox="1">
            <a:spLocks/>
          </p:cNvSpPr>
          <p:nvPr/>
        </p:nvSpPr>
        <p:spPr>
          <a:xfrm>
            <a:off x="686010" y="495728"/>
            <a:ext cx="7655884" cy="2345365"/>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380"/>
              </a:lnSpc>
              <a:spcBef>
                <a:spcPts val="0"/>
              </a:spcBef>
              <a:buClr>
                <a:srgbClr val="382B1B"/>
              </a:buClr>
              <a:buNone/>
            </a:pPr>
            <a:r>
              <a:rPr lang="en-GB" sz="3400" dirty="0">
                <a:solidFill>
                  <a:schemeClr val="bg1"/>
                </a:solidFill>
                <a:latin typeface="Calibri"/>
                <a:ea typeface="Calibri"/>
                <a:cs typeface="Calibri"/>
              </a:rPr>
              <a:t>Denna modul hjälper deltagarna att förstå de grundläggande </a:t>
            </a:r>
            <a:r>
              <a:rPr lang="en-GB" sz="3400" dirty="0">
                <a:solidFill>
                  <a:schemeClr val="bg1"/>
                </a:solidFill>
                <a:highlight>
                  <a:srgbClr val="84BFA4"/>
                </a:highlight>
                <a:latin typeface="Calibri"/>
                <a:ea typeface="Calibri"/>
                <a:cs typeface="Calibri"/>
              </a:rPr>
              <a:t>färdigheterna i att tala inför publik </a:t>
            </a:r>
            <a:r>
              <a:rPr lang="en-GB" sz="3400" dirty="0">
                <a:solidFill>
                  <a:schemeClr val="bg1"/>
                </a:solidFill>
                <a:latin typeface="Calibri"/>
                <a:ea typeface="Calibri"/>
                <a:cs typeface="Calibri"/>
              </a:rPr>
              <a:t>och erbjuder praktiska tips </a:t>
            </a:r>
            <a:r>
              <a:rPr lang="en-GB" sz="3400" err="1">
                <a:solidFill>
                  <a:schemeClr val="bg1"/>
                </a:solidFill>
                <a:latin typeface="Calibri"/>
                <a:ea typeface="Calibri"/>
                <a:cs typeface="Calibri"/>
              </a:rPr>
              <a:t>och</a:t>
            </a:r>
            <a:r>
              <a:rPr lang="en-GB" sz="3400">
                <a:solidFill>
                  <a:schemeClr val="bg1"/>
                </a:solidFill>
                <a:latin typeface="Calibri"/>
                <a:ea typeface="Calibri"/>
                <a:cs typeface="Calibri"/>
              </a:rPr>
              <a:t> </a:t>
            </a:r>
            <a:r>
              <a:rPr lang="en-GB" sz="3400" err="1">
                <a:solidFill>
                  <a:schemeClr val="bg1"/>
                </a:solidFill>
                <a:latin typeface="Calibri"/>
                <a:ea typeface="Calibri"/>
                <a:cs typeface="Calibri"/>
              </a:rPr>
              <a:t>aktiviteter</a:t>
            </a:r>
            <a:r>
              <a:rPr lang="en-GB" sz="3400">
                <a:solidFill>
                  <a:schemeClr val="bg1"/>
                </a:solidFill>
                <a:latin typeface="Calibri"/>
                <a:ea typeface="Calibri"/>
                <a:cs typeface="Calibri"/>
              </a:rPr>
              <a:t> för </a:t>
            </a:r>
            <a:r>
              <a:rPr lang="en-GB" sz="3400" err="1">
                <a:solidFill>
                  <a:schemeClr val="bg1"/>
                </a:solidFill>
                <a:latin typeface="Calibri"/>
                <a:ea typeface="Calibri"/>
                <a:cs typeface="Calibri"/>
              </a:rPr>
              <a:t>att</a:t>
            </a:r>
            <a:r>
              <a:rPr lang="en-GB" sz="3400">
                <a:solidFill>
                  <a:schemeClr val="bg1"/>
                </a:solidFill>
                <a:latin typeface="Calibri"/>
                <a:ea typeface="Calibri"/>
                <a:cs typeface="Calibri"/>
              </a:rPr>
              <a:t> </a:t>
            </a:r>
            <a:r>
              <a:rPr lang="en-GB" sz="3400" err="1">
                <a:solidFill>
                  <a:schemeClr val="bg1"/>
                </a:solidFill>
                <a:latin typeface="Calibri"/>
                <a:ea typeface="Calibri"/>
                <a:cs typeface="Calibri"/>
              </a:rPr>
              <a:t>förbättra</a:t>
            </a:r>
            <a:r>
              <a:rPr lang="en-GB" sz="3400">
                <a:solidFill>
                  <a:schemeClr val="bg1"/>
                </a:solidFill>
                <a:latin typeface="Calibri"/>
                <a:ea typeface="Calibri"/>
                <a:cs typeface="Calibri"/>
              </a:rPr>
              <a:t> </a:t>
            </a:r>
            <a:r>
              <a:rPr lang="en-GB" sz="3400" dirty="0">
                <a:solidFill>
                  <a:schemeClr val="bg1"/>
                </a:solidFill>
                <a:latin typeface="Calibri"/>
                <a:ea typeface="Calibri"/>
                <a:cs typeface="Calibri"/>
              </a:rPr>
              <a:t>självförtroende och effektivitet </a:t>
            </a:r>
            <a:endParaRPr lang="sv-SE" sz="2400" dirty="0">
              <a:solidFill>
                <a:schemeClr val="bg1"/>
              </a:solidFill>
              <a:latin typeface="Calibri"/>
              <a:ea typeface="Calibri"/>
              <a:cs typeface="Calibri"/>
            </a:endParaRP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a:off x="943243" y="4249985"/>
            <a:ext cx="0" cy="1912800"/>
          </a:xfrm>
          <a:prstGeom prst="line">
            <a:avLst/>
          </a:prstGeom>
          <a:ln w="28575">
            <a:solidFill>
              <a:srgbClr val="B6D1E1"/>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B5CE2CDE-D365-16D6-AC92-6D95CC40042F}"/>
              </a:ext>
            </a:extLst>
          </p:cNvPr>
          <p:cNvSpPr/>
          <p:nvPr/>
        </p:nvSpPr>
        <p:spPr>
          <a:xfrm>
            <a:off x="8412266" y="295715"/>
            <a:ext cx="4229293" cy="4359158"/>
          </a:xfrm>
          <a:custGeom>
            <a:avLst/>
            <a:gdLst>
              <a:gd name="connsiteX0" fmla="*/ 1925946 w 4229293"/>
              <a:gd name="connsiteY0" fmla="*/ 17 h 4359158"/>
              <a:gd name="connsiteX1" fmla="*/ 2560919 w 4229293"/>
              <a:gd name="connsiteY1" fmla="*/ 102144 h 4359158"/>
              <a:gd name="connsiteX2" fmla="*/ 3311201 w 4229293"/>
              <a:gd name="connsiteY2" fmla="*/ 409982 h 4359158"/>
              <a:gd name="connsiteX3" fmla="*/ 4111882 w 4229293"/>
              <a:gd name="connsiteY3" fmla="*/ 1123619 h 4359158"/>
              <a:gd name="connsiteX4" fmla="*/ 2524520 w 4229293"/>
              <a:gd name="connsiteY4" fmla="*/ 4319590 h 4359158"/>
              <a:gd name="connsiteX5" fmla="*/ 21700 w 4229293"/>
              <a:gd name="connsiteY5" fmla="*/ 2354999 h 4359158"/>
              <a:gd name="connsiteX6" fmla="*/ 962364 w 4229293"/>
              <a:gd name="connsiteY6" fmla="*/ 432371 h 4359158"/>
              <a:gd name="connsiteX7" fmla="*/ 1925946 w 4229293"/>
              <a:gd name="connsiteY7" fmla="*/ 17 h 435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9293" h="4359158">
                <a:moveTo>
                  <a:pt x="1925946" y="17"/>
                </a:moveTo>
                <a:cubicBezTo>
                  <a:pt x="2135340" y="-966"/>
                  <a:pt x="2349901" y="39175"/>
                  <a:pt x="2560919" y="102144"/>
                </a:cubicBezTo>
                <a:cubicBezTo>
                  <a:pt x="2821274" y="180502"/>
                  <a:pt x="3073243" y="292440"/>
                  <a:pt x="3311201" y="409982"/>
                </a:cubicBezTo>
                <a:cubicBezTo>
                  <a:pt x="3641555" y="572303"/>
                  <a:pt x="3991500" y="748612"/>
                  <a:pt x="4111882" y="1123619"/>
                </a:cubicBezTo>
                <a:cubicBezTo>
                  <a:pt x="4515017" y="2366190"/>
                  <a:pt x="3854316" y="4109701"/>
                  <a:pt x="2524520" y="4319590"/>
                </a:cubicBezTo>
                <a:cubicBezTo>
                  <a:pt x="1161132" y="4535081"/>
                  <a:pt x="-188263" y="3869022"/>
                  <a:pt x="21700" y="2354999"/>
                </a:cubicBezTo>
                <a:cubicBezTo>
                  <a:pt x="111290" y="1705724"/>
                  <a:pt x="528426" y="919326"/>
                  <a:pt x="962364" y="432371"/>
                </a:cubicBezTo>
                <a:cubicBezTo>
                  <a:pt x="1242320" y="117536"/>
                  <a:pt x="1576955" y="1658"/>
                  <a:pt x="1925946" y="17"/>
                </a:cubicBezTo>
                <a:close/>
              </a:path>
            </a:pathLst>
          </a:custGeom>
          <a:blipFill>
            <a:blip r:embed="rId2"/>
            <a:srcRect/>
            <a:stretch>
              <a:fillRect l="-25251" r="-25251"/>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Graphic 4">
            <a:extLst>
              <a:ext uri="{FF2B5EF4-FFF2-40B4-BE49-F238E27FC236}">
                <a16:creationId xmlns:a16="http://schemas.microsoft.com/office/drawing/2014/main" id="{DF5AE6B3-4176-60DF-A6D1-31F987F55EB1}"/>
              </a:ext>
            </a:extLst>
          </p:cNvPr>
          <p:cNvSpPr/>
          <p:nvPr/>
        </p:nvSpPr>
        <p:spPr>
          <a:xfrm>
            <a:off x="8239401" y="3631159"/>
            <a:ext cx="1967462" cy="20286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pic>
        <p:nvPicPr>
          <p:cNvPr id="5" name="Picture 4">
            <a:extLst>
              <a:ext uri="{FF2B5EF4-FFF2-40B4-BE49-F238E27FC236}">
                <a16:creationId xmlns:a16="http://schemas.microsoft.com/office/drawing/2014/main" id="{AB4B2B9B-9B38-BBF3-302B-47F2EE954426}"/>
              </a:ext>
            </a:extLst>
          </p:cNvPr>
          <p:cNvPicPr>
            <a:picLocks noChangeAspect="1"/>
          </p:cNvPicPr>
          <p:nvPr/>
        </p:nvPicPr>
        <p:blipFill>
          <a:blip r:embed="rId3"/>
          <a:stretch>
            <a:fillRect/>
          </a:stretch>
        </p:blipFill>
        <p:spPr>
          <a:xfrm>
            <a:off x="1279709" y="5816613"/>
            <a:ext cx="1580952" cy="333333"/>
          </a:xfrm>
          <a:prstGeom prst="rect">
            <a:avLst/>
          </a:prstGeom>
        </p:spPr>
      </p:pic>
      <p:pic>
        <p:nvPicPr>
          <p:cNvPr id="7" name="Picture 6" descr="A close-up of a text&#10;&#10;Description automatically generated">
            <a:extLst>
              <a:ext uri="{FF2B5EF4-FFF2-40B4-BE49-F238E27FC236}">
                <a16:creationId xmlns:a16="http://schemas.microsoft.com/office/drawing/2014/main" id="{358E3B8D-41A9-FA7C-D61F-F49B0F5E917F}"/>
              </a:ext>
            </a:extLst>
          </p:cNvPr>
          <p:cNvPicPr>
            <a:picLocks noChangeAspect="1"/>
          </p:cNvPicPr>
          <p:nvPr/>
        </p:nvPicPr>
        <p:blipFill>
          <a:blip r:embed="rId4"/>
          <a:stretch>
            <a:fillRect/>
          </a:stretch>
        </p:blipFill>
        <p:spPr>
          <a:xfrm>
            <a:off x="3071128" y="5589223"/>
            <a:ext cx="3619526" cy="638180"/>
          </a:xfrm>
          <a:prstGeom prst="rect">
            <a:avLst/>
          </a:prstGeom>
        </p:spPr>
      </p:pic>
    </p:spTree>
    <p:extLst>
      <p:ext uri="{BB962C8B-B14F-4D97-AF65-F5344CB8AC3E}">
        <p14:creationId xmlns:p14="http://schemas.microsoft.com/office/powerpoint/2010/main" val="6439440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6FDA6FAA-3CBE-18ED-73EE-B226459E6FD2}"/>
              </a:ext>
            </a:extLst>
          </p:cNvPr>
          <p:cNvGrpSpPr/>
          <p:nvPr/>
        </p:nvGrpSpPr>
        <p:grpSpPr>
          <a:xfrm>
            <a:off x="1379621" y="801155"/>
            <a:ext cx="2115582" cy="239682"/>
            <a:chOff x="1267333" y="1065256"/>
            <a:chExt cx="2115582" cy="239682"/>
          </a:xfrm>
        </p:grpSpPr>
        <p:cxnSp>
          <p:nvCxnSpPr>
            <p:cNvPr id="34" name="Straight Connector 33">
              <a:extLst>
                <a:ext uri="{FF2B5EF4-FFF2-40B4-BE49-F238E27FC236}">
                  <a16:creationId xmlns:a16="http://schemas.microsoft.com/office/drawing/2014/main" id="{453A1880-3042-B48F-F47A-558C96E4965D}"/>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C14C42DD-3FF7-38CE-CD7A-44E56E96B5BA}"/>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Rectangle 38">
            <a:extLst>
              <a:ext uri="{FF2B5EF4-FFF2-40B4-BE49-F238E27FC236}">
                <a16:creationId xmlns:a16="http://schemas.microsoft.com/office/drawing/2014/main" id="{8918A282-F809-188E-F645-F18125AD8469}"/>
              </a:ext>
            </a:extLst>
          </p:cNvPr>
          <p:cNvSpPr/>
          <p:nvPr/>
        </p:nvSpPr>
        <p:spPr>
          <a:xfrm>
            <a:off x="2021305" y="561474"/>
            <a:ext cx="834190" cy="4170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294729D-19EE-E1FC-1957-733755848267}"/>
              </a:ext>
            </a:extLst>
          </p:cNvPr>
          <p:cNvSpPr/>
          <p:nvPr/>
        </p:nvSpPr>
        <p:spPr>
          <a:xfrm>
            <a:off x="0" y="0"/>
            <a:ext cx="11463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732547"/>
            <a:ext cx="6649802" cy="20854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Detta sista tips om att tala inför publik är avsett att hjälpa dig att förstå hur du kan framstå inför en publik. När du spelar in dig själv när du talar och tittar på det i efterhand kanske du märker att du gör saker som du inte ens insåg. Det ger dig möjlighet att rätta till dessa saker innan du står inför en publik. </a:t>
            </a:r>
          </a:p>
          <a:p>
            <a:pPr marL="0" lvl="1"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716789" y="661327"/>
            <a:ext cx="6534116" cy="161665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Spela in dig själv när du talar</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raphic 4">
            <a:extLst>
              <a:ext uri="{FF2B5EF4-FFF2-40B4-BE49-F238E27FC236}">
                <a16:creationId xmlns:a16="http://schemas.microsoft.com/office/drawing/2014/main" id="{E2F8D0F9-D425-4494-BE18-716B744F91C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B0290F21-5932-9D8F-B3D5-558B0FB73C8E}"/>
              </a:ext>
            </a:extLst>
          </p:cNvPr>
          <p:cNvSpPr txBox="1">
            <a:spLocks/>
          </p:cNvSpPr>
          <p:nvPr/>
        </p:nvSpPr>
        <p:spPr>
          <a:xfrm>
            <a:off x="177860" y="57339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09</a:t>
            </a:r>
          </a:p>
        </p:txBody>
      </p:sp>
      <p:pic>
        <p:nvPicPr>
          <p:cNvPr id="3" name="Graphic 2" descr="Radio microphone outline">
            <a:extLst>
              <a:ext uri="{FF2B5EF4-FFF2-40B4-BE49-F238E27FC236}">
                <a16:creationId xmlns:a16="http://schemas.microsoft.com/office/drawing/2014/main" id="{6ECFD3E4-BF1D-F17A-55F8-869337210F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49115" y="477253"/>
            <a:ext cx="954505" cy="954505"/>
          </a:xfrm>
          <a:prstGeom prst="rect">
            <a:avLst/>
          </a:prstGeom>
        </p:spPr>
      </p:pic>
    </p:spTree>
    <p:extLst>
      <p:ext uri="{BB962C8B-B14F-4D97-AF65-F5344CB8AC3E}">
        <p14:creationId xmlns:p14="http://schemas.microsoft.com/office/powerpoint/2010/main" val="27073546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668876" y="5470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Att tala inför publik är en vanlig rädsla</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Text Placeholder 3">
            <a:extLst>
              <a:ext uri="{FF2B5EF4-FFF2-40B4-BE49-F238E27FC236}">
                <a16:creationId xmlns:a16="http://schemas.microsoft.com/office/drawing/2014/main" id="{B142A832-CE2D-8C34-6B2A-86676986BA8D}"/>
              </a:ext>
            </a:extLst>
          </p:cNvPr>
          <p:cNvSpPr txBox="1">
            <a:spLocks/>
          </p:cNvSpPr>
          <p:nvPr/>
        </p:nvSpPr>
        <p:spPr>
          <a:xfrm>
            <a:off x="678903" y="1937054"/>
            <a:ext cx="5786066" cy="18970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Den goda nyheten är dock att den här rädslan inte behöver hindra dig från att hålla ett fantastiskt tal. Dessa tips för offentliga tal kan hjälpa dig att känna dig lugn samtidigt som du får bättre kontakt med din publik ... vilket gör dig till en mer inflytelserik offentlig talare.</a:t>
            </a:r>
          </a:p>
          <a:p>
            <a:pPr marL="0" indent="0">
              <a:lnSpc>
                <a:spcPts val="2760"/>
              </a:lnSpc>
              <a:spcBef>
                <a:spcPts val="0"/>
              </a:spcBef>
              <a:buClr>
                <a:srgbClr val="B6D1E1"/>
              </a:buClr>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p:txBody>
      </p:sp>
      <p:sp>
        <p:nvSpPr>
          <p:cNvPr id="61" name="Freeform 60">
            <a:extLst>
              <a:ext uri="{FF2B5EF4-FFF2-40B4-BE49-F238E27FC236}">
                <a16:creationId xmlns:a16="http://schemas.microsoft.com/office/drawing/2014/main" id="{CC986BFD-F0DC-603A-364E-26E12BF432BE}"/>
              </a:ext>
            </a:extLst>
          </p:cNvPr>
          <p:cNvSpPr/>
          <p:nvPr/>
        </p:nvSpPr>
        <p:spPr>
          <a:xfrm>
            <a:off x="8095791" y="863344"/>
            <a:ext cx="4733576" cy="4891161"/>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blipFill>
            <a:blip r:embed="rId2"/>
            <a:srcRect/>
            <a:stretch>
              <a:fillRect l="-36993" r="-36993"/>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2" name="Graphic 4">
            <a:extLst>
              <a:ext uri="{FF2B5EF4-FFF2-40B4-BE49-F238E27FC236}">
                <a16:creationId xmlns:a16="http://schemas.microsoft.com/office/drawing/2014/main" id="{F3382A01-BA29-1F8E-8619-53BA029AA80C}"/>
              </a:ext>
            </a:extLst>
          </p:cNvPr>
          <p:cNvSpPr/>
          <p:nvPr/>
        </p:nvSpPr>
        <p:spPr>
          <a:xfrm>
            <a:off x="6603831" y="3703459"/>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3" name="Straight Connector 62">
            <a:extLst>
              <a:ext uri="{FF2B5EF4-FFF2-40B4-BE49-F238E27FC236}">
                <a16:creationId xmlns:a16="http://schemas.microsoft.com/office/drawing/2014/main" id="{AA7AAFAF-138E-5E59-89A5-6EB6BC47BE26}"/>
              </a:ext>
            </a:extLst>
          </p:cNvPr>
          <p:cNvCxnSpPr>
            <a:cxnSpLocks/>
          </p:cNvCxnSpPr>
          <p:nvPr/>
        </p:nvCxnSpPr>
        <p:spPr>
          <a:xfrm flipH="1">
            <a:off x="665554" y="1616500"/>
            <a:ext cx="7130908"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51030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54784" y="985901"/>
            <a:ext cx="7176159" cy="3217862"/>
          </a:xfrm>
        </p:spPr>
        <p:txBody>
          <a:bodyPr/>
          <a:lstStyle/>
          <a:p>
            <a:r>
              <a:rPr lang="en-US" dirty="0"/>
              <a:t>03</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296113" y="2228914"/>
            <a:ext cx="7176159" cy="3217862"/>
          </a:xfrm>
          <a:prstGeom prst="rect">
            <a:avLst/>
          </a:prstGeom>
        </p:spPr>
        <p:txBody>
          <a:bodyPr/>
          <a:lstStyle/>
          <a:p>
            <a:r>
              <a:rPr lang="en-GB" sz="6000" dirty="0">
                <a:effectLst/>
                <a:latin typeface="Calibri" panose="020F0502020204030204" pitchFamily="34" charset="0"/>
                <a:ea typeface="Calibri" panose="020F0502020204030204" pitchFamily="34" charset="0"/>
              </a:rPr>
              <a:t>Användbara videor</a:t>
            </a:r>
          </a:p>
          <a:p>
            <a:endParaRPr lang="en-GB" sz="6000" dirty="0">
              <a:effectLst/>
              <a:latin typeface="Calibri" panose="020F0502020204030204" pitchFamily="34" charset="0"/>
              <a:ea typeface="Calibri" panose="020F0502020204030204" pitchFamily="34" charset="0"/>
            </a:endParaRPr>
          </a:p>
          <a:p>
            <a:endParaRPr lang="en-US" sz="6000" dirty="0"/>
          </a:p>
        </p:txBody>
      </p:sp>
    </p:spTree>
    <p:extLst>
      <p:ext uri="{BB962C8B-B14F-4D97-AF65-F5344CB8AC3E}">
        <p14:creationId xmlns:p14="http://schemas.microsoft.com/office/powerpoint/2010/main" val="28745826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909411" y="542553"/>
            <a:ext cx="2892568"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Användbara videor</a:t>
            </a:r>
          </a:p>
          <a:p>
            <a:pPr marL="0" indent="0">
              <a:lnSpc>
                <a:spcPts val="4020"/>
              </a:lnSpc>
              <a:spcBef>
                <a:spcPts val="0"/>
              </a:spcBef>
              <a:buNone/>
            </a:pPr>
            <a:endPar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flipH="1">
            <a:off x="537219" y="1680669"/>
            <a:ext cx="3216634"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CDD25C6B-49E0-7B4B-395A-5906AF37731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334" t="4156"/>
          <a:stretch/>
        </p:blipFill>
        <p:spPr>
          <a:xfrm flipH="1">
            <a:off x="3096128" y="392349"/>
            <a:ext cx="9095872" cy="6465651"/>
          </a:xfrm>
          <a:prstGeom prst="rect">
            <a:avLst/>
          </a:prstGeom>
          <a:noFill/>
        </p:spPr>
      </p:pic>
      <p:pic>
        <p:nvPicPr>
          <p:cNvPr id="20" name="Picture 19">
            <a:extLst>
              <a:ext uri="{FF2B5EF4-FFF2-40B4-BE49-F238E27FC236}">
                <a16:creationId xmlns:a16="http://schemas.microsoft.com/office/drawing/2014/main" id="{23E3EA92-9027-89B4-98CD-BB3D1CCA8E5F}"/>
              </a:ext>
            </a:extLst>
          </p:cNvPr>
          <p:cNvPicPr>
            <a:picLocks noChangeAspect="1"/>
          </p:cNvPicPr>
          <p:nvPr/>
        </p:nvPicPr>
        <p:blipFill rotWithShape="1">
          <a:blip r:embed="rId3"/>
          <a:srcRect l="-475" t="1248" r="475" b="10522"/>
          <a:stretch/>
        </p:blipFill>
        <p:spPr>
          <a:xfrm>
            <a:off x="4443663" y="753978"/>
            <a:ext cx="6753726" cy="4272875"/>
          </a:xfrm>
          <a:prstGeom prst="rect">
            <a:avLst/>
          </a:prstGeom>
        </p:spPr>
      </p:pic>
      <p:sp>
        <p:nvSpPr>
          <p:cNvPr id="21" name="Oval 20">
            <a:extLst>
              <a:ext uri="{FF2B5EF4-FFF2-40B4-BE49-F238E27FC236}">
                <a16:creationId xmlns:a16="http://schemas.microsoft.com/office/drawing/2014/main" id="{52DC49BF-F10B-08CF-B713-6D82D84E1632}"/>
              </a:ext>
            </a:extLst>
          </p:cNvPr>
          <p:cNvSpPr/>
          <p:nvPr/>
        </p:nvSpPr>
        <p:spPr>
          <a:xfrm>
            <a:off x="3031958" y="3048000"/>
            <a:ext cx="1748589" cy="1748589"/>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3">
            <a:extLst>
              <a:ext uri="{FF2B5EF4-FFF2-40B4-BE49-F238E27FC236}">
                <a16:creationId xmlns:a16="http://schemas.microsoft.com/office/drawing/2014/main" id="{E0853090-0640-A921-2050-E4CB8473CAE7}"/>
              </a:ext>
            </a:extLst>
          </p:cNvPr>
          <p:cNvSpPr txBox="1">
            <a:spLocks/>
          </p:cNvSpPr>
          <p:nvPr/>
        </p:nvSpPr>
        <p:spPr>
          <a:xfrm>
            <a:off x="3067075" y="3577390"/>
            <a:ext cx="1681388" cy="12031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760"/>
              </a:lnSpc>
              <a:spcBef>
                <a:spcPts val="0"/>
              </a:spcBef>
              <a:buNone/>
            </a:pP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Klicka för att </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visa</a:t>
            </a:r>
            <a:endParaRPr lang="sv-SE" sz="3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336356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909411" y="542553"/>
            <a:ext cx="2892568"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Användbara videor</a:t>
            </a:r>
          </a:p>
          <a:p>
            <a:pPr marL="0" indent="0">
              <a:lnSpc>
                <a:spcPts val="4020"/>
              </a:lnSpc>
              <a:spcBef>
                <a:spcPts val="0"/>
              </a:spcBef>
              <a:buNone/>
            </a:pPr>
            <a:endPar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flipH="1">
            <a:off x="537219" y="1680669"/>
            <a:ext cx="3216634"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CDD25C6B-49E0-7B4B-395A-5906AF37731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334" t="4156"/>
          <a:stretch/>
        </p:blipFill>
        <p:spPr>
          <a:xfrm flipH="1">
            <a:off x="3096128" y="392349"/>
            <a:ext cx="9095872" cy="6465651"/>
          </a:xfrm>
          <a:prstGeom prst="rect">
            <a:avLst/>
          </a:prstGeom>
          <a:noFill/>
        </p:spPr>
      </p:pic>
      <p:pic>
        <p:nvPicPr>
          <p:cNvPr id="3" name="Picture 2">
            <a:extLst>
              <a:ext uri="{FF2B5EF4-FFF2-40B4-BE49-F238E27FC236}">
                <a16:creationId xmlns:a16="http://schemas.microsoft.com/office/drawing/2014/main" id="{E8F963A2-66D5-BE3D-C574-1DD8F10C9926}"/>
              </a:ext>
            </a:extLst>
          </p:cNvPr>
          <p:cNvPicPr>
            <a:picLocks noChangeAspect="1"/>
          </p:cNvPicPr>
          <p:nvPr/>
        </p:nvPicPr>
        <p:blipFill rotWithShape="1">
          <a:blip r:embed="rId3"/>
          <a:srcRect l="294" r="294"/>
          <a:stretch/>
        </p:blipFill>
        <p:spPr>
          <a:xfrm>
            <a:off x="4395537" y="825835"/>
            <a:ext cx="6867358" cy="4291597"/>
          </a:xfrm>
          <a:prstGeom prst="rect">
            <a:avLst/>
          </a:prstGeom>
        </p:spPr>
      </p:pic>
      <p:sp>
        <p:nvSpPr>
          <p:cNvPr id="4" name="Oval 3">
            <a:extLst>
              <a:ext uri="{FF2B5EF4-FFF2-40B4-BE49-F238E27FC236}">
                <a16:creationId xmlns:a16="http://schemas.microsoft.com/office/drawing/2014/main" id="{32FDA7E6-AFFC-2814-6F9C-9FEBF11548DF}"/>
              </a:ext>
            </a:extLst>
          </p:cNvPr>
          <p:cNvSpPr/>
          <p:nvPr/>
        </p:nvSpPr>
        <p:spPr>
          <a:xfrm>
            <a:off x="3031958" y="3048000"/>
            <a:ext cx="1748589" cy="1748589"/>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
            <a:extLst>
              <a:ext uri="{FF2B5EF4-FFF2-40B4-BE49-F238E27FC236}">
                <a16:creationId xmlns:a16="http://schemas.microsoft.com/office/drawing/2014/main" id="{095F3A8D-7262-42A8-65A5-1ED27F2B6DD3}"/>
              </a:ext>
            </a:extLst>
          </p:cNvPr>
          <p:cNvSpPr txBox="1">
            <a:spLocks/>
          </p:cNvSpPr>
          <p:nvPr/>
        </p:nvSpPr>
        <p:spPr>
          <a:xfrm>
            <a:off x="3067075" y="3577390"/>
            <a:ext cx="1681388" cy="12031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760"/>
              </a:lnSpc>
              <a:spcBef>
                <a:spcPts val="0"/>
              </a:spcBef>
              <a:buNone/>
            </a:pP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Klicka för att </a:t>
            </a:r>
            <a:r>
              <a:rPr lang="en-IE" sz="3200" b="1" dirty="0">
                <a:solidFill>
                  <a:schemeClr val="bg1"/>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visa</a:t>
            </a:r>
            <a:endParaRPr lang="sv-SE" sz="3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623321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909411" y="542553"/>
            <a:ext cx="2892568"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Användbara videor</a:t>
            </a:r>
          </a:p>
          <a:p>
            <a:pPr marL="0" indent="0">
              <a:lnSpc>
                <a:spcPts val="4020"/>
              </a:lnSpc>
              <a:spcBef>
                <a:spcPts val="0"/>
              </a:spcBef>
              <a:buNone/>
            </a:pPr>
            <a:endPar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flipH="1">
            <a:off x="537219" y="1680669"/>
            <a:ext cx="3216634"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CDD25C6B-49E0-7B4B-395A-5906AF37731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334" t="4156"/>
          <a:stretch/>
        </p:blipFill>
        <p:spPr>
          <a:xfrm flipH="1">
            <a:off x="3096128" y="392349"/>
            <a:ext cx="9095872" cy="6465651"/>
          </a:xfrm>
          <a:prstGeom prst="rect">
            <a:avLst/>
          </a:prstGeom>
          <a:noFill/>
        </p:spPr>
      </p:pic>
      <p:pic>
        <p:nvPicPr>
          <p:cNvPr id="7" name="Picture 6">
            <a:extLst>
              <a:ext uri="{FF2B5EF4-FFF2-40B4-BE49-F238E27FC236}">
                <a16:creationId xmlns:a16="http://schemas.microsoft.com/office/drawing/2014/main" id="{F552D19B-6C1C-2EC0-506E-2E53EEF97097}"/>
              </a:ext>
            </a:extLst>
          </p:cNvPr>
          <p:cNvPicPr>
            <a:picLocks noChangeAspect="1"/>
          </p:cNvPicPr>
          <p:nvPr/>
        </p:nvPicPr>
        <p:blipFill rotWithShape="1">
          <a:blip r:embed="rId3"/>
          <a:srcRect l="6564" t="-1766" r="7079" b="8834"/>
          <a:stretch/>
        </p:blipFill>
        <p:spPr>
          <a:xfrm>
            <a:off x="4443663" y="834189"/>
            <a:ext cx="6764690" cy="4219074"/>
          </a:xfrm>
          <a:prstGeom prst="rect">
            <a:avLst/>
          </a:prstGeom>
        </p:spPr>
      </p:pic>
      <p:sp>
        <p:nvSpPr>
          <p:cNvPr id="9" name="Oval 8">
            <a:extLst>
              <a:ext uri="{FF2B5EF4-FFF2-40B4-BE49-F238E27FC236}">
                <a16:creationId xmlns:a16="http://schemas.microsoft.com/office/drawing/2014/main" id="{36504274-8958-886A-F9CB-108772EB7BB4}"/>
              </a:ext>
            </a:extLst>
          </p:cNvPr>
          <p:cNvSpPr/>
          <p:nvPr/>
        </p:nvSpPr>
        <p:spPr>
          <a:xfrm>
            <a:off x="3031958" y="3048000"/>
            <a:ext cx="1748589" cy="1748589"/>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3">
            <a:extLst>
              <a:ext uri="{FF2B5EF4-FFF2-40B4-BE49-F238E27FC236}">
                <a16:creationId xmlns:a16="http://schemas.microsoft.com/office/drawing/2014/main" id="{6CE52753-20B1-4D57-7177-BBECDD086B50}"/>
              </a:ext>
            </a:extLst>
          </p:cNvPr>
          <p:cNvSpPr txBox="1">
            <a:spLocks/>
          </p:cNvSpPr>
          <p:nvPr/>
        </p:nvSpPr>
        <p:spPr>
          <a:xfrm>
            <a:off x="3067075" y="3577390"/>
            <a:ext cx="1681388" cy="12031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760"/>
              </a:lnSpc>
              <a:spcBef>
                <a:spcPts val="0"/>
              </a:spcBef>
              <a:buNone/>
            </a:pP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Klicka för att </a:t>
            </a:r>
            <a:r>
              <a:rPr lang="en-IE" sz="3200" b="1" dirty="0">
                <a:solidFill>
                  <a:schemeClr val="bg1"/>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visa</a:t>
            </a:r>
            <a:endParaRPr lang="sv-SE" sz="3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273474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2654544-6DDA-FB3D-70AC-44218F5BB86E}"/>
              </a:ext>
            </a:extLst>
          </p:cNvPr>
          <p:cNvSpPr>
            <a:spLocks noGrp="1"/>
          </p:cNvSpPr>
          <p:nvPr>
            <p:ph type="body" sz="quarter" idx="20"/>
          </p:nvPr>
        </p:nvSpPr>
        <p:spPr>
          <a:xfrm>
            <a:off x="5314122" y="2413596"/>
            <a:ext cx="6609899" cy="1740959"/>
          </a:xfrm>
        </p:spPr>
        <p:txBody>
          <a:bodyPr>
            <a:normAutofit/>
          </a:bodyPr>
          <a:lstStyle/>
          <a:p>
            <a:pPr algn="l"/>
            <a:r>
              <a:rPr lang="en-US" sz="3600" b="0" dirty="0">
                <a:highlight>
                  <a:srgbClr val="84BFA4"/>
                </a:highlight>
              </a:rPr>
              <a:t> Bra gjort, du har slutfört</a:t>
            </a:r>
            <a:r>
              <a:rPr lang="en-US" sz="3600" b="0" dirty="0">
                <a:solidFill>
                  <a:srgbClr val="84BFA4"/>
                </a:solidFill>
                <a:highlight>
                  <a:srgbClr val="84BFA4"/>
                </a:highlight>
              </a:rPr>
              <a:t>.</a:t>
            </a:r>
          </a:p>
        </p:txBody>
      </p:sp>
      <p:sp>
        <p:nvSpPr>
          <p:cNvPr id="8" name="Text Placeholder 2">
            <a:extLst>
              <a:ext uri="{FF2B5EF4-FFF2-40B4-BE49-F238E27FC236}">
                <a16:creationId xmlns:a16="http://schemas.microsoft.com/office/drawing/2014/main" id="{2F5EF597-4B58-6D67-FBC1-120192E8A5EC}"/>
              </a:ext>
            </a:extLst>
          </p:cNvPr>
          <p:cNvSpPr txBox="1">
            <a:spLocks/>
          </p:cNvSpPr>
          <p:nvPr/>
        </p:nvSpPr>
        <p:spPr>
          <a:xfrm>
            <a:off x="7138737" y="3992982"/>
            <a:ext cx="4860757" cy="69735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600"/>
              </a:lnSpc>
              <a:spcBef>
                <a:spcPts val="0"/>
              </a:spcBef>
              <a:buNone/>
            </a:pPr>
            <a:r>
              <a:rPr lang="en-US" sz="5400" b="1" dirty="0">
                <a:solidFill>
                  <a:schemeClr val="bg1"/>
                </a:solidFill>
              </a:rPr>
              <a:t>M2.4 FÖRMÅGA ATT TALA INFÖR PUBLIK</a:t>
            </a:r>
          </a:p>
        </p:txBody>
      </p:sp>
      <p:sp>
        <p:nvSpPr>
          <p:cNvPr id="9" name="Text Placeholder 5">
            <a:extLst>
              <a:ext uri="{FF2B5EF4-FFF2-40B4-BE49-F238E27FC236}">
                <a16:creationId xmlns:a16="http://schemas.microsoft.com/office/drawing/2014/main" id="{76410C18-7E5E-ECCE-F6C3-FA8CB3626EF9}"/>
              </a:ext>
            </a:extLst>
          </p:cNvPr>
          <p:cNvSpPr txBox="1">
            <a:spLocks/>
          </p:cNvSpPr>
          <p:nvPr/>
        </p:nvSpPr>
        <p:spPr>
          <a:xfrm>
            <a:off x="8877260" y="5713258"/>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pic>
        <p:nvPicPr>
          <p:cNvPr id="3" name="Picture 2">
            <a:extLst>
              <a:ext uri="{FF2B5EF4-FFF2-40B4-BE49-F238E27FC236}">
                <a16:creationId xmlns:a16="http://schemas.microsoft.com/office/drawing/2014/main" id="{3C18CC67-4E67-0651-BB56-D360FBDA8B1E}"/>
              </a:ext>
            </a:extLst>
          </p:cNvPr>
          <p:cNvPicPr>
            <a:picLocks noChangeAspect="1"/>
          </p:cNvPicPr>
          <p:nvPr/>
        </p:nvPicPr>
        <p:blipFill>
          <a:blip r:embed="rId2"/>
          <a:stretch>
            <a:fillRect/>
          </a:stretch>
        </p:blipFill>
        <p:spPr>
          <a:xfrm>
            <a:off x="850125" y="5713258"/>
            <a:ext cx="2387722" cy="503435"/>
          </a:xfrm>
          <a:prstGeom prst="rect">
            <a:avLst/>
          </a:prstGeom>
        </p:spPr>
      </p:pic>
    </p:spTree>
    <p:extLst>
      <p:ext uri="{BB962C8B-B14F-4D97-AF65-F5344CB8AC3E}">
        <p14:creationId xmlns:p14="http://schemas.microsoft.com/office/powerpoint/2010/main" val="6476647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C8B245-2173-312A-D7E3-0CC350F67C38}"/>
              </a:ext>
            </a:extLst>
          </p:cNvPr>
          <p:cNvSpPr/>
          <p:nvPr/>
        </p:nvSpPr>
        <p:spPr>
          <a:xfrm>
            <a:off x="5299" y="0"/>
            <a:ext cx="4438364" cy="685799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9" name="Text Placeholder 18">
            <a:extLst>
              <a:ext uri="{FF2B5EF4-FFF2-40B4-BE49-F238E27FC236}">
                <a16:creationId xmlns:a16="http://schemas.microsoft.com/office/drawing/2014/main" id="{91652846-9F98-C50D-267D-C9E01676B01A}"/>
              </a:ext>
            </a:extLst>
          </p:cNvPr>
          <p:cNvSpPr>
            <a:spLocks noGrp="1"/>
          </p:cNvSpPr>
          <p:nvPr>
            <p:ph type="body" sz="quarter" idx="15"/>
          </p:nvPr>
        </p:nvSpPr>
        <p:spPr>
          <a:xfrm>
            <a:off x="5591898" y="1069095"/>
            <a:ext cx="700387" cy="689518"/>
          </a:xfrm>
        </p:spPr>
        <p:txBody>
          <a:bodyPr/>
          <a:lstStyle/>
          <a:p>
            <a:r>
              <a:rPr lang="en-US" dirty="0"/>
              <a:t>01</a:t>
            </a:r>
          </a:p>
        </p:txBody>
      </p:sp>
      <p:sp>
        <p:nvSpPr>
          <p:cNvPr id="21" name="Text Placeholder 20">
            <a:extLst>
              <a:ext uri="{FF2B5EF4-FFF2-40B4-BE49-F238E27FC236}">
                <a16:creationId xmlns:a16="http://schemas.microsoft.com/office/drawing/2014/main" id="{70A1A5CE-BD0B-A6C2-3753-08594125AE23}"/>
              </a:ext>
            </a:extLst>
          </p:cNvPr>
          <p:cNvSpPr>
            <a:spLocks noGrp="1"/>
          </p:cNvSpPr>
          <p:nvPr>
            <p:ph type="body" sz="quarter" idx="14"/>
          </p:nvPr>
        </p:nvSpPr>
        <p:spPr>
          <a:xfrm>
            <a:off x="6303263" y="1069095"/>
            <a:ext cx="4804984" cy="689519"/>
          </a:xfrm>
        </p:spPr>
        <p:txBody>
          <a:bodyPr/>
          <a:lstStyle/>
          <a:p>
            <a:r>
              <a:rPr lang="en-GB" sz="2400" dirty="0">
                <a:effectLst/>
                <a:latin typeface="Calibri" panose="020F0502020204030204" pitchFamily="34" charset="0"/>
                <a:ea typeface="Calibri" panose="020F0502020204030204" pitchFamily="34" charset="0"/>
              </a:rPr>
              <a:t>Viktiga färdigheter i att tala inför publik</a:t>
            </a:r>
          </a:p>
        </p:txBody>
      </p:sp>
      <p:sp>
        <p:nvSpPr>
          <p:cNvPr id="23" name="Text Placeholder 22">
            <a:extLst>
              <a:ext uri="{FF2B5EF4-FFF2-40B4-BE49-F238E27FC236}">
                <a16:creationId xmlns:a16="http://schemas.microsoft.com/office/drawing/2014/main" id="{9E1E7557-624B-34E8-1A3F-66256A3FA1BB}"/>
              </a:ext>
            </a:extLst>
          </p:cNvPr>
          <p:cNvSpPr>
            <a:spLocks noGrp="1"/>
          </p:cNvSpPr>
          <p:nvPr>
            <p:ph type="body" sz="quarter" idx="29"/>
          </p:nvPr>
        </p:nvSpPr>
        <p:spPr>
          <a:xfrm>
            <a:off x="5591898" y="1750467"/>
            <a:ext cx="700387" cy="689518"/>
          </a:xfrm>
        </p:spPr>
        <p:txBody>
          <a:bodyPr/>
          <a:lstStyle/>
          <a:p>
            <a:r>
              <a:rPr lang="en-US" dirty="0"/>
              <a:t>02</a:t>
            </a:r>
          </a:p>
        </p:txBody>
      </p:sp>
      <p:sp>
        <p:nvSpPr>
          <p:cNvPr id="25" name="Text Placeholder 24">
            <a:extLst>
              <a:ext uri="{FF2B5EF4-FFF2-40B4-BE49-F238E27FC236}">
                <a16:creationId xmlns:a16="http://schemas.microsoft.com/office/drawing/2014/main" id="{ECEC036F-1F07-5075-F1F7-9BBBB7240855}"/>
              </a:ext>
            </a:extLst>
          </p:cNvPr>
          <p:cNvSpPr>
            <a:spLocks noGrp="1"/>
          </p:cNvSpPr>
          <p:nvPr>
            <p:ph type="body" sz="quarter" idx="30"/>
          </p:nvPr>
        </p:nvSpPr>
        <p:spPr>
          <a:xfrm>
            <a:off x="6303263" y="1753675"/>
            <a:ext cx="4804984" cy="689519"/>
          </a:xfrm>
        </p:spPr>
        <p:txBody>
          <a:bodyPr/>
          <a:lstStyle/>
          <a:p>
            <a:pPr>
              <a:lnSpc>
                <a:spcPct val="107000"/>
              </a:lnSpc>
              <a:spcAft>
                <a:spcPts val="800"/>
              </a:spcAft>
            </a:pPr>
            <a:r>
              <a:rPr lang="sv-SE" sz="2400" dirty="0">
                <a:effectLst/>
                <a:latin typeface="Calibri" panose="020F0502020204030204" pitchFamily="34" charset="0"/>
                <a:ea typeface="Calibri" panose="020F0502020204030204" pitchFamily="34" charset="0"/>
              </a:rPr>
              <a:t>Några strategier som kan hjälpa dig</a:t>
            </a:r>
          </a:p>
        </p:txBody>
      </p:sp>
      <p:sp>
        <p:nvSpPr>
          <p:cNvPr id="20" name="Text Placeholder 2">
            <a:extLst>
              <a:ext uri="{FF2B5EF4-FFF2-40B4-BE49-F238E27FC236}">
                <a16:creationId xmlns:a16="http://schemas.microsoft.com/office/drawing/2014/main" id="{E9550D01-52A0-408C-C979-6B9D15CC40A1}"/>
              </a:ext>
            </a:extLst>
          </p:cNvPr>
          <p:cNvSpPr txBox="1">
            <a:spLocks/>
          </p:cNvSpPr>
          <p:nvPr/>
        </p:nvSpPr>
        <p:spPr>
          <a:xfrm>
            <a:off x="485301" y="1186971"/>
            <a:ext cx="4872762" cy="69735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4600"/>
              </a:lnSpc>
              <a:spcBef>
                <a:spcPts val="0"/>
              </a:spcBef>
            </a:pPr>
            <a:r>
              <a:rPr lang="en-US" sz="6000" b="1" dirty="0"/>
              <a:t>TALA INFÖR PUBLIK</a:t>
            </a:r>
          </a:p>
        </p:txBody>
      </p:sp>
      <p:sp>
        <p:nvSpPr>
          <p:cNvPr id="11" name="Graphic 4">
            <a:extLst>
              <a:ext uri="{FF2B5EF4-FFF2-40B4-BE49-F238E27FC236}">
                <a16:creationId xmlns:a16="http://schemas.microsoft.com/office/drawing/2014/main" id="{F951E37E-6F13-84DE-CF61-486EB7682733}"/>
              </a:ext>
            </a:extLst>
          </p:cNvPr>
          <p:cNvSpPr/>
          <p:nvPr/>
        </p:nvSpPr>
        <p:spPr>
          <a:xfrm>
            <a:off x="2456636" y="4185327"/>
            <a:ext cx="2945636" cy="303717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Text Placeholder 22">
            <a:extLst>
              <a:ext uri="{FF2B5EF4-FFF2-40B4-BE49-F238E27FC236}">
                <a16:creationId xmlns:a16="http://schemas.microsoft.com/office/drawing/2014/main" id="{C16580DF-D771-966F-043C-4E9AA9071F38}"/>
              </a:ext>
            </a:extLst>
          </p:cNvPr>
          <p:cNvSpPr txBox="1">
            <a:spLocks/>
          </p:cNvSpPr>
          <p:nvPr/>
        </p:nvSpPr>
        <p:spPr>
          <a:xfrm>
            <a:off x="5591898" y="2431840"/>
            <a:ext cx="700387" cy="6895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03</a:t>
            </a:r>
          </a:p>
        </p:txBody>
      </p:sp>
      <p:sp>
        <p:nvSpPr>
          <p:cNvPr id="30" name="Text Placeholder 24">
            <a:extLst>
              <a:ext uri="{FF2B5EF4-FFF2-40B4-BE49-F238E27FC236}">
                <a16:creationId xmlns:a16="http://schemas.microsoft.com/office/drawing/2014/main" id="{7D7CAC49-AFCF-88AD-8793-4DA1BABE451F}"/>
              </a:ext>
            </a:extLst>
          </p:cNvPr>
          <p:cNvSpPr txBox="1">
            <a:spLocks/>
          </p:cNvSpPr>
          <p:nvPr/>
        </p:nvSpPr>
        <p:spPr>
          <a:xfrm>
            <a:off x="6303263" y="2438256"/>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sv-SE" sz="2400" dirty="0">
                <a:latin typeface="Calibri" panose="020F0502020204030204" pitchFamily="34" charset="0"/>
                <a:ea typeface="Calibri" panose="020F0502020204030204" pitchFamily="34" charset="0"/>
              </a:rPr>
              <a:t>Användbara videor</a:t>
            </a:r>
          </a:p>
        </p:txBody>
      </p:sp>
    </p:spTree>
    <p:extLst>
      <p:ext uri="{BB962C8B-B14F-4D97-AF65-F5344CB8AC3E}">
        <p14:creationId xmlns:p14="http://schemas.microsoft.com/office/powerpoint/2010/main" val="2536835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13909" y="736854"/>
            <a:ext cx="7176159" cy="3217862"/>
          </a:xfrm>
        </p:spPr>
        <p:txBody>
          <a:bodyPr/>
          <a:lstStyle/>
          <a:p>
            <a:r>
              <a:rPr lang="en-US" dirty="0"/>
              <a:t>01</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92505" y="1979867"/>
            <a:ext cx="9095874" cy="3217862"/>
          </a:xfrm>
        </p:spPr>
        <p:txBody>
          <a:bodyPr/>
          <a:lstStyle/>
          <a:p>
            <a:pPr>
              <a:lnSpc>
                <a:spcPts val="6100"/>
              </a:lnSpc>
              <a:spcBef>
                <a:spcPts val="0"/>
              </a:spcBef>
            </a:pPr>
            <a:r>
              <a:rPr lang="en-GB" sz="6000" dirty="0">
                <a:effectLst/>
                <a:latin typeface="Calibri" panose="020F0502020204030204" pitchFamily="34" charset="0"/>
                <a:ea typeface="Calibri" panose="020F0502020204030204" pitchFamily="34" charset="0"/>
              </a:rPr>
              <a:t>Viktiga färdigheter i att tala inför publik</a:t>
            </a:r>
          </a:p>
          <a:p>
            <a:pPr>
              <a:lnSpc>
                <a:spcPts val="6100"/>
              </a:lnSpc>
              <a:spcBef>
                <a:spcPts val="0"/>
              </a:spcBef>
            </a:pP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52443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Freeform 64">
            <a:extLst>
              <a:ext uri="{FF2B5EF4-FFF2-40B4-BE49-F238E27FC236}">
                <a16:creationId xmlns:a16="http://schemas.microsoft.com/office/drawing/2014/main" id="{EB21D748-4AFD-FC84-2641-098D0DE37E05}"/>
              </a:ext>
            </a:extLst>
          </p:cNvPr>
          <p:cNvSpPr/>
          <p:nvPr/>
        </p:nvSpPr>
        <p:spPr>
          <a:xfrm>
            <a:off x="-655180" y="358017"/>
            <a:ext cx="4733576" cy="4891161"/>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solidFill>
            <a:srgbClr val="DC81AB"/>
          </a:solid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4502940" y="713464"/>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Viktiga färdigheter i att tala inför publik</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Text Placeholder 3">
            <a:extLst>
              <a:ext uri="{FF2B5EF4-FFF2-40B4-BE49-F238E27FC236}">
                <a16:creationId xmlns:a16="http://schemas.microsoft.com/office/drawing/2014/main" id="{B142A832-CE2D-8C34-6B2A-86676986BA8D}"/>
              </a:ext>
            </a:extLst>
          </p:cNvPr>
          <p:cNvSpPr txBox="1">
            <a:spLocks/>
          </p:cNvSpPr>
          <p:nvPr/>
        </p:nvSpPr>
        <p:spPr>
          <a:xfrm>
            <a:off x="4512966" y="2193727"/>
            <a:ext cx="7229855" cy="18970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Att tala inför publik är en värdefull färdighet som kan förbättra både ditt privatliv och ditt yrkesliv. </a:t>
            </a:r>
          </a:p>
          <a:p>
            <a:pPr marL="0" indent="0">
              <a:lnSpc>
                <a:spcPts val="2760"/>
              </a:lnSpc>
              <a:spcBef>
                <a:spcPts val="0"/>
              </a:spcBef>
              <a:buClr>
                <a:srgbClr val="B6D1E1"/>
              </a:buClr>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Oavsett om du någonsin talar inför publik eller inte, kommer dina kunskaper att förbättra dina kommunikationsfärdigheter och även öka ditt självförtroende, hjälpa dig att nätverka effektivt och till och med hjälpa dig att dela med dig av dina kulinariska berättelser och arv. </a:t>
            </a: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1" name="Freeform 60">
            <a:extLst>
              <a:ext uri="{FF2B5EF4-FFF2-40B4-BE49-F238E27FC236}">
                <a16:creationId xmlns:a16="http://schemas.microsoft.com/office/drawing/2014/main" id="{CC986BFD-F0DC-603A-364E-26E12BF432BE}"/>
              </a:ext>
            </a:extLst>
          </p:cNvPr>
          <p:cNvSpPr/>
          <p:nvPr/>
        </p:nvSpPr>
        <p:spPr>
          <a:xfrm>
            <a:off x="-663200" y="333954"/>
            <a:ext cx="4733576" cy="4891161"/>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blipFill>
            <a:blip r:embed="rId2"/>
            <a:srcRect/>
            <a:stretch>
              <a:fillRect l="-31414" r="7220"/>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2" name="Graphic 4">
            <a:extLst>
              <a:ext uri="{FF2B5EF4-FFF2-40B4-BE49-F238E27FC236}">
                <a16:creationId xmlns:a16="http://schemas.microsoft.com/office/drawing/2014/main" id="{F3382A01-BA29-1F8E-8619-53BA029AA80C}"/>
              </a:ext>
            </a:extLst>
          </p:cNvPr>
          <p:cNvSpPr/>
          <p:nvPr/>
        </p:nvSpPr>
        <p:spPr>
          <a:xfrm>
            <a:off x="1646819" y="4037468"/>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3" name="Straight Connector 62">
            <a:extLst>
              <a:ext uri="{FF2B5EF4-FFF2-40B4-BE49-F238E27FC236}">
                <a16:creationId xmlns:a16="http://schemas.microsoft.com/office/drawing/2014/main" id="{AA7AAFAF-138E-5E59-89A5-6EB6BC47BE26}"/>
              </a:ext>
            </a:extLst>
          </p:cNvPr>
          <p:cNvCxnSpPr>
            <a:cxnSpLocks/>
          </p:cNvCxnSpPr>
          <p:nvPr/>
        </p:nvCxnSpPr>
        <p:spPr>
          <a:xfrm flipH="1">
            <a:off x="4499618" y="1873173"/>
            <a:ext cx="7130908"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1499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4947793" y="845803"/>
            <a:ext cx="6859196"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Clr>
                <a:srgbClr val="84BFA4"/>
              </a:buClr>
              <a:buNone/>
            </a:pPr>
            <a:r>
              <a:rPr lang="en-GB" sz="2600" dirty="0">
                <a:solidFill>
                  <a:srgbClr val="382B1B"/>
                </a:solidFill>
                <a:latin typeface="Calibri" panose="020F0502020204030204" pitchFamily="34" charset="0"/>
                <a:ea typeface="Calibri" panose="020F0502020204030204" pitchFamily="34" charset="0"/>
              </a:rPr>
              <a:t>Här är några </a:t>
            </a:r>
            <a:r>
              <a:rPr lang="en-GB" sz="2600" b="1" dirty="0">
                <a:solidFill>
                  <a:schemeClr val="bg1"/>
                </a:solidFill>
                <a:highlight>
                  <a:srgbClr val="B6D1E1"/>
                </a:highlight>
                <a:latin typeface="Calibri" panose="020F0502020204030204" pitchFamily="34" charset="0"/>
                <a:ea typeface="Calibri" panose="020F0502020204030204" pitchFamily="34" charset="0"/>
              </a:rPr>
              <a:t>viktiga färdigheter och tips för </a:t>
            </a:r>
            <a:r>
              <a:rPr lang="en-GB" sz="2600" b="1" dirty="0">
                <a:solidFill>
                  <a:schemeClr val="bg1"/>
                </a:solidFill>
                <a:latin typeface="Calibri" panose="020F0502020204030204" pitchFamily="34" charset="0"/>
                <a:ea typeface="Calibri" panose="020F0502020204030204" pitchFamily="34" charset="0"/>
              </a:rPr>
              <a:t>att</a:t>
            </a:r>
            <a:r>
              <a:rPr lang="en-GB" sz="2600" b="1" dirty="0">
                <a:solidFill>
                  <a:schemeClr val="bg1"/>
                </a:solidFill>
                <a:highlight>
                  <a:srgbClr val="B6D1E1"/>
                </a:highlight>
                <a:latin typeface="Calibri" panose="020F0502020204030204" pitchFamily="34" charset="0"/>
                <a:ea typeface="Calibri" panose="020F0502020204030204" pitchFamily="34" charset="0"/>
              </a:rPr>
              <a:t> </a:t>
            </a:r>
            <a:r>
              <a:rPr lang="en-GB" sz="2600" dirty="0">
                <a:solidFill>
                  <a:srgbClr val="382B1B"/>
                </a:solidFill>
                <a:latin typeface="Calibri" panose="020F0502020204030204" pitchFamily="34" charset="0"/>
                <a:ea typeface="Calibri" panose="020F0502020204030204" pitchFamily="34" charset="0"/>
              </a:rPr>
              <a:t>bli en självsäker och engagerande talare:</a:t>
            </a:r>
          </a:p>
          <a:p>
            <a:pPr marL="0"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587375" lvl="0"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Känn din målgrupp</a:t>
            </a:r>
          </a:p>
          <a:p>
            <a:pPr marL="587375" lvl="0"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Strukturera ditt tal</a:t>
            </a:r>
          </a:p>
          <a:p>
            <a:pPr marL="587375" lvl="0"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Övning och förberedelse</a:t>
            </a:r>
          </a:p>
          <a:p>
            <a:pPr marL="587375" lvl="0"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Effektiv kommunikation</a:t>
            </a:r>
          </a:p>
          <a:p>
            <a:pPr marL="587375" lvl="0"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Kroppsspråk</a:t>
            </a:r>
          </a:p>
          <a:p>
            <a:pPr marL="587375" lvl="0"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Att övervinna nervositet</a:t>
            </a:r>
          </a:p>
          <a:p>
            <a:pPr marL="587375" lvl="0"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Användning av visuella hjälpmedel.</a:t>
            </a:r>
          </a:p>
          <a:p>
            <a:pPr marL="587375" lvl="0"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Engagera och interagera</a:t>
            </a:r>
          </a:p>
          <a:p>
            <a:pPr marL="587375" lvl="0"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Hantera frågor och feedback</a:t>
            </a:r>
          </a:p>
          <a:p>
            <a:pPr marL="587375" lvl="0"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Kontinuerlig förbättring</a:t>
            </a:r>
          </a:p>
          <a:p>
            <a:pPr marL="457200" lvl="0" indent="-457200">
              <a:lnSpc>
                <a:spcPct val="100000"/>
              </a:lnSpc>
              <a:spcBef>
                <a:spcPts val="0"/>
              </a:spcBef>
              <a:buClr>
                <a:srgbClr val="84BFA4"/>
              </a:buClr>
              <a:buFont typeface="+mj-lt"/>
              <a:buAutoNum type="arabicPeriod"/>
            </a:pPr>
            <a:endParaRPr lang="en-GB" sz="2400" dirty="0">
              <a:solidFill>
                <a:srgbClr val="382B1B"/>
              </a:solidFill>
              <a:latin typeface="Calibri" panose="020F0502020204030204" pitchFamily="34" charset="0"/>
              <a:ea typeface="Calibri" panose="020F0502020204030204" pitchFamily="34" charset="0"/>
            </a:endParaRPr>
          </a:p>
        </p:txBody>
      </p:sp>
      <p:sp>
        <p:nvSpPr>
          <p:cNvPr id="6" name="Graphic 4">
            <a:extLst>
              <a:ext uri="{FF2B5EF4-FFF2-40B4-BE49-F238E27FC236}">
                <a16:creationId xmlns:a16="http://schemas.microsoft.com/office/drawing/2014/main" id="{37757EB1-68D1-704C-468C-A2800FFEC9F7}"/>
              </a:ext>
            </a:extLst>
          </p:cNvPr>
          <p:cNvSpPr/>
          <p:nvPr/>
        </p:nvSpPr>
        <p:spPr>
          <a:xfrm rot="4967076">
            <a:off x="-146336" y="-378208"/>
            <a:ext cx="4867119" cy="50183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646809" y="504186"/>
            <a:ext cx="3283507"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Viktiga färdigheter i att tala inför publik</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352860" y="2650157"/>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11632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14631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761525" y="1303393"/>
            <a:ext cx="7965250"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Skräddarsy ditt budskap för att nå fram till din målgrupp. </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Ställ frågor, uppmuntra till deltagande och skapa ögonkontakt för att få kontakt med dina lyssnare.</a:t>
            </a:r>
          </a:p>
          <a:p>
            <a:pPr marL="342900" lvl="1" indent="-3429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8FA772FB-0DF9-85D3-BCA4-B003BA5C6B1F}"/>
              </a:ext>
            </a:extLst>
          </p:cNvPr>
          <p:cNvGrpSpPr/>
          <p:nvPr/>
        </p:nvGrpSpPr>
        <p:grpSpPr>
          <a:xfrm>
            <a:off x="1379621" y="801155"/>
            <a:ext cx="2115582" cy="239682"/>
            <a:chOff x="1267333" y="1065256"/>
            <a:chExt cx="2115582" cy="239682"/>
          </a:xfrm>
        </p:grpSpPr>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7488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Känn din målgrupp</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raphic 4">
            <a:extLst>
              <a:ext uri="{FF2B5EF4-FFF2-40B4-BE49-F238E27FC236}">
                <a16:creationId xmlns:a16="http://schemas.microsoft.com/office/drawing/2014/main" id="{E2F8D0F9-D425-4494-BE18-716B744F91C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B0290F21-5932-9D8F-B3D5-558B0FB73C8E}"/>
              </a:ext>
            </a:extLst>
          </p:cNvPr>
          <p:cNvSpPr txBox="1">
            <a:spLocks/>
          </p:cNvSpPr>
          <p:nvPr/>
        </p:nvSpPr>
        <p:spPr>
          <a:xfrm>
            <a:off x="177860" y="57339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sp>
        <p:nvSpPr>
          <p:cNvPr id="13" name="Text Placeholder 3">
            <a:extLst>
              <a:ext uri="{FF2B5EF4-FFF2-40B4-BE49-F238E27FC236}">
                <a16:creationId xmlns:a16="http://schemas.microsoft.com/office/drawing/2014/main" id="{5A491418-C7DC-E8E9-46B1-67C45B376AE1}"/>
              </a:ext>
            </a:extLst>
          </p:cNvPr>
          <p:cNvSpPr txBox="1">
            <a:spLocks/>
          </p:cNvSpPr>
          <p:nvPr/>
        </p:nvSpPr>
        <p:spPr>
          <a:xfrm>
            <a:off x="3705378" y="3862111"/>
            <a:ext cx="8213904"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Börja med en stark inledning som fångar uppmärksamheten. Presentera de viktigaste punkterna som du kommer att ta upp.</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Använd tydliga övergångar för att leda publiken genom talet.</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Sammanfatta dina viktigaste punkter och avsluta med en minnesvärd slutkläm som förstärker ditt budskap.</a:t>
            </a:r>
          </a:p>
          <a:p>
            <a:pPr marL="457200" lvl="1" indent="-4572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5" name="Group 14">
            <a:extLst>
              <a:ext uri="{FF2B5EF4-FFF2-40B4-BE49-F238E27FC236}">
                <a16:creationId xmlns:a16="http://schemas.microsoft.com/office/drawing/2014/main" id="{51AF9E46-48BC-03E0-5214-4BB51108A96D}"/>
              </a:ext>
            </a:extLst>
          </p:cNvPr>
          <p:cNvGrpSpPr/>
          <p:nvPr/>
        </p:nvGrpSpPr>
        <p:grpSpPr>
          <a:xfrm>
            <a:off x="1299411" y="3359873"/>
            <a:ext cx="2139645" cy="239682"/>
            <a:chOff x="1243270" y="1065256"/>
            <a:chExt cx="2139645" cy="239682"/>
          </a:xfrm>
        </p:grpSpPr>
        <p:cxnSp>
          <p:nvCxnSpPr>
            <p:cNvPr id="17" name="Straight Connector 16">
              <a:extLst>
                <a:ext uri="{FF2B5EF4-FFF2-40B4-BE49-F238E27FC236}">
                  <a16:creationId xmlns:a16="http://schemas.microsoft.com/office/drawing/2014/main" id="{A980C98F-E759-AE07-1AE9-401C9F919A9A}"/>
                </a:ext>
              </a:extLst>
            </p:cNvPr>
            <p:cNvCxnSpPr>
              <a:cxnSpLocks/>
            </p:cNvCxnSpPr>
            <p:nvPr/>
          </p:nvCxnSpPr>
          <p:spPr>
            <a:xfrm flipH="1">
              <a:off x="1243270" y="1185097"/>
              <a:ext cx="197082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67161FDD-21A2-7B2A-0D2D-E1491347D57A}"/>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ext Placeholder 5">
            <a:extLst>
              <a:ext uri="{FF2B5EF4-FFF2-40B4-BE49-F238E27FC236}">
                <a16:creationId xmlns:a16="http://schemas.microsoft.com/office/drawing/2014/main" id="{852B6F62-A29C-E487-F816-551F02F40B81}"/>
              </a:ext>
            </a:extLst>
          </p:cNvPr>
          <p:cNvSpPr txBox="1">
            <a:spLocks/>
          </p:cNvSpPr>
          <p:nvPr/>
        </p:nvSpPr>
        <p:spPr>
          <a:xfrm>
            <a:off x="3692727" y="3220045"/>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Strukturera ditt tal</a:t>
            </a:r>
          </a:p>
        </p:txBody>
      </p:sp>
      <p:sp>
        <p:nvSpPr>
          <p:cNvPr id="20" name="Graphic 4">
            <a:extLst>
              <a:ext uri="{FF2B5EF4-FFF2-40B4-BE49-F238E27FC236}">
                <a16:creationId xmlns:a16="http://schemas.microsoft.com/office/drawing/2014/main" id="{EC2554EE-35B1-02F0-64E0-D0951A846E68}"/>
              </a:ext>
            </a:extLst>
          </p:cNvPr>
          <p:cNvSpPr/>
          <p:nvPr/>
        </p:nvSpPr>
        <p:spPr>
          <a:xfrm>
            <a:off x="266366" y="2791326"/>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4B51EB75-516A-59F4-9B18-DB118ADFE5CB}"/>
              </a:ext>
            </a:extLst>
          </p:cNvPr>
          <p:cNvSpPr txBox="1">
            <a:spLocks/>
          </p:cNvSpPr>
          <p:nvPr/>
        </p:nvSpPr>
        <p:spPr>
          <a:xfrm>
            <a:off x="121713" y="3132113"/>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sp>
        <p:nvSpPr>
          <p:cNvPr id="36" name="Rectangle 35">
            <a:extLst>
              <a:ext uri="{FF2B5EF4-FFF2-40B4-BE49-F238E27FC236}">
                <a16:creationId xmlns:a16="http://schemas.microsoft.com/office/drawing/2014/main" id="{7D807724-8374-E441-BE64-A97C9DC7274E}"/>
              </a:ext>
            </a:extLst>
          </p:cNvPr>
          <p:cNvSpPr/>
          <p:nvPr/>
        </p:nvSpPr>
        <p:spPr>
          <a:xfrm>
            <a:off x="2021305" y="561474"/>
            <a:ext cx="834190" cy="4170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Graphic 36" descr="Target Audience outline">
            <a:extLst>
              <a:ext uri="{FF2B5EF4-FFF2-40B4-BE49-F238E27FC236}">
                <a16:creationId xmlns:a16="http://schemas.microsoft.com/office/drawing/2014/main" id="{8E25613E-8AF3-0A59-9232-9F8D28CF8CF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85211" y="493295"/>
            <a:ext cx="934451" cy="934451"/>
          </a:xfrm>
          <a:prstGeom prst="rect">
            <a:avLst/>
          </a:prstGeom>
        </p:spPr>
      </p:pic>
      <p:pic>
        <p:nvPicPr>
          <p:cNvPr id="38" name="Graphic 37" descr="Speech outline">
            <a:extLst>
              <a:ext uri="{FF2B5EF4-FFF2-40B4-BE49-F238E27FC236}">
                <a16:creationId xmlns:a16="http://schemas.microsoft.com/office/drawing/2014/main" id="{9FEF1CAA-AEBF-31B9-3A2D-CF72C72EC32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85212" y="3092117"/>
            <a:ext cx="934451" cy="934451"/>
          </a:xfrm>
          <a:prstGeom prst="rect">
            <a:avLst/>
          </a:prstGeom>
        </p:spPr>
      </p:pic>
    </p:spTree>
    <p:extLst>
      <p:ext uri="{BB962C8B-B14F-4D97-AF65-F5344CB8AC3E}">
        <p14:creationId xmlns:p14="http://schemas.microsoft.com/office/powerpoint/2010/main" val="3788534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6FDA6FAA-3CBE-18ED-73EE-B226459E6FD2}"/>
              </a:ext>
            </a:extLst>
          </p:cNvPr>
          <p:cNvGrpSpPr/>
          <p:nvPr/>
        </p:nvGrpSpPr>
        <p:grpSpPr>
          <a:xfrm>
            <a:off x="1379621" y="801155"/>
            <a:ext cx="2115582" cy="239682"/>
            <a:chOff x="1267333" y="1065256"/>
            <a:chExt cx="2115582" cy="239682"/>
          </a:xfrm>
        </p:grpSpPr>
        <p:cxnSp>
          <p:nvCxnSpPr>
            <p:cNvPr id="34" name="Straight Connector 33">
              <a:extLst>
                <a:ext uri="{FF2B5EF4-FFF2-40B4-BE49-F238E27FC236}">
                  <a16:creationId xmlns:a16="http://schemas.microsoft.com/office/drawing/2014/main" id="{453A1880-3042-B48F-F47A-558C96E4965D}"/>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C14C42DD-3FF7-38CE-CD7A-44E56E96B5BA}"/>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id="{B84AE483-260E-D21B-841C-DC72745CBC03}"/>
              </a:ext>
            </a:extLst>
          </p:cNvPr>
          <p:cNvGrpSpPr/>
          <p:nvPr/>
        </p:nvGrpSpPr>
        <p:grpSpPr>
          <a:xfrm>
            <a:off x="1283369" y="4274273"/>
            <a:ext cx="2139645" cy="239682"/>
            <a:chOff x="1243270" y="1065256"/>
            <a:chExt cx="2139645" cy="239682"/>
          </a:xfrm>
        </p:grpSpPr>
        <p:cxnSp>
          <p:nvCxnSpPr>
            <p:cNvPr id="37" name="Straight Connector 36">
              <a:extLst>
                <a:ext uri="{FF2B5EF4-FFF2-40B4-BE49-F238E27FC236}">
                  <a16:creationId xmlns:a16="http://schemas.microsoft.com/office/drawing/2014/main" id="{B5E9CBC3-792C-BC1D-FC5D-054B891DEA00}"/>
                </a:ext>
              </a:extLst>
            </p:cNvPr>
            <p:cNvCxnSpPr>
              <a:cxnSpLocks/>
            </p:cNvCxnSpPr>
            <p:nvPr/>
          </p:nvCxnSpPr>
          <p:spPr>
            <a:xfrm flipH="1">
              <a:off x="1243270" y="1185097"/>
              <a:ext cx="197082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94F93039-AEBD-3F7E-E545-D04405D19300}"/>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Rectangle 38">
            <a:extLst>
              <a:ext uri="{FF2B5EF4-FFF2-40B4-BE49-F238E27FC236}">
                <a16:creationId xmlns:a16="http://schemas.microsoft.com/office/drawing/2014/main" id="{8918A282-F809-188E-F645-F18125AD8469}"/>
              </a:ext>
            </a:extLst>
          </p:cNvPr>
          <p:cNvSpPr/>
          <p:nvPr/>
        </p:nvSpPr>
        <p:spPr>
          <a:xfrm>
            <a:off x="2021305" y="561474"/>
            <a:ext cx="834190" cy="4170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294729D-19EE-E1FC-1957-733755848267}"/>
              </a:ext>
            </a:extLst>
          </p:cNvPr>
          <p:cNvSpPr/>
          <p:nvPr/>
        </p:nvSpPr>
        <p:spPr>
          <a:xfrm>
            <a:off x="0" y="0"/>
            <a:ext cx="11463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719414" y="1313419"/>
            <a:ext cx="8175805" cy="18950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Öva på ditt tal flera gånger. Genom att repetera kan du bekanta dig med innehållet och förbättra din framförandeförmåga.</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Se till att ditt tal ryms inom den tilldelade tiden. Öva på tempot för att undvika att tala för snabbt eller för långsamt.</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Använd kortfattade anteckningar eller en disposition för att hålla dig på rätt spår utan att läsa direkt från dem.</a:t>
            </a:r>
          </a:p>
          <a:p>
            <a:pPr marL="457200" lvl="1" indent="-4572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716790"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Övning och förberedelse</a:t>
            </a:r>
          </a:p>
        </p:txBody>
      </p:sp>
      <p:sp>
        <p:nvSpPr>
          <p:cNvPr id="4" name="Graphic 4">
            <a:extLst>
              <a:ext uri="{FF2B5EF4-FFF2-40B4-BE49-F238E27FC236}">
                <a16:creationId xmlns:a16="http://schemas.microsoft.com/office/drawing/2014/main" id="{E2F8D0F9-D425-4494-BE18-716B744F91C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B0290F21-5932-9D8F-B3D5-558B0FB73C8E}"/>
              </a:ext>
            </a:extLst>
          </p:cNvPr>
          <p:cNvSpPr txBox="1">
            <a:spLocks/>
          </p:cNvSpPr>
          <p:nvPr/>
        </p:nvSpPr>
        <p:spPr>
          <a:xfrm>
            <a:off x="177860" y="57339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sp>
        <p:nvSpPr>
          <p:cNvPr id="13" name="Text Placeholder 3">
            <a:extLst>
              <a:ext uri="{FF2B5EF4-FFF2-40B4-BE49-F238E27FC236}">
                <a16:creationId xmlns:a16="http://schemas.microsoft.com/office/drawing/2014/main" id="{5A491418-C7DC-E8E9-46B1-67C45B376AE1}"/>
              </a:ext>
            </a:extLst>
          </p:cNvPr>
          <p:cNvSpPr txBox="1">
            <a:spLocks/>
          </p:cNvSpPr>
          <p:nvPr/>
        </p:nvSpPr>
        <p:spPr>
          <a:xfrm>
            <a:off x="3663268" y="4874766"/>
            <a:ext cx="8213904"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Tala tydligt och undvik att använda onödig jargong. Håll ditt budskap kortfattat och kärnfullt.</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Variera tonläge, ton och volym för att bibehålla intresset och betona viktiga punkter.</a:t>
            </a:r>
          </a:p>
          <a:p>
            <a:pPr marL="457200" lvl="1" indent="-4572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9" name="Text Placeholder 5">
            <a:extLst>
              <a:ext uri="{FF2B5EF4-FFF2-40B4-BE49-F238E27FC236}">
                <a16:creationId xmlns:a16="http://schemas.microsoft.com/office/drawing/2014/main" id="{852B6F62-A29C-E487-F816-551F02F40B81}"/>
              </a:ext>
            </a:extLst>
          </p:cNvPr>
          <p:cNvSpPr txBox="1">
            <a:spLocks/>
          </p:cNvSpPr>
          <p:nvPr/>
        </p:nvSpPr>
        <p:spPr>
          <a:xfrm>
            <a:off x="3720801" y="4272805"/>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Effektiv kommunikation</a:t>
            </a:r>
          </a:p>
        </p:txBody>
      </p:sp>
      <p:sp>
        <p:nvSpPr>
          <p:cNvPr id="20" name="Graphic 4">
            <a:extLst>
              <a:ext uri="{FF2B5EF4-FFF2-40B4-BE49-F238E27FC236}">
                <a16:creationId xmlns:a16="http://schemas.microsoft.com/office/drawing/2014/main" id="{EC2554EE-35B1-02F0-64E0-D0951A846E68}"/>
              </a:ext>
            </a:extLst>
          </p:cNvPr>
          <p:cNvSpPr/>
          <p:nvPr/>
        </p:nvSpPr>
        <p:spPr>
          <a:xfrm>
            <a:off x="266366" y="3673639"/>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4B51EB75-516A-59F4-9B18-DB118ADFE5CB}"/>
              </a:ext>
            </a:extLst>
          </p:cNvPr>
          <p:cNvSpPr txBox="1">
            <a:spLocks/>
          </p:cNvSpPr>
          <p:nvPr/>
        </p:nvSpPr>
        <p:spPr>
          <a:xfrm>
            <a:off x="121713" y="4014426"/>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pic>
        <p:nvPicPr>
          <p:cNvPr id="40" name="Graphic 39" descr="Clipboard Ticked outline">
            <a:extLst>
              <a:ext uri="{FF2B5EF4-FFF2-40B4-BE49-F238E27FC236}">
                <a16:creationId xmlns:a16="http://schemas.microsoft.com/office/drawing/2014/main" id="{0B792150-DBDA-7329-4DC8-B3E9FBFF608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17030" y="525377"/>
            <a:ext cx="1034718" cy="1034718"/>
          </a:xfrm>
          <a:prstGeom prst="rect">
            <a:avLst/>
          </a:prstGeom>
        </p:spPr>
      </p:pic>
      <p:pic>
        <p:nvPicPr>
          <p:cNvPr id="41" name="Graphic 40" descr="Marketing outline">
            <a:extLst>
              <a:ext uri="{FF2B5EF4-FFF2-40B4-BE49-F238E27FC236}">
                <a16:creationId xmlns:a16="http://schemas.microsoft.com/office/drawing/2014/main" id="{7A06051D-7A00-F95C-4D37-C97ED33FF0E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97241" y="3910261"/>
            <a:ext cx="1034718" cy="1034718"/>
          </a:xfrm>
          <a:prstGeom prst="rect">
            <a:avLst/>
          </a:prstGeom>
        </p:spPr>
      </p:pic>
    </p:spTree>
    <p:extLst>
      <p:ext uri="{BB962C8B-B14F-4D97-AF65-F5344CB8AC3E}">
        <p14:creationId xmlns:p14="http://schemas.microsoft.com/office/powerpoint/2010/main" val="417920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6FDA6FAA-3CBE-18ED-73EE-B226459E6FD2}"/>
              </a:ext>
            </a:extLst>
          </p:cNvPr>
          <p:cNvGrpSpPr/>
          <p:nvPr/>
        </p:nvGrpSpPr>
        <p:grpSpPr>
          <a:xfrm>
            <a:off x="1379621" y="801155"/>
            <a:ext cx="2115582" cy="239682"/>
            <a:chOff x="1267333" y="1065256"/>
            <a:chExt cx="2115582" cy="239682"/>
          </a:xfrm>
        </p:grpSpPr>
        <p:cxnSp>
          <p:nvCxnSpPr>
            <p:cNvPr id="34" name="Straight Connector 33">
              <a:extLst>
                <a:ext uri="{FF2B5EF4-FFF2-40B4-BE49-F238E27FC236}">
                  <a16:creationId xmlns:a16="http://schemas.microsoft.com/office/drawing/2014/main" id="{453A1880-3042-B48F-F47A-558C96E4965D}"/>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C14C42DD-3FF7-38CE-CD7A-44E56E96B5BA}"/>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id="{B84AE483-260E-D21B-841C-DC72745CBC03}"/>
              </a:ext>
            </a:extLst>
          </p:cNvPr>
          <p:cNvGrpSpPr/>
          <p:nvPr/>
        </p:nvGrpSpPr>
        <p:grpSpPr>
          <a:xfrm>
            <a:off x="1283369" y="4274273"/>
            <a:ext cx="2139645" cy="239682"/>
            <a:chOff x="1243270" y="1065256"/>
            <a:chExt cx="2139645" cy="239682"/>
          </a:xfrm>
        </p:grpSpPr>
        <p:cxnSp>
          <p:nvCxnSpPr>
            <p:cNvPr id="37" name="Straight Connector 36">
              <a:extLst>
                <a:ext uri="{FF2B5EF4-FFF2-40B4-BE49-F238E27FC236}">
                  <a16:creationId xmlns:a16="http://schemas.microsoft.com/office/drawing/2014/main" id="{B5E9CBC3-792C-BC1D-FC5D-054B891DEA00}"/>
                </a:ext>
              </a:extLst>
            </p:cNvPr>
            <p:cNvCxnSpPr>
              <a:cxnSpLocks/>
            </p:cNvCxnSpPr>
            <p:nvPr/>
          </p:nvCxnSpPr>
          <p:spPr>
            <a:xfrm flipH="1">
              <a:off x="1243270" y="1185097"/>
              <a:ext cx="197082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94F93039-AEBD-3F7E-E545-D04405D19300}"/>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Rectangle 38">
            <a:extLst>
              <a:ext uri="{FF2B5EF4-FFF2-40B4-BE49-F238E27FC236}">
                <a16:creationId xmlns:a16="http://schemas.microsoft.com/office/drawing/2014/main" id="{8918A282-F809-188E-F645-F18125AD8469}"/>
              </a:ext>
            </a:extLst>
          </p:cNvPr>
          <p:cNvSpPr/>
          <p:nvPr/>
        </p:nvSpPr>
        <p:spPr>
          <a:xfrm>
            <a:off x="2021305" y="561474"/>
            <a:ext cx="834190" cy="4170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294729D-19EE-E1FC-1957-733755848267}"/>
              </a:ext>
            </a:extLst>
          </p:cNvPr>
          <p:cNvSpPr/>
          <p:nvPr/>
        </p:nvSpPr>
        <p:spPr>
          <a:xfrm>
            <a:off x="0" y="0"/>
            <a:ext cx="11463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729440" y="1303393"/>
            <a:ext cx="7965253"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Stå rakt upp och ner, med axlarna bakåt, och undvik att röra på dig. En självsäker hållning förmedlar auktoritet och förtroende.</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Använd naturliga handrörelser för att betona olika punkter. Undvik att överanvända gester, eftersom de kan vara distraherande.</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Använd lämpliga ansiktsuttryck för att förmedla känslor och få kontakt med din publik.</a:t>
            </a:r>
          </a:p>
          <a:p>
            <a:pPr marL="457200" lvl="1" indent="-4572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716790"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Kroppsspråk</a:t>
            </a:r>
          </a:p>
        </p:txBody>
      </p:sp>
      <p:sp>
        <p:nvSpPr>
          <p:cNvPr id="4" name="Graphic 4">
            <a:extLst>
              <a:ext uri="{FF2B5EF4-FFF2-40B4-BE49-F238E27FC236}">
                <a16:creationId xmlns:a16="http://schemas.microsoft.com/office/drawing/2014/main" id="{E2F8D0F9-D425-4494-BE18-716B744F91C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B0290F21-5932-9D8F-B3D5-558B0FB73C8E}"/>
              </a:ext>
            </a:extLst>
          </p:cNvPr>
          <p:cNvSpPr txBox="1">
            <a:spLocks/>
          </p:cNvSpPr>
          <p:nvPr/>
        </p:nvSpPr>
        <p:spPr>
          <a:xfrm>
            <a:off x="177860" y="57339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13" name="Text Placeholder 3">
            <a:extLst>
              <a:ext uri="{FF2B5EF4-FFF2-40B4-BE49-F238E27FC236}">
                <a16:creationId xmlns:a16="http://schemas.microsoft.com/office/drawing/2014/main" id="{5A491418-C7DC-E8E9-46B1-67C45B376AE1}"/>
              </a:ext>
            </a:extLst>
          </p:cNvPr>
          <p:cNvSpPr txBox="1">
            <a:spLocks/>
          </p:cNvSpPr>
          <p:nvPr/>
        </p:nvSpPr>
        <p:spPr>
          <a:xfrm>
            <a:off x="3673294" y="4744424"/>
            <a:ext cx="8213904"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Öva djupa andningsövningar för att lugna nerverna innan du talar.</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Bygg upp ditt självförtroende genom att öva i mindre, mindre skrämmande miljöer inför större åhörare.</a:t>
            </a:r>
          </a:p>
          <a:p>
            <a:pPr marL="457200" lvl="1" indent="-4572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9" name="Text Placeholder 5">
            <a:extLst>
              <a:ext uri="{FF2B5EF4-FFF2-40B4-BE49-F238E27FC236}">
                <a16:creationId xmlns:a16="http://schemas.microsoft.com/office/drawing/2014/main" id="{852B6F62-A29C-E487-F816-551F02F40B81}"/>
              </a:ext>
            </a:extLst>
          </p:cNvPr>
          <p:cNvSpPr txBox="1">
            <a:spLocks/>
          </p:cNvSpPr>
          <p:nvPr/>
        </p:nvSpPr>
        <p:spPr>
          <a:xfrm>
            <a:off x="3660643" y="41023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Att övervinna nervositet</a:t>
            </a:r>
          </a:p>
        </p:txBody>
      </p:sp>
      <p:sp>
        <p:nvSpPr>
          <p:cNvPr id="20" name="Graphic 4">
            <a:extLst>
              <a:ext uri="{FF2B5EF4-FFF2-40B4-BE49-F238E27FC236}">
                <a16:creationId xmlns:a16="http://schemas.microsoft.com/office/drawing/2014/main" id="{EC2554EE-35B1-02F0-64E0-D0951A846E68}"/>
              </a:ext>
            </a:extLst>
          </p:cNvPr>
          <p:cNvSpPr/>
          <p:nvPr/>
        </p:nvSpPr>
        <p:spPr>
          <a:xfrm>
            <a:off x="266366" y="3673639"/>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4B51EB75-516A-59F4-9B18-DB118ADFE5CB}"/>
              </a:ext>
            </a:extLst>
          </p:cNvPr>
          <p:cNvSpPr txBox="1">
            <a:spLocks/>
          </p:cNvSpPr>
          <p:nvPr/>
        </p:nvSpPr>
        <p:spPr>
          <a:xfrm>
            <a:off x="121713" y="4014426"/>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06</a:t>
            </a:r>
          </a:p>
        </p:txBody>
      </p:sp>
      <p:pic>
        <p:nvPicPr>
          <p:cNvPr id="3" name="Graphic 2" descr="Grinning face outline outline">
            <a:extLst>
              <a:ext uri="{FF2B5EF4-FFF2-40B4-BE49-F238E27FC236}">
                <a16:creationId xmlns:a16="http://schemas.microsoft.com/office/drawing/2014/main" id="{358D03E0-8C54-E847-ED78-44C45BC0783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65157" y="517358"/>
            <a:ext cx="914400" cy="914400"/>
          </a:xfrm>
          <a:prstGeom prst="rect">
            <a:avLst/>
          </a:prstGeom>
        </p:spPr>
      </p:pic>
      <p:pic>
        <p:nvPicPr>
          <p:cNvPr id="7" name="Graphic 6" descr="Nervous face outline with solid fill">
            <a:extLst>
              <a:ext uri="{FF2B5EF4-FFF2-40B4-BE49-F238E27FC236}">
                <a16:creationId xmlns:a16="http://schemas.microsoft.com/office/drawing/2014/main" id="{68B1BE37-CB16-1322-DE5E-1C434644F3E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13285" y="3886200"/>
            <a:ext cx="914400" cy="914400"/>
          </a:xfrm>
          <a:prstGeom prst="rect">
            <a:avLst/>
          </a:prstGeom>
        </p:spPr>
      </p:pic>
    </p:spTree>
    <p:extLst>
      <p:ext uri="{BB962C8B-B14F-4D97-AF65-F5344CB8AC3E}">
        <p14:creationId xmlns:p14="http://schemas.microsoft.com/office/powerpoint/2010/main" val="3916096819"/>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1291</Words>
  <Application>Microsoft Office PowerPoint</Application>
  <PresentationFormat>Bredbild</PresentationFormat>
  <Paragraphs>134</Paragraphs>
  <Slides>26</Slides>
  <Notes>0</Notes>
  <HiddenSlides>0</HiddenSlides>
  <MMClips>0</MMClips>
  <ScaleCrop>false</ScaleCrop>
  <HeadingPairs>
    <vt:vector size="4" baseType="variant">
      <vt:variant>
        <vt:lpstr>Tema</vt:lpstr>
      </vt:variant>
      <vt:variant>
        <vt:i4>1</vt:i4>
      </vt:variant>
      <vt:variant>
        <vt:lpstr>Bildrubriker</vt:lpstr>
      </vt:variant>
      <vt:variant>
        <vt:i4>26</vt:i4>
      </vt:variant>
    </vt:vector>
  </HeadingPairs>
  <TitlesOfParts>
    <vt:vector size="27" baseType="lpstr">
      <vt:lpstr>Office Theme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docId:FA9639EA56C19F355D21AB2EAC3CFE9B</cp:keywords>
  <cp:lastModifiedBy>Orla Casey</cp:lastModifiedBy>
  <cp:revision>382</cp:revision>
  <dcterms:created xsi:type="dcterms:W3CDTF">2020-10-14T13:32:04Z</dcterms:created>
  <dcterms:modified xsi:type="dcterms:W3CDTF">2024-12-11T07:53:24Z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2024-09-06T08:48:02Z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749cd0a3-0fa1-432b-b47d-1c9ceaa78013</vt:lpwstr>
  </property>
  <property fmtid="{D5CDD505-2E9C-101B-9397-08002B2CF9AE}" pid="8" name="MSIP_Label_35539ab5-6c40-44dc-bcab-aa0492abd251_ContentBits">
    <vt:lpwstr>0</vt:lpwstr>
  </property>
</Properties>
</file>