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28" r:id="rId1"/>
  </p:sldMasterIdLst>
  <p:sldIdLst>
    <p:sldId id="4302" r:id="rId2"/>
    <p:sldId id="4362" r:id="rId3"/>
    <p:sldId id="4300" r:id="rId4"/>
    <p:sldId id="4308" r:id="rId5"/>
    <p:sldId id="4365" r:id="rId6"/>
    <p:sldId id="4368" r:id="rId7"/>
    <p:sldId id="4369" r:id="rId8"/>
    <p:sldId id="4370" r:id="rId9"/>
    <p:sldId id="4371" r:id="rId10"/>
    <p:sldId id="4307" r:id="rId11"/>
    <p:sldId id="4367" r:id="rId12"/>
    <p:sldId id="4309" r:id="rId13"/>
    <p:sldId id="4366" r:id="rId14"/>
    <p:sldId id="4372" r:id="rId15"/>
    <p:sldId id="4373" r:id="rId16"/>
    <p:sldId id="4374" r:id="rId17"/>
    <p:sldId id="4375" r:id="rId18"/>
    <p:sldId id="4376" r:id="rId19"/>
    <p:sldId id="4326" r:id="rId20"/>
    <p:sldId id="4379" r:id="rId21"/>
    <p:sldId id="4377" r:id="rId22"/>
    <p:sldId id="4380" r:id="rId23"/>
    <p:sldId id="4381" r:id="rId24"/>
    <p:sldId id="4382" r:id="rId25"/>
    <p:sldId id="4383" r:id="rId26"/>
    <p:sldId id="4384" r:id="rId27"/>
    <p:sldId id="4385" r:id="rId28"/>
    <p:sldId id="4363" r:id="rId29"/>
    <p:sldId id="4353" r:id="rId30"/>
    <p:sldId id="4354" r:id="rId31"/>
    <p:sldId id="4355" r:id="rId32"/>
    <p:sldId id="4356" r:id="rId33"/>
    <p:sldId id="4357" r:id="rId34"/>
    <p:sldId id="4358" r:id="rId35"/>
    <p:sldId id="4359" r:id="rId36"/>
    <p:sldId id="4360" r:id="rId37"/>
    <p:sldId id="4361" r:id="rId38"/>
    <p:sldId id="4364" r:id="rId39"/>
    <p:sldId id="4304" r:id="rId40"/>
    <p:sldId id="4348"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4BFA4"/>
    <a:srgbClr val="B6D1E1"/>
    <a:srgbClr val="E6C8C7"/>
    <a:srgbClr val="382B1B"/>
    <a:srgbClr val="000000"/>
    <a:srgbClr val="C4DAE7"/>
    <a:srgbClr val="94C7B0"/>
    <a:srgbClr val="EFDCDC"/>
    <a:srgbClr val="D3C48B"/>
    <a:srgbClr val="CCBB7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755253B-F3A4-0AC8-96D2-86F434BCAEB1}" v="138" dt="2024-12-11T08:16:34.12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4039"/>
    <p:restoredTop sz="94663"/>
  </p:normalViewPr>
  <p:slideViewPr>
    <p:cSldViewPr snapToGrid="0" snapToObjects="1">
      <p:cViewPr varScale="1">
        <p:scale>
          <a:sx n="94" d="100"/>
          <a:sy n="94" d="100"/>
        </p:scale>
        <p:origin x="208" y="312"/>
      </p:cViewPr>
      <p:guideLst/>
    </p:cSldViewPr>
  </p:slid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47" Type="http://schemas.microsoft.com/office/2015/10/relationships/revisionInfo" Target="revisionInfo.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microsoft.com/office/2016/11/relationships/changesInfo" Target="changesInfos/changesInfo1.xml"/><Relationship Id="rId20" Type="http://schemas.openxmlformats.org/officeDocument/2006/relationships/slide" Target="slides/slide19.xml"/><Relationship Id="rId41" Type="http://schemas.openxmlformats.org/officeDocument/2006/relationships/slide" Target="slides/slide40.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Ulla Landenmark" userId="S::ulla.landenmark@krokom.se::5fa23348-8a33-44e7-ae70-de5a650d58c6" providerId="AD" clId="Web-{6755253B-F3A4-0AC8-96D2-86F434BCAEB1}"/>
    <pc:docChg chg="modSld">
      <pc:chgData name="Ulla Landenmark" userId="S::ulla.landenmark@krokom.se::5fa23348-8a33-44e7-ae70-de5a650d58c6" providerId="AD" clId="Web-{6755253B-F3A4-0AC8-96D2-86F434BCAEB1}" dt="2024-12-11T08:16:34.127" v="95" actId="20577"/>
      <pc:docMkLst>
        <pc:docMk/>
      </pc:docMkLst>
      <pc:sldChg chg="modSp">
        <pc:chgData name="Ulla Landenmark" userId="S::ulla.landenmark@krokom.se::5fa23348-8a33-44e7-ae70-de5a650d58c6" providerId="AD" clId="Web-{6755253B-F3A4-0AC8-96D2-86F434BCAEB1}" dt="2024-12-11T08:12:50.675" v="71" actId="1076"/>
        <pc:sldMkLst>
          <pc:docMk/>
          <pc:sldMk cId="2536835251" sldId="4300"/>
        </pc:sldMkLst>
        <pc:spChg chg="mod">
          <ac:chgData name="Ulla Landenmark" userId="S::ulla.landenmark@krokom.se::5fa23348-8a33-44e7-ae70-de5a650d58c6" providerId="AD" clId="Web-{6755253B-F3A4-0AC8-96D2-86F434BCAEB1}" dt="2024-12-11T08:12:50.675" v="71" actId="1076"/>
          <ac:spMkLst>
            <pc:docMk/>
            <pc:sldMk cId="2536835251" sldId="4300"/>
            <ac:spMk id="9" creationId="{A4212617-A110-7DAD-87EB-F3E962E09E22}"/>
          </ac:spMkLst>
        </pc:spChg>
      </pc:sldChg>
      <pc:sldChg chg="modSp">
        <pc:chgData name="Ulla Landenmark" userId="S::ulla.landenmark@krokom.se::5fa23348-8a33-44e7-ae70-de5a650d58c6" providerId="AD" clId="Web-{6755253B-F3A4-0AC8-96D2-86F434BCAEB1}" dt="2024-12-11T08:12:25.644" v="70" actId="14100"/>
        <pc:sldMkLst>
          <pc:docMk/>
          <pc:sldMk cId="173714475" sldId="4302"/>
        </pc:sldMkLst>
        <pc:spChg chg="mod">
          <ac:chgData name="Ulla Landenmark" userId="S::ulla.landenmark@krokom.se::5fa23348-8a33-44e7-ae70-de5a650d58c6" providerId="AD" clId="Web-{6755253B-F3A4-0AC8-96D2-86F434BCAEB1}" dt="2024-12-11T07:55:16.010" v="0" actId="20577"/>
          <ac:spMkLst>
            <pc:docMk/>
            <pc:sldMk cId="173714475" sldId="4302"/>
            <ac:spMk id="3" creationId="{D055E970-9D84-07C6-7DB4-A745987BD830}"/>
          </ac:spMkLst>
        </pc:spChg>
        <pc:picChg chg="mod">
          <ac:chgData name="Ulla Landenmark" userId="S::ulla.landenmark@krokom.se::5fa23348-8a33-44e7-ae70-de5a650d58c6" providerId="AD" clId="Web-{6755253B-F3A4-0AC8-96D2-86F434BCAEB1}" dt="2024-12-11T08:12:25.644" v="70" actId="14100"/>
          <ac:picMkLst>
            <pc:docMk/>
            <pc:sldMk cId="173714475" sldId="4302"/>
            <ac:picMk id="5" creationId="{6542A309-5A07-4108-C199-3C26E4886917}"/>
          </ac:picMkLst>
        </pc:picChg>
      </pc:sldChg>
      <pc:sldChg chg="modSp">
        <pc:chgData name="Ulla Landenmark" userId="S::ulla.landenmark@krokom.se::5fa23348-8a33-44e7-ae70-de5a650d58c6" providerId="AD" clId="Web-{6755253B-F3A4-0AC8-96D2-86F434BCAEB1}" dt="2024-12-11T08:11:44.066" v="64" actId="20577"/>
        <pc:sldMkLst>
          <pc:docMk/>
          <pc:sldMk cId="2884927822" sldId="4304"/>
        </pc:sldMkLst>
        <pc:spChg chg="mod">
          <ac:chgData name="Ulla Landenmark" userId="S::ulla.landenmark@krokom.se::5fa23348-8a33-44e7-ae70-de5a650d58c6" providerId="AD" clId="Web-{6755253B-F3A4-0AC8-96D2-86F434BCAEB1}" dt="2024-12-11T08:11:44.066" v="64" actId="20577"/>
          <ac:spMkLst>
            <pc:docMk/>
            <pc:sldMk cId="2884927822" sldId="4304"/>
            <ac:spMk id="6" creationId="{AD4B9961-ECA1-8DD5-7C67-E0210AD6C0FD}"/>
          </ac:spMkLst>
        </pc:spChg>
        <pc:spChg chg="mod">
          <ac:chgData name="Ulla Landenmark" userId="S::ulla.landenmark@krokom.se::5fa23348-8a33-44e7-ae70-de5a650d58c6" providerId="AD" clId="Web-{6755253B-F3A4-0AC8-96D2-86F434BCAEB1}" dt="2024-12-11T08:10:14.613" v="19" actId="20577"/>
          <ac:spMkLst>
            <pc:docMk/>
            <pc:sldMk cId="2884927822" sldId="4304"/>
            <ac:spMk id="8" creationId="{D9DD2EDA-33EB-16FA-0D6A-44C873FA0581}"/>
          </ac:spMkLst>
        </pc:spChg>
      </pc:sldChg>
      <pc:sldChg chg="modSp">
        <pc:chgData name="Ulla Landenmark" userId="S::ulla.landenmark@krokom.se::5fa23348-8a33-44e7-ae70-de5a650d58c6" providerId="AD" clId="Web-{6755253B-F3A4-0AC8-96D2-86F434BCAEB1}" dt="2024-12-11T08:12:11.410" v="69" actId="20577"/>
        <pc:sldMkLst>
          <pc:docMk/>
          <pc:sldMk cId="647664760" sldId="4348"/>
        </pc:sldMkLst>
        <pc:spChg chg="mod">
          <ac:chgData name="Ulla Landenmark" userId="S::ulla.landenmark@krokom.se::5fa23348-8a33-44e7-ae70-de5a650d58c6" providerId="AD" clId="Web-{6755253B-F3A4-0AC8-96D2-86F434BCAEB1}" dt="2024-12-11T08:12:11.410" v="69" actId="20577"/>
          <ac:spMkLst>
            <pc:docMk/>
            <pc:sldMk cId="647664760" sldId="4348"/>
            <ac:spMk id="8" creationId="{2F5EF597-4B58-6D67-FBC1-120192E8A5EC}"/>
          </ac:spMkLst>
        </pc:spChg>
      </pc:sldChg>
      <pc:sldChg chg="modSp">
        <pc:chgData name="Ulla Landenmark" userId="S::ulla.landenmark@krokom.se::5fa23348-8a33-44e7-ae70-de5a650d58c6" providerId="AD" clId="Web-{6755253B-F3A4-0AC8-96D2-86F434BCAEB1}" dt="2024-12-11T08:08:34.489" v="14" actId="20577"/>
        <pc:sldMkLst>
          <pc:docMk/>
          <pc:sldMk cId="1316669263" sldId="4354"/>
        </pc:sldMkLst>
        <pc:spChg chg="mod">
          <ac:chgData name="Ulla Landenmark" userId="S::ulla.landenmark@krokom.se::5fa23348-8a33-44e7-ae70-de5a650d58c6" providerId="AD" clId="Web-{6755253B-F3A4-0AC8-96D2-86F434BCAEB1}" dt="2024-12-11T08:08:34.489" v="14" actId="20577"/>
          <ac:spMkLst>
            <pc:docMk/>
            <pc:sldMk cId="1316669263" sldId="4354"/>
            <ac:spMk id="316" creationId="{19B8ED3E-9AFE-23BA-78C3-4C6BBE9FB544}"/>
          </ac:spMkLst>
        </pc:spChg>
      </pc:sldChg>
      <pc:sldChg chg="modSp">
        <pc:chgData name="Ulla Landenmark" userId="S::ulla.landenmark@krokom.se::5fa23348-8a33-44e7-ae70-de5a650d58c6" providerId="AD" clId="Web-{6755253B-F3A4-0AC8-96D2-86F434BCAEB1}" dt="2024-12-11T08:09:02.911" v="15" actId="1076"/>
        <pc:sldMkLst>
          <pc:docMk/>
          <pc:sldMk cId="494105485" sldId="4359"/>
        </pc:sldMkLst>
        <pc:spChg chg="mod">
          <ac:chgData name="Ulla Landenmark" userId="S::ulla.landenmark@krokom.se::5fa23348-8a33-44e7-ae70-de5a650d58c6" providerId="AD" clId="Web-{6755253B-F3A4-0AC8-96D2-86F434BCAEB1}" dt="2024-12-11T08:09:02.911" v="15" actId="1076"/>
          <ac:spMkLst>
            <pc:docMk/>
            <pc:sldMk cId="494105485" sldId="4359"/>
            <ac:spMk id="10" creationId="{076631A8-51B9-4D3F-DC77-CC9F5D9A65A0}"/>
          </ac:spMkLst>
        </pc:spChg>
      </pc:sldChg>
      <pc:sldChg chg="modSp">
        <pc:chgData name="Ulla Landenmark" userId="S::ulla.landenmark@krokom.se::5fa23348-8a33-44e7-ae70-de5a650d58c6" providerId="AD" clId="Web-{6755253B-F3A4-0AC8-96D2-86F434BCAEB1}" dt="2024-12-11T08:09:16.879" v="16" actId="1076"/>
        <pc:sldMkLst>
          <pc:docMk/>
          <pc:sldMk cId="2608461055" sldId="4361"/>
        </pc:sldMkLst>
        <pc:spChg chg="mod">
          <ac:chgData name="Ulla Landenmark" userId="S::ulla.landenmark@krokom.se::5fa23348-8a33-44e7-ae70-de5a650d58c6" providerId="AD" clId="Web-{6755253B-F3A4-0AC8-96D2-86F434BCAEB1}" dt="2024-12-11T08:09:16.879" v="16" actId="1076"/>
          <ac:spMkLst>
            <pc:docMk/>
            <pc:sldMk cId="2608461055" sldId="4361"/>
            <ac:spMk id="10" creationId="{076631A8-51B9-4D3F-DC77-CC9F5D9A65A0}"/>
          </ac:spMkLst>
        </pc:spChg>
      </pc:sldChg>
      <pc:sldChg chg="modSp">
        <pc:chgData name="Ulla Landenmark" userId="S::ulla.landenmark@krokom.se::5fa23348-8a33-44e7-ae70-de5a650d58c6" providerId="AD" clId="Web-{6755253B-F3A4-0AC8-96D2-86F434BCAEB1}" dt="2024-12-11T08:13:49.221" v="76" actId="20577"/>
        <pc:sldMkLst>
          <pc:docMk/>
          <pc:sldMk cId="1743625923" sldId="4370"/>
        </pc:sldMkLst>
        <pc:spChg chg="mod">
          <ac:chgData name="Ulla Landenmark" userId="S::ulla.landenmark@krokom.se::5fa23348-8a33-44e7-ae70-de5a650d58c6" providerId="AD" clId="Web-{6755253B-F3A4-0AC8-96D2-86F434BCAEB1}" dt="2024-12-11T08:13:49.221" v="76" actId="20577"/>
          <ac:spMkLst>
            <pc:docMk/>
            <pc:sldMk cId="1743625923" sldId="4370"/>
            <ac:spMk id="16" creationId="{8055B6F2-8984-4BB1-38AC-845A338445AA}"/>
          </ac:spMkLst>
        </pc:spChg>
      </pc:sldChg>
      <pc:sldChg chg="modSp">
        <pc:chgData name="Ulla Landenmark" userId="S::ulla.landenmark@krokom.se::5fa23348-8a33-44e7-ae70-de5a650d58c6" providerId="AD" clId="Web-{6755253B-F3A4-0AC8-96D2-86F434BCAEB1}" dt="2024-12-11T08:06:03.193" v="10" actId="1076"/>
        <pc:sldMkLst>
          <pc:docMk/>
          <pc:sldMk cId="1327682221" sldId="4373"/>
        </pc:sldMkLst>
        <pc:spChg chg="mod">
          <ac:chgData name="Ulla Landenmark" userId="S::ulla.landenmark@krokom.se::5fa23348-8a33-44e7-ae70-de5a650d58c6" providerId="AD" clId="Web-{6755253B-F3A4-0AC8-96D2-86F434BCAEB1}" dt="2024-12-11T08:06:03.193" v="10" actId="1076"/>
          <ac:spMkLst>
            <pc:docMk/>
            <pc:sldMk cId="1327682221" sldId="4373"/>
            <ac:spMk id="10" creationId="{076631A8-51B9-4D3F-DC77-CC9F5D9A65A0}"/>
          </ac:spMkLst>
        </pc:spChg>
      </pc:sldChg>
      <pc:sldChg chg="modSp">
        <pc:chgData name="Ulla Landenmark" userId="S::ulla.landenmark@krokom.se::5fa23348-8a33-44e7-ae70-de5a650d58c6" providerId="AD" clId="Web-{6755253B-F3A4-0AC8-96D2-86F434BCAEB1}" dt="2024-12-11T08:06:56.599" v="12" actId="1076"/>
        <pc:sldMkLst>
          <pc:docMk/>
          <pc:sldMk cId="4224596116" sldId="4374"/>
        </pc:sldMkLst>
        <pc:spChg chg="mod">
          <ac:chgData name="Ulla Landenmark" userId="S::ulla.landenmark@krokom.se::5fa23348-8a33-44e7-ae70-de5a650d58c6" providerId="AD" clId="Web-{6755253B-F3A4-0AC8-96D2-86F434BCAEB1}" dt="2024-12-11T08:06:48.099" v="11" actId="14100"/>
          <ac:spMkLst>
            <pc:docMk/>
            <pc:sldMk cId="4224596116" sldId="4374"/>
            <ac:spMk id="10" creationId="{076631A8-51B9-4D3F-DC77-CC9F5D9A65A0}"/>
          </ac:spMkLst>
        </pc:spChg>
        <pc:picChg chg="mod">
          <ac:chgData name="Ulla Landenmark" userId="S::ulla.landenmark@krokom.se::5fa23348-8a33-44e7-ae70-de5a650d58c6" providerId="AD" clId="Web-{6755253B-F3A4-0AC8-96D2-86F434BCAEB1}" dt="2024-12-11T08:06:56.599" v="12" actId="1076"/>
          <ac:picMkLst>
            <pc:docMk/>
            <pc:sldMk cId="4224596116" sldId="4374"/>
            <ac:picMk id="2" creationId="{E684C468-900A-7E84-70ED-8141716A2D9D}"/>
          </ac:picMkLst>
        </pc:picChg>
      </pc:sldChg>
      <pc:sldChg chg="modSp">
        <pc:chgData name="Ulla Landenmark" userId="S::ulla.landenmark@krokom.se::5fa23348-8a33-44e7-ae70-de5a650d58c6" providerId="AD" clId="Web-{6755253B-F3A4-0AC8-96D2-86F434BCAEB1}" dt="2024-12-11T08:15:43.564" v="90" actId="20577"/>
        <pc:sldMkLst>
          <pc:docMk/>
          <pc:sldMk cId="1225921739" sldId="4375"/>
        </pc:sldMkLst>
        <pc:spChg chg="mod">
          <ac:chgData name="Ulla Landenmark" userId="S::ulla.landenmark@krokom.se::5fa23348-8a33-44e7-ae70-de5a650d58c6" providerId="AD" clId="Web-{6755253B-F3A4-0AC8-96D2-86F434BCAEB1}" dt="2024-12-11T08:15:43.564" v="90" actId="20577"/>
          <ac:spMkLst>
            <pc:docMk/>
            <pc:sldMk cId="1225921739" sldId="4375"/>
            <ac:spMk id="12" creationId="{93C75B98-D8E3-EA22-BC4B-090051B03603}"/>
          </ac:spMkLst>
        </pc:spChg>
      </pc:sldChg>
      <pc:sldChg chg="modSp">
        <pc:chgData name="Ulla Landenmark" userId="S::ulla.landenmark@krokom.se::5fa23348-8a33-44e7-ae70-de5a650d58c6" providerId="AD" clId="Web-{6755253B-F3A4-0AC8-96D2-86F434BCAEB1}" dt="2024-12-11T08:16:34.127" v="95" actId="20577"/>
        <pc:sldMkLst>
          <pc:docMk/>
          <pc:sldMk cId="829847874" sldId="4376"/>
        </pc:sldMkLst>
        <pc:spChg chg="mod">
          <ac:chgData name="Ulla Landenmark" userId="S::ulla.landenmark@krokom.se::5fa23348-8a33-44e7-ae70-de5a650d58c6" providerId="AD" clId="Web-{6755253B-F3A4-0AC8-96D2-86F434BCAEB1}" dt="2024-12-11T08:16:34.127" v="95" actId="20577"/>
          <ac:spMkLst>
            <pc:docMk/>
            <pc:sldMk cId="829847874" sldId="4376"/>
            <ac:spMk id="12" creationId="{93C75B98-D8E3-EA22-BC4B-090051B03603}"/>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ont Typecae &amp; Size">
    <p:spTree>
      <p:nvGrpSpPr>
        <p:cNvPr id="1" name=""/>
        <p:cNvGrpSpPr/>
        <p:nvPr/>
      </p:nvGrpSpPr>
      <p:grpSpPr>
        <a:xfrm>
          <a:off x="0" y="0"/>
          <a:ext cx="0" cy="0"/>
          <a:chOff x="0" y="0"/>
          <a:chExt cx="0" cy="0"/>
        </a:xfrm>
      </p:grpSpPr>
      <p:sp>
        <p:nvSpPr>
          <p:cNvPr id="6" name="Rectangle 5"/>
          <p:cNvSpPr/>
          <p:nvPr userDrawn="1"/>
        </p:nvSpPr>
        <p:spPr>
          <a:xfrm>
            <a:off x="0" y="0"/>
            <a:ext cx="12192000" cy="6858001"/>
          </a:xfrm>
          <a:prstGeom prst="rect">
            <a:avLst/>
          </a:prstGeom>
          <a:solidFill>
            <a:srgbClr val="E6C8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424669" y="528535"/>
            <a:ext cx="6498645" cy="1446550"/>
          </a:xfrm>
          <a:prstGeom prst="rect">
            <a:avLst/>
          </a:prstGeom>
        </p:spPr>
        <p:txBody>
          <a:bodyPr wrap="square">
            <a:spAutoFit/>
          </a:bodyPr>
          <a:lstStyle/>
          <a:p>
            <a:pPr fontAlgn="base"/>
            <a:r>
              <a:rPr lang="en-IE" sz="4400" b="1" i="0" u="none" strike="noStrike" kern="1200" baseline="0" dirty="0">
                <a:solidFill>
                  <a:schemeClr val="bg1"/>
                </a:solidFill>
                <a:effectLst/>
                <a:latin typeface="+mn-lt"/>
                <a:ea typeface="+mn-ea"/>
                <a:cs typeface="+mn-cs"/>
                <a:sym typeface="Quattrocento Sans"/>
              </a:rPr>
              <a:t>3 KITCHENS</a:t>
            </a:r>
          </a:p>
          <a:p>
            <a:pPr fontAlgn="base"/>
            <a:r>
              <a:rPr lang="en-IE" sz="4400" b="0" i="0" u="none" strike="noStrike" kern="1200" baseline="0" dirty="0">
                <a:solidFill>
                  <a:schemeClr val="bg1"/>
                </a:solidFill>
                <a:effectLst/>
                <a:latin typeface="+mn-lt"/>
                <a:ea typeface="+mn-ea"/>
                <a:cs typeface="+mn-cs"/>
                <a:sym typeface="Quattrocento Sans"/>
              </a:rPr>
              <a:t>FONT TYPEFACE &amp; SIZE</a:t>
            </a:r>
            <a:endParaRPr lang="en-IE" sz="3600" b="0" i="0" baseline="0" dirty="0">
              <a:solidFill>
                <a:schemeClr val="bg1"/>
              </a:solidFill>
              <a:latin typeface="+mn-lt"/>
              <a:ea typeface="Quattrocento Sans"/>
              <a:cs typeface="Calibri" panose="020F0502020204030204" pitchFamily="34" charset="0"/>
              <a:sym typeface="Quattrocento Sans"/>
            </a:endParaRPr>
          </a:p>
        </p:txBody>
      </p:sp>
      <p:sp>
        <p:nvSpPr>
          <p:cNvPr id="8" name="Rectangle 7"/>
          <p:cNvSpPr/>
          <p:nvPr userDrawn="1"/>
        </p:nvSpPr>
        <p:spPr>
          <a:xfrm>
            <a:off x="7347983" y="564843"/>
            <a:ext cx="4589207" cy="4708981"/>
          </a:xfrm>
          <a:prstGeom prst="rect">
            <a:avLst/>
          </a:prstGeom>
        </p:spPr>
        <p:txBody>
          <a:bodyPr wrap="square">
            <a:spAutoFit/>
          </a:bodyPr>
          <a:lstStyle/>
          <a:p>
            <a:pPr fontAlgn="base"/>
            <a:r>
              <a:rPr lang="en-IE" sz="3000" b="0" i="0" u="none" strike="noStrike" kern="1200" dirty="0">
                <a:solidFill>
                  <a:schemeClr val="bg1"/>
                </a:solidFill>
                <a:effectLst/>
                <a:latin typeface="+mn-lt"/>
                <a:ea typeface="+mn-ea"/>
                <a:cs typeface="+mn-cs"/>
              </a:rPr>
              <a:t>PLEASE</a:t>
            </a:r>
            <a:r>
              <a:rPr lang="en-IE" sz="3000" b="0" i="0" u="none" strike="noStrike" kern="1200" baseline="0" dirty="0">
                <a:solidFill>
                  <a:schemeClr val="bg1"/>
                </a:solidFill>
                <a:effectLst/>
                <a:latin typeface="+mn-lt"/>
                <a:ea typeface="+mn-ea"/>
                <a:cs typeface="+mn-cs"/>
              </a:rPr>
              <a:t> ENSURE TO KEEP FONTS AS PER THE LAYOUT</a:t>
            </a:r>
            <a:endParaRPr lang="en-IE" sz="3000" b="0" i="0" u="none" strike="noStrike" kern="1200" dirty="0">
              <a:solidFill>
                <a:schemeClr val="bg1"/>
              </a:solidFill>
              <a:effectLst/>
              <a:latin typeface="+mn-lt"/>
              <a:ea typeface="+mn-ea"/>
              <a:cs typeface="+mn-cs"/>
            </a:endParaRPr>
          </a:p>
          <a:p>
            <a:pPr fontAlgn="base"/>
            <a:endParaRPr lang="en-IE" sz="3000" b="0" i="0" u="none" strike="noStrike" kern="1200" dirty="0">
              <a:solidFill>
                <a:schemeClr val="bg1"/>
              </a:solidFill>
              <a:effectLst/>
              <a:latin typeface="+mn-lt"/>
              <a:ea typeface="+mn-ea"/>
              <a:cs typeface="+mn-cs"/>
            </a:endParaRPr>
          </a:p>
          <a:p>
            <a:pPr marL="0" lvl="0" indent="0" algn="l" rtl="0">
              <a:spcBef>
                <a:spcPts val="0"/>
              </a:spcBef>
              <a:spcAft>
                <a:spcPts val="0"/>
              </a:spcAft>
              <a:buClr>
                <a:schemeClr val="dk1"/>
              </a:buClr>
              <a:buSzPts val="1100"/>
              <a:buFont typeface="Arial"/>
              <a:buNone/>
            </a:pPr>
            <a:r>
              <a:rPr lang="en-IE" sz="3000" b="0" i="0" u="none" strike="noStrike" kern="1200" dirty="0">
                <a:solidFill>
                  <a:schemeClr val="bg1"/>
                </a:solidFill>
                <a:effectLst/>
                <a:latin typeface="+mn-lt"/>
                <a:ea typeface="+mn-ea"/>
                <a:cs typeface="+mn-cs"/>
              </a:rPr>
              <a:t>48 point </a:t>
            </a:r>
            <a:r>
              <a:rPr lang="en-IE" sz="3000" b="0" i="0" u="none" strike="noStrike" kern="1200" baseline="0" dirty="0">
                <a:solidFill>
                  <a:schemeClr val="bg1"/>
                </a:solidFill>
                <a:effectLst/>
                <a:latin typeface="+mn-lt"/>
                <a:ea typeface="+mn-ea"/>
                <a:cs typeface="+mn-cs"/>
              </a:rPr>
              <a:t> -  </a:t>
            </a:r>
            <a:r>
              <a:rPr lang="en-IE" sz="3000" b="0" i="0" u="none" strike="noStrike" kern="1200" dirty="0">
                <a:solidFill>
                  <a:schemeClr val="bg1"/>
                </a:solidFill>
                <a:effectLst/>
                <a:latin typeface="+mn-lt"/>
                <a:ea typeface="+mn-ea"/>
                <a:cs typeface="+mn-cs"/>
              </a:rPr>
              <a:t>Divider</a:t>
            </a:r>
            <a:r>
              <a:rPr lang="en-IE" sz="3000" b="0" i="0" u="none" strike="noStrike" kern="1200" baseline="0" dirty="0">
                <a:solidFill>
                  <a:schemeClr val="bg1"/>
                </a:solidFill>
                <a:effectLst/>
                <a:latin typeface="+mn-lt"/>
                <a:ea typeface="+mn-ea"/>
                <a:cs typeface="+mn-cs"/>
              </a:rPr>
              <a:t> Slides</a:t>
            </a:r>
          </a:p>
          <a:p>
            <a:pPr marL="0" lvl="0" indent="0" algn="l" rtl="0">
              <a:spcBef>
                <a:spcPts val="0"/>
              </a:spcBef>
              <a:spcAft>
                <a:spcPts val="0"/>
              </a:spcAft>
              <a:buClr>
                <a:schemeClr val="dk1"/>
              </a:buClr>
              <a:buSzPts val="1100"/>
              <a:buFont typeface="Arial"/>
              <a:buNone/>
            </a:pPr>
            <a:endParaRPr lang="en-IE" sz="1000" b="0" i="0" baseline="0" dirty="0">
              <a:solidFill>
                <a:schemeClr val="bg1"/>
              </a:solidFill>
              <a:latin typeface="+mn-lt"/>
              <a:ea typeface="Quattrocento Sans"/>
              <a:cs typeface="Calibri" panose="020F0502020204030204" pitchFamily="34" charset="0"/>
              <a:sym typeface="Quattrocento San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36 point</a:t>
            </a:r>
            <a:r>
              <a:rPr lang="en-IE" sz="3000" b="0" i="0" u="none" strike="noStrike" kern="1200" baseline="0" dirty="0">
                <a:solidFill>
                  <a:schemeClr val="bg1"/>
                </a:solidFill>
                <a:effectLst/>
                <a:latin typeface="+mn-lt"/>
                <a:ea typeface="+mn-ea"/>
                <a:cs typeface="+mn-cs"/>
              </a:rPr>
              <a:t>  -  </a:t>
            </a:r>
            <a:r>
              <a:rPr lang="en-IE" sz="3000" b="0" i="0" u="none" strike="noStrike" kern="1200" dirty="0">
                <a:solidFill>
                  <a:schemeClr val="bg1"/>
                </a:solidFill>
                <a:effectLst/>
                <a:latin typeface="+mn-lt"/>
                <a:ea typeface="+mn-ea"/>
                <a:cs typeface="+mn-cs"/>
              </a:rPr>
              <a:t>Title Heading</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IE" sz="1000" b="0" i="0" u="none" strike="noStrike" kern="1200" dirty="0">
              <a:solidFill>
                <a:schemeClr val="bg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30 point</a:t>
            </a:r>
            <a:r>
              <a:rPr lang="en-IE" sz="3000" b="0" i="0" u="none" strike="noStrike" kern="1200" baseline="0" dirty="0">
                <a:solidFill>
                  <a:schemeClr val="bg1"/>
                </a:solidFill>
                <a:effectLst/>
                <a:latin typeface="+mn-lt"/>
                <a:ea typeface="+mn-ea"/>
                <a:cs typeface="+mn-cs"/>
              </a:rPr>
              <a:t>  -  </a:t>
            </a:r>
            <a:r>
              <a:rPr lang="en-IE" sz="3000" b="0" i="0" u="none" strike="noStrike" kern="1200" dirty="0">
                <a:solidFill>
                  <a:schemeClr val="bg1"/>
                </a:solidFill>
                <a:effectLst/>
                <a:latin typeface="+mn-lt"/>
                <a:ea typeface="+mn-ea"/>
                <a:cs typeface="+mn-cs"/>
              </a:rPr>
              <a:t>Sub-Titles</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	</a:t>
            </a:r>
            <a:r>
              <a:rPr lang="en-IE" sz="3000" b="0" i="0" u="none" strike="noStrike" kern="1200" baseline="0" dirty="0">
                <a:solidFill>
                  <a:schemeClr val="bg1"/>
                </a:solidFill>
                <a:effectLst/>
                <a:latin typeface="+mn-lt"/>
                <a:ea typeface="+mn-ea"/>
                <a:cs typeface="+mn-cs"/>
              </a:rPr>
              <a:t>       </a:t>
            </a:r>
            <a:r>
              <a:rPr lang="en-IE" sz="3000" b="0" i="0" u="none" strike="noStrike" kern="1200" dirty="0">
                <a:solidFill>
                  <a:schemeClr val="bg1"/>
                </a:solidFill>
                <a:effectLst/>
                <a:latin typeface="+mn-lt"/>
                <a:ea typeface="+mn-ea"/>
                <a:cs typeface="+mn-cs"/>
              </a:rPr>
              <a:t>- Quotes	</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IE" sz="1000" b="0" i="0" u="none" strike="noStrike" kern="1200" dirty="0">
              <a:solidFill>
                <a:schemeClr val="bg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24 point</a:t>
            </a:r>
            <a:r>
              <a:rPr lang="en-IE" sz="3000" b="0" i="0" u="none" strike="noStrike" kern="1200" baseline="0" dirty="0">
                <a:solidFill>
                  <a:schemeClr val="bg1"/>
                </a:solidFill>
                <a:effectLst/>
                <a:latin typeface="+mn-lt"/>
                <a:ea typeface="+mn-ea"/>
                <a:cs typeface="+mn-cs"/>
              </a:rPr>
              <a:t>  -  </a:t>
            </a:r>
            <a:r>
              <a:rPr lang="en-IE" sz="3000" b="0" i="0" u="none" strike="noStrike" kern="1200" baseline="0" dirty="0">
                <a:solidFill>
                  <a:schemeClr val="bg1"/>
                </a:solidFill>
                <a:effectLst/>
                <a:latin typeface="+mn-lt"/>
                <a:ea typeface="Quattrocento Sans"/>
                <a:cs typeface="Calibri" panose="020F0502020204030204" pitchFamily="34" charset="0"/>
                <a:sym typeface="Quattrocento Sans"/>
              </a:rPr>
              <a:t>Main </a:t>
            </a:r>
            <a:r>
              <a:rPr lang="en-IE" sz="3000" b="0" i="0" u="none" strike="noStrike" kern="1200" dirty="0">
                <a:solidFill>
                  <a:schemeClr val="bg1"/>
                </a:solidFill>
                <a:effectLst/>
                <a:latin typeface="+mn-lt"/>
                <a:ea typeface="+mn-ea"/>
                <a:cs typeface="+mn-cs"/>
              </a:rPr>
              <a:t>Text Body </a:t>
            </a:r>
            <a:endParaRPr lang="en-US" sz="3000" dirty="0"/>
          </a:p>
          <a:p>
            <a:pPr fontAlgn="base"/>
            <a:endParaRPr lang="en-IE" sz="3000" b="0" i="0" u="none" strike="noStrike" kern="1200" dirty="0">
              <a:solidFill>
                <a:schemeClr val="bg1"/>
              </a:solidFill>
              <a:effectLst/>
              <a:latin typeface="+mn-lt"/>
              <a:ea typeface="+mn-ea"/>
              <a:cs typeface="+mn-cs"/>
            </a:endParaRPr>
          </a:p>
        </p:txBody>
      </p:sp>
      <p:sp>
        <p:nvSpPr>
          <p:cNvPr id="9" name="Rectangle 8"/>
          <p:cNvSpPr/>
          <p:nvPr userDrawn="1"/>
        </p:nvSpPr>
        <p:spPr>
          <a:xfrm>
            <a:off x="424668" y="2883583"/>
            <a:ext cx="5845501" cy="2123658"/>
          </a:xfrm>
          <a:prstGeom prst="rect">
            <a:avLst/>
          </a:prstGeom>
        </p:spPr>
        <p:txBody>
          <a:bodyPr wrap="square">
            <a:spAutoFit/>
          </a:bodyPr>
          <a:lstStyle/>
          <a:p>
            <a:pPr fontAlgn="base"/>
            <a:r>
              <a:rPr lang="en-IE" sz="2400" b="0" i="0" u="none" strike="noStrike" kern="1200" baseline="0" dirty="0">
                <a:solidFill>
                  <a:schemeClr val="bg1"/>
                </a:solidFill>
                <a:effectLst/>
                <a:latin typeface="+mn-lt"/>
                <a:ea typeface="+mn-ea"/>
                <a:cs typeface="+mn-cs"/>
                <a:sym typeface="Quattrocento Sans"/>
              </a:rPr>
              <a:t>Please ensure to keep the font sizes set as per the slide layouts. The font used throughout the </a:t>
            </a:r>
            <a:r>
              <a:rPr lang="en-IE" sz="2400" b="1" i="0" u="none" strike="noStrike" kern="1200" baseline="0" dirty="0">
                <a:solidFill>
                  <a:schemeClr val="bg1"/>
                </a:solidFill>
                <a:effectLst/>
                <a:latin typeface="+mn-lt"/>
                <a:ea typeface="+mn-ea"/>
                <a:cs typeface="+mn-cs"/>
                <a:sym typeface="Quattrocento Sans"/>
              </a:rPr>
              <a:t>3 Kitchens </a:t>
            </a:r>
            <a:r>
              <a:rPr lang="en-IE" sz="2400" b="0" i="0" u="none" strike="noStrike" kern="1200" baseline="0" dirty="0">
                <a:solidFill>
                  <a:schemeClr val="bg1"/>
                </a:solidFill>
                <a:effectLst/>
                <a:latin typeface="+mn-lt"/>
                <a:ea typeface="+mn-ea"/>
                <a:cs typeface="+mn-cs"/>
                <a:sym typeface="Quattrocento Sans"/>
              </a:rPr>
              <a:t>PowerPoint is</a:t>
            </a:r>
            <a:r>
              <a:rPr lang="is-IS" sz="2400" b="0" i="0" u="none" strike="noStrike" kern="1200" baseline="0" dirty="0">
                <a:solidFill>
                  <a:schemeClr val="bg1"/>
                </a:solidFill>
                <a:effectLst/>
                <a:latin typeface="+mn-lt"/>
                <a:ea typeface="+mn-ea"/>
                <a:cs typeface="+mn-cs"/>
                <a:sym typeface="Quattrocento Sans"/>
              </a:rPr>
              <a:t>….</a:t>
            </a:r>
            <a:endParaRPr lang="en-IE" sz="2400" b="0" i="0" u="none" strike="noStrike" kern="1200" baseline="0" dirty="0">
              <a:solidFill>
                <a:schemeClr val="bg1"/>
              </a:solidFill>
              <a:effectLst/>
              <a:latin typeface="+mn-lt"/>
              <a:ea typeface="+mn-ea"/>
              <a:cs typeface="+mn-cs"/>
              <a:sym typeface="Quattrocento Sans"/>
            </a:endParaRPr>
          </a:p>
          <a:p>
            <a:pPr fontAlgn="base"/>
            <a:endParaRPr lang="en-IE" sz="2400" b="0" i="0" u="none" strike="noStrike" kern="1200" baseline="0" dirty="0">
              <a:solidFill>
                <a:schemeClr val="bg1"/>
              </a:solidFill>
              <a:effectLst/>
              <a:latin typeface="+mn-lt"/>
              <a:ea typeface="+mn-ea"/>
              <a:cs typeface="+mn-cs"/>
              <a:sym typeface="Quattrocento Sans"/>
            </a:endParaRPr>
          </a:p>
          <a:p>
            <a:pPr fontAlgn="base"/>
            <a:r>
              <a:rPr lang="en-IE" sz="3600" b="0" i="0" baseline="0" dirty="0">
                <a:solidFill>
                  <a:schemeClr val="bg1"/>
                </a:solidFill>
                <a:latin typeface="+mn-lt"/>
                <a:ea typeface="Quattrocento Sans"/>
                <a:cs typeface="Calibri" panose="020F0502020204030204" pitchFamily="34" charset="0"/>
                <a:sym typeface="Quattrocento Sans"/>
              </a:rPr>
              <a:t>Calibri</a:t>
            </a:r>
          </a:p>
        </p:txBody>
      </p:sp>
      <p:cxnSp>
        <p:nvCxnSpPr>
          <p:cNvPr id="10" name="Straight Connector 9"/>
          <p:cNvCxnSpPr/>
          <p:nvPr userDrawn="1"/>
        </p:nvCxnSpPr>
        <p:spPr>
          <a:xfrm>
            <a:off x="7098716" y="-1"/>
            <a:ext cx="0" cy="554040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flipH="1">
            <a:off x="1" y="2503620"/>
            <a:ext cx="709871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Rectangle 11"/>
          <p:cNvSpPr/>
          <p:nvPr userDrawn="1"/>
        </p:nvSpPr>
        <p:spPr>
          <a:xfrm>
            <a:off x="0" y="5968370"/>
            <a:ext cx="12192000" cy="461665"/>
          </a:xfrm>
          <a:prstGeom prst="rect">
            <a:avLst/>
          </a:prstGeom>
        </p:spPr>
        <p:txBody>
          <a:bodyPr wrap="square">
            <a:spAutoFit/>
          </a:bodyPr>
          <a:lstStyle/>
          <a:p>
            <a:pPr algn="ctr"/>
            <a:r>
              <a:rPr lang="en-IE" sz="2400" kern="1200" dirty="0">
                <a:solidFill>
                  <a:schemeClr val="bg1"/>
                </a:solidFill>
                <a:effectLst/>
                <a:latin typeface="+mn-lt"/>
                <a:ea typeface="+mn-ea"/>
                <a:cs typeface="+mn-cs"/>
              </a:rPr>
              <a:t>*** </a:t>
            </a:r>
            <a:r>
              <a:rPr lang="en-IE" sz="2400" b="1" kern="1200" dirty="0">
                <a:solidFill>
                  <a:schemeClr val="bg1"/>
                </a:solidFill>
                <a:effectLst/>
                <a:latin typeface="+mn-lt"/>
                <a:ea typeface="+mn-ea"/>
                <a:cs typeface="+mn-cs"/>
              </a:rPr>
              <a:t>PLEASE DELETE THIS INSTRUCTION SLIDE BEFORE PRESENTING FINAL PRESENTATION </a:t>
            </a:r>
            <a:r>
              <a:rPr lang="en-IE" sz="2400" kern="1200" dirty="0">
                <a:solidFill>
                  <a:schemeClr val="bg1"/>
                </a:solidFill>
                <a:effectLst/>
                <a:latin typeface="+mn-lt"/>
                <a:ea typeface="+mn-ea"/>
                <a:cs typeface="+mn-cs"/>
              </a:rPr>
              <a:t>*** </a:t>
            </a:r>
            <a:endParaRPr lang="en-US" sz="2400" kern="1200" dirty="0">
              <a:solidFill>
                <a:schemeClr val="bg1"/>
              </a:solidFill>
              <a:effectLst/>
              <a:latin typeface="+mn-lt"/>
              <a:ea typeface="+mn-ea"/>
              <a:cs typeface="+mn-cs"/>
            </a:endParaRPr>
          </a:p>
        </p:txBody>
      </p:sp>
      <p:cxnSp>
        <p:nvCxnSpPr>
          <p:cNvPr id="13" name="Straight Connector 12"/>
          <p:cNvCxnSpPr/>
          <p:nvPr userDrawn="1"/>
        </p:nvCxnSpPr>
        <p:spPr>
          <a:xfrm flipH="1">
            <a:off x="2" y="5540407"/>
            <a:ext cx="1219199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21654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ivider Slide 02">
    <p:spTree>
      <p:nvGrpSpPr>
        <p:cNvPr id="1" name=""/>
        <p:cNvGrpSpPr/>
        <p:nvPr/>
      </p:nvGrpSpPr>
      <p:grpSpPr>
        <a:xfrm>
          <a:off x="0" y="0"/>
          <a:ext cx="0" cy="0"/>
          <a:chOff x="0" y="0"/>
          <a:chExt cx="0" cy="0"/>
        </a:xfrm>
      </p:grpSpPr>
      <p:sp>
        <p:nvSpPr>
          <p:cNvPr id="5" name="Graphic 4">
            <a:extLst>
              <a:ext uri="{FF2B5EF4-FFF2-40B4-BE49-F238E27FC236}">
                <a16:creationId xmlns:a16="http://schemas.microsoft.com/office/drawing/2014/main" id="{5A19F619-2241-181B-2C53-259A2A32E5C0}"/>
              </a:ext>
            </a:extLst>
          </p:cNvPr>
          <p:cNvSpPr/>
          <p:nvPr userDrawn="1"/>
        </p:nvSpPr>
        <p:spPr>
          <a:xfrm rot="4220027">
            <a:off x="-542070" y="-4396039"/>
            <a:ext cx="10330971" cy="10652026"/>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E6C8C7"/>
          </a:solidFill>
          <a:ln w="2960" cap="flat">
            <a:noFill/>
            <a:prstDash val="solid"/>
            <a:miter/>
          </a:ln>
        </p:spPr>
        <p:txBody>
          <a:bodyPr rtlCol="0" anchor="ctr"/>
          <a:lstStyle/>
          <a:p>
            <a:endParaRPr lang="en-US" b="0" i="0" dirty="0">
              <a:latin typeface="Calibri" panose="020F0502020204030204" pitchFamily="34" charset="0"/>
            </a:endParaRPr>
          </a:p>
        </p:txBody>
      </p:sp>
      <p:sp>
        <p:nvSpPr>
          <p:cNvPr id="8" name="Text Placeholder 3">
            <a:extLst>
              <a:ext uri="{FF2B5EF4-FFF2-40B4-BE49-F238E27FC236}">
                <a16:creationId xmlns:a16="http://schemas.microsoft.com/office/drawing/2014/main" id="{3A6DA1EF-FEB4-70E9-9C2A-8179C214163B}"/>
              </a:ext>
            </a:extLst>
          </p:cNvPr>
          <p:cNvSpPr>
            <a:spLocks noGrp="1"/>
          </p:cNvSpPr>
          <p:nvPr>
            <p:ph type="body" sz="quarter" idx="14" hasCustomPrompt="1"/>
          </p:nvPr>
        </p:nvSpPr>
        <p:spPr>
          <a:xfrm>
            <a:off x="773520" y="616933"/>
            <a:ext cx="7176159" cy="3217862"/>
          </a:xfrm>
          <a:prstGeom prst="rect">
            <a:avLst/>
          </a:prstGeom>
          <a:effectLst>
            <a:glow rad="127000">
              <a:srgbClr val="414141"/>
            </a:glow>
          </a:effectLst>
        </p:spPr>
        <p:txBody>
          <a:bodyPr>
            <a:noAutofit/>
          </a:bodyPr>
          <a:lstStyle>
            <a:lvl1pPr marL="0" indent="0" algn="ctr">
              <a:buNone/>
              <a:defRPr sz="23000" b="0" i="0">
                <a:solidFill>
                  <a:srgbClr val="EFDCDC"/>
                </a:solidFill>
                <a:latin typeface="Calibri" panose="020F0502020204030204" pitchFamily="34" charset="0"/>
                <a:cs typeface="Calibri" panose="020F0502020204030204" pitchFamily="34" charset="0"/>
              </a:defRPr>
            </a:lvl1pPr>
          </a:lstStyle>
          <a:p>
            <a:pPr lvl="0"/>
            <a:r>
              <a:rPr lang="en-GB" dirty="0"/>
              <a:t>01</a:t>
            </a:r>
            <a:endParaRPr lang="en-US" dirty="0"/>
          </a:p>
        </p:txBody>
      </p:sp>
      <p:sp>
        <p:nvSpPr>
          <p:cNvPr id="9" name="Text Placeholder 3">
            <a:extLst>
              <a:ext uri="{FF2B5EF4-FFF2-40B4-BE49-F238E27FC236}">
                <a16:creationId xmlns:a16="http://schemas.microsoft.com/office/drawing/2014/main" id="{9C9E2DD0-33A3-4E49-439B-D3406438DDF2}"/>
              </a:ext>
            </a:extLst>
          </p:cNvPr>
          <p:cNvSpPr>
            <a:spLocks noGrp="1"/>
          </p:cNvSpPr>
          <p:nvPr>
            <p:ph type="body" sz="quarter" idx="15" hasCustomPrompt="1"/>
          </p:nvPr>
        </p:nvSpPr>
        <p:spPr>
          <a:xfrm>
            <a:off x="814849" y="1859946"/>
            <a:ext cx="7176159" cy="3217862"/>
          </a:xfrm>
          <a:prstGeom prst="rect">
            <a:avLst/>
          </a:prstGeom>
        </p:spPr>
        <p:txBody>
          <a:bodyPr>
            <a:noAutofit/>
          </a:bodyPr>
          <a:lstStyle>
            <a:lvl1pPr marL="0" indent="0" algn="ctr">
              <a:buNone/>
              <a:defRPr sz="4200" b="1">
                <a:solidFill>
                  <a:schemeClr val="bg1"/>
                </a:solidFill>
                <a:latin typeface="Calibri" panose="020F0502020204030204" pitchFamily="34" charset="0"/>
                <a:ea typeface="Open Sans" panose="020B0606030504020204" pitchFamily="34" charset="0"/>
                <a:cs typeface="Calibri" panose="020F0502020204030204" pitchFamily="34" charset="0"/>
              </a:defRPr>
            </a:lvl1pPr>
          </a:lstStyle>
          <a:p>
            <a:pPr lvl="0"/>
            <a:r>
              <a:rPr lang="en-GB" dirty="0"/>
              <a:t>CHAPTER</a:t>
            </a:r>
            <a:endParaRPr lang="en-US" dirty="0"/>
          </a:p>
        </p:txBody>
      </p:sp>
      <p:sp>
        <p:nvSpPr>
          <p:cNvPr id="10" name="Rectangle 9">
            <a:extLst>
              <a:ext uri="{FF2B5EF4-FFF2-40B4-BE49-F238E27FC236}">
                <a16:creationId xmlns:a16="http://schemas.microsoft.com/office/drawing/2014/main" id="{30EC0D8F-8323-8170-6AB4-F4AEE9633756}"/>
              </a:ext>
            </a:extLst>
          </p:cNvPr>
          <p:cNvSpPr/>
          <p:nvPr userDrawn="1"/>
        </p:nvSpPr>
        <p:spPr>
          <a:xfrm>
            <a:off x="-2680462" y="-6101979"/>
            <a:ext cx="16148169" cy="6101980"/>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13" name="Rectangle 12">
            <a:extLst>
              <a:ext uri="{FF2B5EF4-FFF2-40B4-BE49-F238E27FC236}">
                <a16:creationId xmlns:a16="http://schemas.microsoft.com/office/drawing/2014/main" id="{95481A95-23C0-D4C9-2E8E-FD8508D72350}"/>
              </a:ext>
            </a:extLst>
          </p:cNvPr>
          <p:cNvSpPr/>
          <p:nvPr userDrawn="1"/>
        </p:nvSpPr>
        <p:spPr>
          <a:xfrm>
            <a:off x="-3671155" y="6857999"/>
            <a:ext cx="16148169" cy="2193027"/>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19" name="Rectangle 18">
            <a:extLst>
              <a:ext uri="{FF2B5EF4-FFF2-40B4-BE49-F238E27FC236}">
                <a16:creationId xmlns:a16="http://schemas.microsoft.com/office/drawing/2014/main" id="{6EF769B3-AD8A-E244-3DA9-B708B7CB0988}"/>
              </a:ext>
            </a:extLst>
          </p:cNvPr>
          <p:cNvSpPr/>
          <p:nvPr userDrawn="1"/>
        </p:nvSpPr>
        <p:spPr>
          <a:xfrm>
            <a:off x="-2987800" y="-807842"/>
            <a:ext cx="2987800" cy="11409236"/>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Calibri" panose="020F0502020204030204" pitchFamily="34" charset="0"/>
            </a:endParaRPr>
          </a:p>
        </p:txBody>
      </p:sp>
    </p:spTree>
    <p:extLst>
      <p:ext uri="{BB962C8B-B14F-4D97-AF65-F5344CB8AC3E}">
        <p14:creationId xmlns:p14="http://schemas.microsoft.com/office/powerpoint/2010/main" val="39547324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Divider Slide 03">
    <p:spTree>
      <p:nvGrpSpPr>
        <p:cNvPr id="1" name=""/>
        <p:cNvGrpSpPr/>
        <p:nvPr/>
      </p:nvGrpSpPr>
      <p:grpSpPr>
        <a:xfrm>
          <a:off x="0" y="0"/>
          <a:ext cx="0" cy="0"/>
          <a:chOff x="0" y="0"/>
          <a:chExt cx="0" cy="0"/>
        </a:xfrm>
      </p:grpSpPr>
      <p:sp>
        <p:nvSpPr>
          <p:cNvPr id="5" name="Graphic 4">
            <a:extLst>
              <a:ext uri="{FF2B5EF4-FFF2-40B4-BE49-F238E27FC236}">
                <a16:creationId xmlns:a16="http://schemas.microsoft.com/office/drawing/2014/main" id="{D87F71C3-8CBA-412D-2687-3D9C939B2173}"/>
              </a:ext>
            </a:extLst>
          </p:cNvPr>
          <p:cNvSpPr/>
          <p:nvPr userDrawn="1"/>
        </p:nvSpPr>
        <p:spPr>
          <a:xfrm rot="4220027">
            <a:off x="-542069" y="-4396039"/>
            <a:ext cx="10330971" cy="10652026"/>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84BFA4"/>
          </a:solidFill>
          <a:ln w="2960" cap="flat">
            <a:noFill/>
            <a:prstDash val="solid"/>
            <a:miter/>
          </a:ln>
        </p:spPr>
        <p:txBody>
          <a:bodyPr rtlCol="0" anchor="ctr"/>
          <a:lstStyle/>
          <a:p>
            <a:endParaRPr lang="en-US" b="0" i="0" dirty="0">
              <a:latin typeface="Calibri" panose="020F0502020204030204" pitchFamily="34" charset="0"/>
            </a:endParaRPr>
          </a:p>
        </p:txBody>
      </p:sp>
      <p:sp>
        <p:nvSpPr>
          <p:cNvPr id="8" name="Text Placeholder 3">
            <a:extLst>
              <a:ext uri="{FF2B5EF4-FFF2-40B4-BE49-F238E27FC236}">
                <a16:creationId xmlns:a16="http://schemas.microsoft.com/office/drawing/2014/main" id="{C6FDFE6C-8987-873A-1DA5-654375061A9B}"/>
              </a:ext>
            </a:extLst>
          </p:cNvPr>
          <p:cNvSpPr>
            <a:spLocks noGrp="1"/>
          </p:cNvSpPr>
          <p:nvPr>
            <p:ph type="body" sz="quarter" idx="14" hasCustomPrompt="1"/>
          </p:nvPr>
        </p:nvSpPr>
        <p:spPr>
          <a:xfrm>
            <a:off x="773520" y="616933"/>
            <a:ext cx="7176159" cy="3217862"/>
          </a:xfrm>
          <a:prstGeom prst="rect">
            <a:avLst/>
          </a:prstGeom>
          <a:effectLst>
            <a:glow rad="127000">
              <a:srgbClr val="414141"/>
            </a:glow>
          </a:effectLst>
        </p:spPr>
        <p:txBody>
          <a:bodyPr>
            <a:noAutofit/>
          </a:bodyPr>
          <a:lstStyle>
            <a:lvl1pPr marL="0" indent="0" algn="ctr">
              <a:buNone/>
              <a:defRPr sz="23000" b="0" i="0">
                <a:solidFill>
                  <a:srgbClr val="94C7B0"/>
                </a:solidFill>
                <a:latin typeface="Calibri" panose="020F0502020204030204" pitchFamily="34" charset="0"/>
                <a:cs typeface="Calibri" panose="020F0502020204030204" pitchFamily="34" charset="0"/>
              </a:defRPr>
            </a:lvl1pPr>
          </a:lstStyle>
          <a:p>
            <a:pPr lvl="0"/>
            <a:r>
              <a:rPr lang="en-GB" dirty="0"/>
              <a:t>01</a:t>
            </a:r>
            <a:endParaRPr lang="en-US" dirty="0"/>
          </a:p>
        </p:txBody>
      </p:sp>
      <p:sp>
        <p:nvSpPr>
          <p:cNvPr id="9" name="Text Placeholder 3">
            <a:extLst>
              <a:ext uri="{FF2B5EF4-FFF2-40B4-BE49-F238E27FC236}">
                <a16:creationId xmlns:a16="http://schemas.microsoft.com/office/drawing/2014/main" id="{7043EF7E-9A21-5267-AA8A-A7081A3EB56D}"/>
              </a:ext>
            </a:extLst>
          </p:cNvPr>
          <p:cNvSpPr>
            <a:spLocks noGrp="1"/>
          </p:cNvSpPr>
          <p:nvPr>
            <p:ph type="body" sz="quarter" idx="15" hasCustomPrompt="1"/>
          </p:nvPr>
        </p:nvSpPr>
        <p:spPr>
          <a:xfrm>
            <a:off x="814849" y="1859946"/>
            <a:ext cx="7176159" cy="3217862"/>
          </a:xfrm>
          <a:prstGeom prst="rect">
            <a:avLst/>
          </a:prstGeom>
        </p:spPr>
        <p:txBody>
          <a:bodyPr>
            <a:noAutofit/>
          </a:bodyPr>
          <a:lstStyle>
            <a:lvl1pPr marL="0" indent="0" algn="ctr">
              <a:buNone/>
              <a:defRPr sz="4200" b="1">
                <a:solidFill>
                  <a:schemeClr val="bg1"/>
                </a:solidFill>
                <a:latin typeface="Calibri" panose="020F0502020204030204" pitchFamily="34" charset="0"/>
                <a:ea typeface="Open Sans" panose="020B0606030504020204" pitchFamily="34" charset="0"/>
                <a:cs typeface="Calibri" panose="020F0502020204030204" pitchFamily="34" charset="0"/>
              </a:defRPr>
            </a:lvl1pPr>
          </a:lstStyle>
          <a:p>
            <a:pPr lvl="0"/>
            <a:r>
              <a:rPr lang="en-GB" dirty="0"/>
              <a:t>CHAPTER</a:t>
            </a:r>
            <a:endParaRPr lang="en-US" dirty="0"/>
          </a:p>
        </p:txBody>
      </p:sp>
      <p:sp>
        <p:nvSpPr>
          <p:cNvPr id="10" name="Rectangle 9">
            <a:extLst>
              <a:ext uri="{FF2B5EF4-FFF2-40B4-BE49-F238E27FC236}">
                <a16:creationId xmlns:a16="http://schemas.microsoft.com/office/drawing/2014/main" id="{1EFA5848-8E17-2029-8027-85113B00E0DE}"/>
              </a:ext>
            </a:extLst>
          </p:cNvPr>
          <p:cNvSpPr/>
          <p:nvPr userDrawn="1"/>
        </p:nvSpPr>
        <p:spPr>
          <a:xfrm>
            <a:off x="-2680462" y="-6101979"/>
            <a:ext cx="16148169" cy="6101980"/>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13" name="Rectangle 12">
            <a:extLst>
              <a:ext uri="{FF2B5EF4-FFF2-40B4-BE49-F238E27FC236}">
                <a16:creationId xmlns:a16="http://schemas.microsoft.com/office/drawing/2014/main" id="{61FF7DD9-7DD8-38C9-9EE7-F00FC189B4A3}"/>
              </a:ext>
            </a:extLst>
          </p:cNvPr>
          <p:cNvSpPr/>
          <p:nvPr userDrawn="1"/>
        </p:nvSpPr>
        <p:spPr>
          <a:xfrm>
            <a:off x="-3671155" y="6857999"/>
            <a:ext cx="16148169" cy="2193027"/>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19" name="Rectangle 18">
            <a:extLst>
              <a:ext uri="{FF2B5EF4-FFF2-40B4-BE49-F238E27FC236}">
                <a16:creationId xmlns:a16="http://schemas.microsoft.com/office/drawing/2014/main" id="{DB6C4589-E1D5-82C2-F76A-1D1CB7055010}"/>
              </a:ext>
            </a:extLst>
          </p:cNvPr>
          <p:cNvSpPr/>
          <p:nvPr userDrawn="1"/>
        </p:nvSpPr>
        <p:spPr>
          <a:xfrm>
            <a:off x="-2987800" y="-807842"/>
            <a:ext cx="2987800" cy="11409236"/>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Calibri" panose="020F0502020204030204" pitchFamily="34" charset="0"/>
            </a:endParaRPr>
          </a:p>
        </p:txBody>
      </p:sp>
    </p:spTree>
    <p:extLst>
      <p:ext uri="{BB962C8B-B14F-4D97-AF65-F5344CB8AC3E}">
        <p14:creationId xmlns:p14="http://schemas.microsoft.com/office/powerpoint/2010/main" val="30893582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ullet Slide 01">
    <p:spTree>
      <p:nvGrpSpPr>
        <p:cNvPr id="1" name=""/>
        <p:cNvGrpSpPr/>
        <p:nvPr/>
      </p:nvGrpSpPr>
      <p:grpSpPr>
        <a:xfrm>
          <a:off x="0" y="0"/>
          <a:ext cx="0" cy="0"/>
          <a:chOff x="0" y="0"/>
          <a:chExt cx="0" cy="0"/>
        </a:xfrm>
      </p:grpSpPr>
      <p:cxnSp>
        <p:nvCxnSpPr>
          <p:cNvPr id="17" name="Straight Connector 16">
            <a:extLst>
              <a:ext uri="{FF2B5EF4-FFF2-40B4-BE49-F238E27FC236}">
                <a16:creationId xmlns:a16="http://schemas.microsoft.com/office/drawing/2014/main" id="{46E7E2D0-5766-184D-B066-151C0BDA9313}"/>
              </a:ext>
            </a:extLst>
          </p:cNvPr>
          <p:cNvCxnSpPr>
            <a:cxnSpLocks/>
          </p:cNvCxnSpPr>
          <p:nvPr userDrawn="1"/>
        </p:nvCxnSpPr>
        <p:spPr>
          <a:xfrm>
            <a:off x="4777730" y="-25723"/>
            <a:ext cx="0" cy="6853558"/>
          </a:xfrm>
          <a:prstGeom prst="line">
            <a:avLst/>
          </a:prstGeom>
          <a:ln w="19050">
            <a:solidFill>
              <a:srgbClr val="84BFA4"/>
            </a:solidFill>
          </a:ln>
        </p:spPr>
        <p:style>
          <a:lnRef idx="1">
            <a:schemeClr val="accent1"/>
          </a:lnRef>
          <a:fillRef idx="0">
            <a:schemeClr val="accent1"/>
          </a:fillRef>
          <a:effectRef idx="0">
            <a:schemeClr val="accent1"/>
          </a:effectRef>
          <a:fontRef idx="minor">
            <a:schemeClr val="tx1"/>
          </a:fontRef>
        </p:style>
      </p:cxnSp>
      <p:sp>
        <p:nvSpPr>
          <p:cNvPr id="20" name="Graphic 4">
            <a:extLst>
              <a:ext uri="{FF2B5EF4-FFF2-40B4-BE49-F238E27FC236}">
                <a16:creationId xmlns:a16="http://schemas.microsoft.com/office/drawing/2014/main" id="{9DBC9B64-C04A-BE48-B625-3943BA3DCFBA}"/>
              </a:ext>
            </a:extLst>
          </p:cNvPr>
          <p:cNvSpPr/>
          <p:nvPr userDrawn="1"/>
        </p:nvSpPr>
        <p:spPr>
          <a:xfrm>
            <a:off x="4018118" y="414113"/>
            <a:ext cx="1786572" cy="1842093"/>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B6D1E1"/>
          </a:solidFill>
          <a:ln w="2960"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14" name="Text Placeholder 25">
            <a:extLst>
              <a:ext uri="{FF2B5EF4-FFF2-40B4-BE49-F238E27FC236}">
                <a16:creationId xmlns:a16="http://schemas.microsoft.com/office/drawing/2014/main" id="{325A458D-4CD1-F749-A7CA-2DB4DA3E263F}"/>
              </a:ext>
            </a:extLst>
          </p:cNvPr>
          <p:cNvSpPr>
            <a:spLocks noGrp="1"/>
          </p:cNvSpPr>
          <p:nvPr>
            <p:ph type="body" sz="quarter" idx="20" hasCustomPrompt="1"/>
          </p:nvPr>
        </p:nvSpPr>
        <p:spPr>
          <a:xfrm>
            <a:off x="6353299" y="2066544"/>
            <a:ext cx="5132263" cy="4214986"/>
          </a:xfrm>
          <a:prstGeom prst="rect">
            <a:avLst/>
          </a:prstGeom>
        </p:spPr>
        <p:txBody>
          <a:bodyPr>
            <a:noAutofit/>
          </a:bodyPr>
          <a:lstStyle>
            <a:lvl1pPr marL="0" indent="0" algn="l">
              <a:buClr>
                <a:srgbClr val="EA1D76"/>
              </a:buClr>
              <a:buFont typeface="Arial" charset="0"/>
              <a:buNone/>
              <a:defRPr sz="2400">
                <a:solidFill>
                  <a:srgbClr val="382B1B"/>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16" name="Text Placeholder 23">
            <a:extLst>
              <a:ext uri="{FF2B5EF4-FFF2-40B4-BE49-F238E27FC236}">
                <a16:creationId xmlns:a16="http://schemas.microsoft.com/office/drawing/2014/main" id="{D89B6699-41C2-A647-B805-477AD8D41EEC}"/>
              </a:ext>
            </a:extLst>
          </p:cNvPr>
          <p:cNvSpPr>
            <a:spLocks noGrp="1"/>
          </p:cNvSpPr>
          <p:nvPr>
            <p:ph type="body" sz="quarter" idx="22" hasCustomPrompt="1"/>
          </p:nvPr>
        </p:nvSpPr>
        <p:spPr>
          <a:xfrm>
            <a:off x="6326940" y="708094"/>
            <a:ext cx="5158622" cy="857158"/>
          </a:xfrm>
          <a:prstGeom prst="rect">
            <a:avLst/>
          </a:prstGeom>
          <a:noFill/>
        </p:spPr>
        <p:txBody>
          <a:bodyPr anchor="t">
            <a:normAutofit/>
          </a:bodyPr>
          <a:lstStyle>
            <a:lvl1pPr marL="0" indent="0" algn="l">
              <a:buNone/>
              <a:defRPr sz="3600" i="0">
                <a:solidFill>
                  <a:srgbClr val="382B1B"/>
                </a:solidFill>
                <a:latin typeface="+mn-lt"/>
              </a:defRPr>
            </a:lvl1pPr>
          </a:lstStyle>
          <a:p>
            <a:pPr lvl="0"/>
            <a:r>
              <a:rPr lang="en-US" dirty="0"/>
              <a:t>TITLE</a:t>
            </a:r>
          </a:p>
        </p:txBody>
      </p:sp>
      <p:sp>
        <p:nvSpPr>
          <p:cNvPr id="23" name="Text Placeholder 23">
            <a:extLst>
              <a:ext uri="{FF2B5EF4-FFF2-40B4-BE49-F238E27FC236}">
                <a16:creationId xmlns:a16="http://schemas.microsoft.com/office/drawing/2014/main" id="{2EEC70AB-BD27-9D40-B51B-A5A6EB572E80}"/>
              </a:ext>
            </a:extLst>
          </p:cNvPr>
          <p:cNvSpPr>
            <a:spLocks noGrp="1"/>
          </p:cNvSpPr>
          <p:nvPr>
            <p:ph type="body" sz="quarter" idx="23" hasCustomPrompt="1"/>
          </p:nvPr>
        </p:nvSpPr>
        <p:spPr>
          <a:xfrm>
            <a:off x="1085270" y="708093"/>
            <a:ext cx="2642310" cy="5573437"/>
          </a:xfrm>
          <a:prstGeom prst="rect">
            <a:avLst/>
          </a:prstGeom>
          <a:noFill/>
        </p:spPr>
        <p:txBody>
          <a:bodyPr anchor="t">
            <a:normAutofit/>
          </a:bodyPr>
          <a:lstStyle>
            <a:lvl1pPr marL="0" indent="0" algn="l">
              <a:buNone/>
              <a:defRPr sz="3600" i="0">
                <a:solidFill>
                  <a:srgbClr val="382B1B"/>
                </a:solidFill>
                <a:latin typeface="+mn-lt"/>
              </a:defRPr>
            </a:lvl1pPr>
          </a:lstStyle>
          <a:p>
            <a:pPr lvl="0"/>
            <a:r>
              <a:rPr lang="en-US" dirty="0"/>
              <a:t>BULLET POINT SLIDE</a:t>
            </a:r>
          </a:p>
        </p:txBody>
      </p:sp>
      <p:sp>
        <p:nvSpPr>
          <p:cNvPr id="24" name="Text Placeholder 23">
            <a:extLst>
              <a:ext uri="{FF2B5EF4-FFF2-40B4-BE49-F238E27FC236}">
                <a16:creationId xmlns:a16="http://schemas.microsoft.com/office/drawing/2014/main" id="{D774BE65-A9FD-8447-B8DC-01E0E3F15686}"/>
              </a:ext>
            </a:extLst>
          </p:cNvPr>
          <p:cNvSpPr>
            <a:spLocks noGrp="1"/>
          </p:cNvSpPr>
          <p:nvPr>
            <p:ph type="body" sz="quarter" idx="24" hasCustomPrompt="1"/>
          </p:nvPr>
        </p:nvSpPr>
        <p:spPr>
          <a:xfrm>
            <a:off x="4331316" y="906580"/>
            <a:ext cx="1154422" cy="857158"/>
          </a:xfrm>
          <a:prstGeom prst="rect">
            <a:avLst/>
          </a:prstGeom>
          <a:noFill/>
        </p:spPr>
        <p:txBody>
          <a:bodyPr anchor="t">
            <a:normAutofit/>
          </a:bodyPr>
          <a:lstStyle>
            <a:lvl1pPr marL="0" indent="0" algn="ctr">
              <a:buNone/>
              <a:defRPr sz="3600" b="1" i="0">
                <a:solidFill>
                  <a:schemeClr val="bg1"/>
                </a:solidFill>
                <a:latin typeface="+mn-lt"/>
              </a:defRPr>
            </a:lvl1pPr>
          </a:lstStyle>
          <a:p>
            <a:pPr lvl="0"/>
            <a:r>
              <a:rPr lang="en-US" dirty="0"/>
              <a:t>01</a:t>
            </a:r>
          </a:p>
        </p:txBody>
      </p:sp>
    </p:spTree>
    <p:extLst>
      <p:ext uri="{BB962C8B-B14F-4D97-AF65-F5344CB8AC3E}">
        <p14:creationId xmlns:p14="http://schemas.microsoft.com/office/powerpoint/2010/main" val="1369994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ullet Slide 02">
    <p:spTree>
      <p:nvGrpSpPr>
        <p:cNvPr id="1" name=""/>
        <p:cNvGrpSpPr/>
        <p:nvPr/>
      </p:nvGrpSpPr>
      <p:grpSpPr>
        <a:xfrm>
          <a:off x="0" y="0"/>
          <a:ext cx="0" cy="0"/>
          <a:chOff x="0" y="0"/>
          <a:chExt cx="0" cy="0"/>
        </a:xfrm>
      </p:grpSpPr>
      <p:cxnSp>
        <p:nvCxnSpPr>
          <p:cNvPr id="17" name="Straight Connector 16">
            <a:extLst>
              <a:ext uri="{FF2B5EF4-FFF2-40B4-BE49-F238E27FC236}">
                <a16:creationId xmlns:a16="http://schemas.microsoft.com/office/drawing/2014/main" id="{46E7E2D0-5766-184D-B066-151C0BDA9313}"/>
              </a:ext>
            </a:extLst>
          </p:cNvPr>
          <p:cNvCxnSpPr>
            <a:cxnSpLocks/>
          </p:cNvCxnSpPr>
          <p:nvPr userDrawn="1"/>
        </p:nvCxnSpPr>
        <p:spPr>
          <a:xfrm>
            <a:off x="4777730" y="-25723"/>
            <a:ext cx="0" cy="6853558"/>
          </a:xfrm>
          <a:prstGeom prst="line">
            <a:avLst/>
          </a:prstGeom>
          <a:ln w="19050">
            <a:solidFill>
              <a:srgbClr val="84BFA4"/>
            </a:solidFill>
          </a:ln>
        </p:spPr>
        <p:style>
          <a:lnRef idx="1">
            <a:schemeClr val="accent1"/>
          </a:lnRef>
          <a:fillRef idx="0">
            <a:schemeClr val="accent1"/>
          </a:fillRef>
          <a:effectRef idx="0">
            <a:schemeClr val="accent1"/>
          </a:effectRef>
          <a:fontRef idx="minor">
            <a:schemeClr val="tx1"/>
          </a:fontRef>
        </p:style>
      </p:cxnSp>
      <p:sp>
        <p:nvSpPr>
          <p:cNvPr id="20" name="Graphic 4">
            <a:extLst>
              <a:ext uri="{FF2B5EF4-FFF2-40B4-BE49-F238E27FC236}">
                <a16:creationId xmlns:a16="http://schemas.microsoft.com/office/drawing/2014/main" id="{9DBC9B64-C04A-BE48-B625-3943BA3DCFBA}"/>
              </a:ext>
            </a:extLst>
          </p:cNvPr>
          <p:cNvSpPr/>
          <p:nvPr userDrawn="1"/>
        </p:nvSpPr>
        <p:spPr>
          <a:xfrm>
            <a:off x="4018118" y="414113"/>
            <a:ext cx="1786572" cy="1842093"/>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E6C8C7"/>
          </a:solidFill>
          <a:ln w="2960"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14" name="Text Placeholder 25">
            <a:extLst>
              <a:ext uri="{FF2B5EF4-FFF2-40B4-BE49-F238E27FC236}">
                <a16:creationId xmlns:a16="http://schemas.microsoft.com/office/drawing/2014/main" id="{325A458D-4CD1-F749-A7CA-2DB4DA3E263F}"/>
              </a:ext>
            </a:extLst>
          </p:cNvPr>
          <p:cNvSpPr>
            <a:spLocks noGrp="1"/>
          </p:cNvSpPr>
          <p:nvPr>
            <p:ph type="body" sz="quarter" idx="20" hasCustomPrompt="1"/>
          </p:nvPr>
        </p:nvSpPr>
        <p:spPr>
          <a:xfrm>
            <a:off x="6353299" y="2066544"/>
            <a:ext cx="5132263" cy="4214986"/>
          </a:xfrm>
          <a:prstGeom prst="rect">
            <a:avLst/>
          </a:prstGeom>
        </p:spPr>
        <p:txBody>
          <a:bodyPr>
            <a:noAutofit/>
          </a:bodyPr>
          <a:lstStyle>
            <a:lvl1pPr marL="0" indent="0" algn="l">
              <a:buClr>
                <a:srgbClr val="EA1D76"/>
              </a:buClr>
              <a:buFont typeface="Arial" charset="0"/>
              <a:buNone/>
              <a:defRPr sz="2400">
                <a:solidFill>
                  <a:srgbClr val="382B1B"/>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16" name="Text Placeholder 23">
            <a:extLst>
              <a:ext uri="{FF2B5EF4-FFF2-40B4-BE49-F238E27FC236}">
                <a16:creationId xmlns:a16="http://schemas.microsoft.com/office/drawing/2014/main" id="{D89B6699-41C2-A647-B805-477AD8D41EEC}"/>
              </a:ext>
            </a:extLst>
          </p:cNvPr>
          <p:cNvSpPr>
            <a:spLocks noGrp="1"/>
          </p:cNvSpPr>
          <p:nvPr>
            <p:ph type="body" sz="quarter" idx="22" hasCustomPrompt="1"/>
          </p:nvPr>
        </p:nvSpPr>
        <p:spPr>
          <a:xfrm>
            <a:off x="6326940" y="708094"/>
            <a:ext cx="5158622" cy="857158"/>
          </a:xfrm>
          <a:prstGeom prst="rect">
            <a:avLst/>
          </a:prstGeom>
          <a:noFill/>
        </p:spPr>
        <p:txBody>
          <a:bodyPr anchor="t">
            <a:normAutofit/>
          </a:bodyPr>
          <a:lstStyle>
            <a:lvl1pPr marL="0" indent="0" algn="l">
              <a:buNone/>
              <a:defRPr sz="3600" i="0">
                <a:solidFill>
                  <a:srgbClr val="382B1B"/>
                </a:solidFill>
                <a:latin typeface="+mn-lt"/>
              </a:defRPr>
            </a:lvl1pPr>
          </a:lstStyle>
          <a:p>
            <a:pPr lvl="0"/>
            <a:r>
              <a:rPr lang="en-US" dirty="0"/>
              <a:t>TITLE</a:t>
            </a:r>
          </a:p>
        </p:txBody>
      </p:sp>
      <p:sp>
        <p:nvSpPr>
          <p:cNvPr id="23" name="Text Placeholder 23">
            <a:extLst>
              <a:ext uri="{FF2B5EF4-FFF2-40B4-BE49-F238E27FC236}">
                <a16:creationId xmlns:a16="http://schemas.microsoft.com/office/drawing/2014/main" id="{2EEC70AB-BD27-9D40-B51B-A5A6EB572E80}"/>
              </a:ext>
            </a:extLst>
          </p:cNvPr>
          <p:cNvSpPr>
            <a:spLocks noGrp="1"/>
          </p:cNvSpPr>
          <p:nvPr>
            <p:ph type="body" sz="quarter" idx="23" hasCustomPrompt="1"/>
          </p:nvPr>
        </p:nvSpPr>
        <p:spPr>
          <a:xfrm>
            <a:off x="1085270" y="708093"/>
            <a:ext cx="2642310" cy="5573437"/>
          </a:xfrm>
          <a:prstGeom prst="rect">
            <a:avLst/>
          </a:prstGeom>
          <a:noFill/>
        </p:spPr>
        <p:txBody>
          <a:bodyPr anchor="t">
            <a:normAutofit/>
          </a:bodyPr>
          <a:lstStyle>
            <a:lvl1pPr marL="0" indent="0" algn="l">
              <a:buNone/>
              <a:defRPr sz="3600" i="0">
                <a:solidFill>
                  <a:srgbClr val="382B1B"/>
                </a:solidFill>
                <a:latin typeface="+mn-lt"/>
              </a:defRPr>
            </a:lvl1pPr>
          </a:lstStyle>
          <a:p>
            <a:pPr lvl="0"/>
            <a:r>
              <a:rPr lang="en-US" dirty="0"/>
              <a:t>BULLET POINT SLIDE</a:t>
            </a:r>
          </a:p>
        </p:txBody>
      </p:sp>
      <p:sp>
        <p:nvSpPr>
          <p:cNvPr id="24" name="Text Placeholder 23">
            <a:extLst>
              <a:ext uri="{FF2B5EF4-FFF2-40B4-BE49-F238E27FC236}">
                <a16:creationId xmlns:a16="http://schemas.microsoft.com/office/drawing/2014/main" id="{D774BE65-A9FD-8447-B8DC-01E0E3F15686}"/>
              </a:ext>
            </a:extLst>
          </p:cNvPr>
          <p:cNvSpPr>
            <a:spLocks noGrp="1"/>
          </p:cNvSpPr>
          <p:nvPr>
            <p:ph type="body" sz="quarter" idx="24" hasCustomPrompt="1"/>
          </p:nvPr>
        </p:nvSpPr>
        <p:spPr>
          <a:xfrm>
            <a:off x="4331316" y="906580"/>
            <a:ext cx="1154422" cy="857158"/>
          </a:xfrm>
          <a:prstGeom prst="rect">
            <a:avLst/>
          </a:prstGeom>
          <a:noFill/>
        </p:spPr>
        <p:txBody>
          <a:bodyPr anchor="t">
            <a:normAutofit/>
          </a:bodyPr>
          <a:lstStyle>
            <a:lvl1pPr marL="0" indent="0" algn="ctr">
              <a:buNone/>
              <a:defRPr sz="3600" b="1" i="0">
                <a:solidFill>
                  <a:schemeClr val="bg1"/>
                </a:solidFill>
                <a:latin typeface="+mn-lt"/>
              </a:defRPr>
            </a:lvl1pPr>
          </a:lstStyle>
          <a:p>
            <a:pPr lvl="0"/>
            <a:r>
              <a:rPr lang="en-US" dirty="0"/>
              <a:t>01</a:t>
            </a:r>
          </a:p>
        </p:txBody>
      </p:sp>
    </p:spTree>
    <p:extLst>
      <p:ext uri="{BB962C8B-B14F-4D97-AF65-F5344CB8AC3E}">
        <p14:creationId xmlns:p14="http://schemas.microsoft.com/office/powerpoint/2010/main" val="19961460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ullet Slide 03">
    <p:spTree>
      <p:nvGrpSpPr>
        <p:cNvPr id="1" name=""/>
        <p:cNvGrpSpPr/>
        <p:nvPr/>
      </p:nvGrpSpPr>
      <p:grpSpPr>
        <a:xfrm>
          <a:off x="0" y="0"/>
          <a:ext cx="0" cy="0"/>
          <a:chOff x="0" y="0"/>
          <a:chExt cx="0" cy="0"/>
        </a:xfrm>
      </p:grpSpPr>
      <p:cxnSp>
        <p:nvCxnSpPr>
          <p:cNvPr id="17" name="Straight Connector 16">
            <a:extLst>
              <a:ext uri="{FF2B5EF4-FFF2-40B4-BE49-F238E27FC236}">
                <a16:creationId xmlns:a16="http://schemas.microsoft.com/office/drawing/2014/main" id="{46E7E2D0-5766-184D-B066-151C0BDA9313}"/>
              </a:ext>
            </a:extLst>
          </p:cNvPr>
          <p:cNvCxnSpPr>
            <a:cxnSpLocks/>
          </p:cNvCxnSpPr>
          <p:nvPr userDrawn="1"/>
        </p:nvCxnSpPr>
        <p:spPr>
          <a:xfrm>
            <a:off x="4777730" y="-25723"/>
            <a:ext cx="0" cy="6853558"/>
          </a:xfrm>
          <a:prstGeom prst="line">
            <a:avLst/>
          </a:prstGeom>
          <a:ln w="19050">
            <a:solidFill>
              <a:srgbClr val="B6D1E1"/>
            </a:solidFill>
          </a:ln>
        </p:spPr>
        <p:style>
          <a:lnRef idx="1">
            <a:schemeClr val="accent1"/>
          </a:lnRef>
          <a:fillRef idx="0">
            <a:schemeClr val="accent1"/>
          </a:fillRef>
          <a:effectRef idx="0">
            <a:schemeClr val="accent1"/>
          </a:effectRef>
          <a:fontRef idx="minor">
            <a:schemeClr val="tx1"/>
          </a:fontRef>
        </p:style>
      </p:cxnSp>
      <p:sp>
        <p:nvSpPr>
          <p:cNvPr id="20" name="Graphic 4">
            <a:extLst>
              <a:ext uri="{FF2B5EF4-FFF2-40B4-BE49-F238E27FC236}">
                <a16:creationId xmlns:a16="http://schemas.microsoft.com/office/drawing/2014/main" id="{9DBC9B64-C04A-BE48-B625-3943BA3DCFBA}"/>
              </a:ext>
            </a:extLst>
          </p:cNvPr>
          <p:cNvSpPr/>
          <p:nvPr userDrawn="1"/>
        </p:nvSpPr>
        <p:spPr>
          <a:xfrm>
            <a:off x="4018118" y="414113"/>
            <a:ext cx="1786572" cy="1842093"/>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84BFA4"/>
          </a:solidFill>
          <a:ln w="2960"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14" name="Text Placeholder 25">
            <a:extLst>
              <a:ext uri="{FF2B5EF4-FFF2-40B4-BE49-F238E27FC236}">
                <a16:creationId xmlns:a16="http://schemas.microsoft.com/office/drawing/2014/main" id="{325A458D-4CD1-F749-A7CA-2DB4DA3E263F}"/>
              </a:ext>
            </a:extLst>
          </p:cNvPr>
          <p:cNvSpPr>
            <a:spLocks noGrp="1"/>
          </p:cNvSpPr>
          <p:nvPr>
            <p:ph type="body" sz="quarter" idx="20" hasCustomPrompt="1"/>
          </p:nvPr>
        </p:nvSpPr>
        <p:spPr>
          <a:xfrm>
            <a:off x="6353299" y="2066544"/>
            <a:ext cx="5132263" cy="4214986"/>
          </a:xfrm>
          <a:prstGeom prst="rect">
            <a:avLst/>
          </a:prstGeom>
        </p:spPr>
        <p:txBody>
          <a:bodyPr>
            <a:noAutofit/>
          </a:bodyPr>
          <a:lstStyle>
            <a:lvl1pPr marL="0" indent="0" algn="l">
              <a:buClr>
                <a:srgbClr val="EA1D76"/>
              </a:buClr>
              <a:buFont typeface="Arial" charset="0"/>
              <a:buNone/>
              <a:defRPr sz="2400">
                <a:solidFill>
                  <a:srgbClr val="382B1B"/>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16" name="Text Placeholder 23">
            <a:extLst>
              <a:ext uri="{FF2B5EF4-FFF2-40B4-BE49-F238E27FC236}">
                <a16:creationId xmlns:a16="http://schemas.microsoft.com/office/drawing/2014/main" id="{D89B6699-41C2-A647-B805-477AD8D41EEC}"/>
              </a:ext>
            </a:extLst>
          </p:cNvPr>
          <p:cNvSpPr>
            <a:spLocks noGrp="1"/>
          </p:cNvSpPr>
          <p:nvPr>
            <p:ph type="body" sz="quarter" idx="22" hasCustomPrompt="1"/>
          </p:nvPr>
        </p:nvSpPr>
        <p:spPr>
          <a:xfrm>
            <a:off x="6326940" y="708094"/>
            <a:ext cx="5158622" cy="857158"/>
          </a:xfrm>
          <a:prstGeom prst="rect">
            <a:avLst/>
          </a:prstGeom>
          <a:noFill/>
        </p:spPr>
        <p:txBody>
          <a:bodyPr anchor="t">
            <a:normAutofit/>
          </a:bodyPr>
          <a:lstStyle>
            <a:lvl1pPr marL="0" indent="0" algn="l">
              <a:buNone/>
              <a:defRPr sz="3600" i="0">
                <a:solidFill>
                  <a:srgbClr val="382B1B"/>
                </a:solidFill>
                <a:latin typeface="+mn-lt"/>
              </a:defRPr>
            </a:lvl1pPr>
          </a:lstStyle>
          <a:p>
            <a:pPr lvl="0"/>
            <a:r>
              <a:rPr lang="en-US" dirty="0"/>
              <a:t>TITLE</a:t>
            </a:r>
          </a:p>
        </p:txBody>
      </p:sp>
      <p:sp>
        <p:nvSpPr>
          <p:cNvPr id="23" name="Text Placeholder 23">
            <a:extLst>
              <a:ext uri="{FF2B5EF4-FFF2-40B4-BE49-F238E27FC236}">
                <a16:creationId xmlns:a16="http://schemas.microsoft.com/office/drawing/2014/main" id="{2EEC70AB-BD27-9D40-B51B-A5A6EB572E80}"/>
              </a:ext>
            </a:extLst>
          </p:cNvPr>
          <p:cNvSpPr>
            <a:spLocks noGrp="1"/>
          </p:cNvSpPr>
          <p:nvPr>
            <p:ph type="body" sz="quarter" idx="23" hasCustomPrompt="1"/>
          </p:nvPr>
        </p:nvSpPr>
        <p:spPr>
          <a:xfrm>
            <a:off x="1085270" y="708093"/>
            <a:ext cx="2642310" cy="5573437"/>
          </a:xfrm>
          <a:prstGeom prst="rect">
            <a:avLst/>
          </a:prstGeom>
          <a:noFill/>
        </p:spPr>
        <p:txBody>
          <a:bodyPr anchor="t">
            <a:normAutofit/>
          </a:bodyPr>
          <a:lstStyle>
            <a:lvl1pPr marL="0" indent="0" algn="l">
              <a:buNone/>
              <a:defRPr sz="3600" i="0">
                <a:solidFill>
                  <a:srgbClr val="382B1B"/>
                </a:solidFill>
                <a:latin typeface="+mn-lt"/>
              </a:defRPr>
            </a:lvl1pPr>
          </a:lstStyle>
          <a:p>
            <a:pPr lvl="0"/>
            <a:r>
              <a:rPr lang="en-US" dirty="0"/>
              <a:t>BULLET POINT SLIDE</a:t>
            </a:r>
          </a:p>
        </p:txBody>
      </p:sp>
      <p:sp>
        <p:nvSpPr>
          <p:cNvPr id="24" name="Text Placeholder 23">
            <a:extLst>
              <a:ext uri="{FF2B5EF4-FFF2-40B4-BE49-F238E27FC236}">
                <a16:creationId xmlns:a16="http://schemas.microsoft.com/office/drawing/2014/main" id="{D774BE65-A9FD-8447-B8DC-01E0E3F15686}"/>
              </a:ext>
            </a:extLst>
          </p:cNvPr>
          <p:cNvSpPr>
            <a:spLocks noGrp="1"/>
          </p:cNvSpPr>
          <p:nvPr>
            <p:ph type="body" sz="quarter" idx="24" hasCustomPrompt="1"/>
          </p:nvPr>
        </p:nvSpPr>
        <p:spPr>
          <a:xfrm>
            <a:off x="4331316" y="906580"/>
            <a:ext cx="1154422" cy="857158"/>
          </a:xfrm>
          <a:prstGeom prst="rect">
            <a:avLst/>
          </a:prstGeom>
          <a:noFill/>
        </p:spPr>
        <p:txBody>
          <a:bodyPr anchor="t">
            <a:normAutofit/>
          </a:bodyPr>
          <a:lstStyle>
            <a:lvl1pPr marL="0" indent="0" algn="ctr">
              <a:buNone/>
              <a:defRPr sz="3600" b="1" i="0">
                <a:solidFill>
                  <a:schemeClr val="bg1"/>
                </a:solidFill>
                <a:latin typeface="+mn-lt"/>
              </a:defRPr>
            </a:lvl1pPr>
          </a:lstStyle>
          <a:p>
            <a:pPr lvl="0"/>
            <a:r>
              <a:rPr lang="en-US" dirty="0"/>
              <a:t>01</a:t>
            </a:r>
          </a:p>
        </p:txBody>
      </p:sp>
    </p:spTree>
    <p:extLst>
      <p:ext uri="{BB962C8B-B14F-4D97-AF65-F5344CB8AC3E}">
        <p14:creationId xmlns:p14="http://schemas.microsoft.com/office/powerpoint/2010/main" val="21896735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hoto Slide 1">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D985341-617C-1549-8511-D014D81AF13E}"/>
              </a:ext>
            </a:extLst>
          </p:cNvPr>
          <p:cNvSpPr/>
          <p:nvPr userDrawn="1"/>
        </p:nvSpPr>
        <p:spPr>
          <a:xfrm>
            <a:off x="-14226" y="0"/>
            <a:ext cx="12206226" cy="2573041"/>
          </a:xfrm>
          <a:prstGeom prst="rect">
            <a:avLst/>
          </a:prstGeom>
          <a:solidFill>
            <a:srgbClr val="B6D1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Placeholder 17">
            <a:extLst>
              <a:ext uri="{FF2B5EF4-FFF2-40B4-BE49-F238E27FC236}">
                <a16:creationId xmlns:a16="http://schemas.microsoft.com/office/drawing/2014/main" id="{DC8BC576-23DC-D945-A955-546643AE023C}"/>
              </a:ext>
            </a:extLst>
          </p:cNvPr>
          <p:cNvSpPr>
            <a:spLocks noGrp="1"/>
          </p:cNvSpPr>
          <p:nvPr>
            <p:ph type="body" sz="quarter" idx="18" hasCustomPrompt="1"/>
          </p:nvPr>
        </p:nvSpPr>
        <p:spPr>
          <a:xfrm>
            <a:off x="6095999" y="2988390"/>
            <a:ext cx="5538057" cy="3100795"/>
          </a:xfrm>
          <a:prstGeom prst="rect">
            <a:avLst/>
          </a:prstGeom>
        </p:spPr>
        <p:txBody>
          <a:bodyPr/>
          <a:lstStyle>
            <a:lvl1pPr>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26" name="Text Placeholder 23">
            <a:extLst>
              <a:ext uri="{FF2B5EF4-FFF2-40B4-BE49-F238E27FC236}">
                <a16:creationId xmlns:a16="http://schemas.microsoft.com/office/drawing/2014/main" id="{83D4BA11-A716-4F45-A23A-6FAD3B46AA87}"/>
              </a:ext>
            </a:extLst>
          </p:cNvPr>
          <p:cNvSpPr>
            <a:spLocks noGrp="1"/>
          </p:cNvSpPr>
          <p:nvPr>
            <p:ph type="body" sz="quarter" idx="16" hasCustomPrompt="1"/>
          </p:nvPr>
        </p:nvSpPr>
        <p:spPr>
          <a:xfrm>
            <a:off x="6095999" y="567909"/>
            <a:ext cx="5538057" cy="1725586"/>
          </a:xfrm>
          <a:prstGeom prst="rect">
            <a:avLst/>
          </a:prstGeom>
        </p:spPr>
        <p:txBody>
          <a:bodyPr>
            <a:normAutofit/>
          </a:bodyPr>
          <a:lstStyle>
            <a:lvl1pPr marL="0" indent="0" algn="l">
              <a:buNone/>
              <a:defRPr sz="3600" b="0" i="0">
                <a:solidFill>
                  <a:schemeClr val="bg1"/>
                </a:solidFill>
                <a:latin typeface="+mn-lt"/>
              </a:defRPr>
            </a:lvl1pPr>
          </a:lstStyle>
          <a:p>
            <a:pPr lvl="0"/>
            <a:r>
              <a:rPr lang="en-US" dirty="0"/>
              <a:t>Heading</a:t>
            </a:r>
          </a:p>
        </p:txBody>
      </p:sp>
      <p:sp>
        <p:nvSpPr>
          <p:cNvPr id="14" name="Graphic 4">
            <a:extLst>
              <a:ext uri="{FF2B5EF4-FFF2-40B4-BE49-F238E27FC236}">
                <a16:creationId xmlns:a16="http://schemas.microsoft.com/office/drawing/2014/main" id="{7F12338D-972E-C14D-AEBC-8250719CE00F}"/>
              </a:ext>
            </a:extLst>
          </p:cNvPr>
          <p:cNvSpPr/>
          <p:nvPr userDrawn="1"/>
        </p:nvSpPr>
        <p:spPr>
          <a:xfrm>
            <a:off x="-990435" y="-876726"/>
            <a:ext cx="4812225" cy="4961774"/>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E6C8C7"/>
          </a:solidFill>
          <a:ln w="2960"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16" name="Picture Placeholder 193">
            <a:extLst>
              <a:ext uri="{FF2B5EF4-FFF2-40B4-BE49-F238E27FC236}">
                <a16:creationId xmlns:a16="http://schemas.microsoft.com/office/drawing/2014/main" id="{88094B35-3FE6-D740-ABEB-D211E948A9C9}"/>
              </a:ext>
            </a:extLst>
          </p:cNvPr>
          <p:cNvSpPr>
            <a:spLocks noGrp="1"/>
          </p:cNvSpPr>
          <p:nvPr>
            <p:ph type="pic" sz="quarter" idx="53"/>
          </p:nvPr>
        </p:nvSpPr>
        <p:spPr>
          <a:xfrm>
            <a:off x="747281" y="1911043"/>
            <a:ext cx="4480705" cy="4629875"/>
          </a:xfrm>
          <a:custGeom>
            <a:avLst/>
            <a:gdLst>
              <a:gd name="connsiteX0" fmla="*/ 970016 w 2126425"/>
              <a:gd name="connsiteY0" fmla="*/ 20 h 2197217"/>
              <a:gd name="connsiteX1" fmla="*/ 1288870 w 2126425"/>
              <a:gd name="connsiteY1" fmla="*/ 51686 h 2197217"/>
              <a:gd name="connsiteX2" fmla="*/ 1664872 w 2126425"/>
              <a:gd name="connsiteY2" fmla="*/ 208967 h 2197217"/>
              <a:gd name="connsiteX3" fmla="*/ 2067914 w 2126425"/>
              <a:gd name="connsiteY3" fmla="*/ 567773 h 2197217"/>
              <a:gd name="connsiteX4" fmla="*/ 1269208 w 2126425"/>
              <a:gd name="connsiteY4" fmla="*/ 2177467 h 2197217"/>
              <a:gd name="connsiteX5" fmla="*/ 10934 w 2126425"/>
              <a:gd name="connsiteY5" fmla="*/ 1187072 h 2197217"/>
              <a:gd name="connsiteX6" fmla="*/ 485242 w 2126425"/>
              <a:gd name="connsiteY6" fmla="*/ 218794 h 2197217"/>
              <a:gd name="connsiteX7" fmla="*/ 970016 w 2126425"/>
              <a:gd name="connsiteY7" fmla="*/ 20 h 2197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26425" h="2197217">
                <a:moveTo>
                  <a:pt x="970016" y="20"/>
                </a:moveTo>
                <a:cubicBezTo>
                  <a:pt x="1075178" y="-729"/>
                  <a:pt x="1182888" y="19431"/>
                  <a:pt x="1288870" y="51686"/>
                </a:cubicBezTo>
                <a:cubicBezTo>
                  <a:pt x="1419120" y="91009"/>
                  <a:pt x="1546913" y="147527"/>
                  <a:pt x="1664872" y="208967"/>
                </a:cubicBezTo>
                <a:cubicBezTo>
                  <a:pt x="1831988" y="290069"/>
                  <a:pt x="2006474" y="378540"/>
                  <a:pt x="2067914" y="567773"/>
                </a:cubicBezTo>
                <a:cubicBezTo>
                  <a:pt x="2269430" y="1194450"/>
                  <a:pt x="1937664" y="2071791"/>
                  <a:pt x="1269208" y="2177467"/>
                </a:cubicBezTo>
                <a:cubicBezTo>
                  <a:pt x="583548" y="2285599"/>
                  <a:pt x="-94742" y="1948919"/>
                  <a:pt x="10934" y="1187072"/>
                </a:cubicBezTo>
                <a:cubicBezTo>
                  <a:pt x="57634" y="860218"/>
                  <a:pt x="266521" y="464554"/>
                  <a:pt x="485242" y="218794"/>
                </a:cubicBezTo>
                <a:cubicBezTo>
                  <a:pt x="626554" y="60593"/>
                  <a:pt x="794746" y="1267"/>
                  <a:pt x="970016" y="20"/>
                </a:cubicBezTo>
                <a:close/>
              </a:path>
            </a:pathLst>
          </a:custGeom>
          <a:solidFill>
            <a:schemeClr val="bg1">
              <a:lumMod val="95000"/>
            </a:schemeClr>
          </a:solidFill>
        </p:spPr>
        <p:txBody>
          <a:bodyPr wrap="square">
            <a:noAutofit/>
          </a:bodyPr>
          <a:lstStyle>
            <a:lvl1pPr marL="0" indent="0" algn="ctr">
              <a:buNone/>
              <a:defRPr sz="1050">
                <a:solidFill>
                  <a:schemeClr val="bg1">
                    <a:lumMod val="95000"/>
                  </a:schemeClr>
                </a:solidFill>
                <a:latin typeface="Calibri" panose="020F0502020204030204" pitchFamily="34" charset="0"/>
                <a:cs typeface="Calibri" panose="020F0502020204030204" pitchFamily="34" charset="0"/>
              </a:defRPr>
            </a:lvl1pPr>
          </a:lstStyle>
          <a:p>
            <a:endParaRPr lang="en-US" dirty="0"/>
          </a:p>
        </p:txBody>
      </p:sp>
      <p:sp>
        <p:nvSpPr>
          <p:cNvPr id="17" name="Rectangle 16">
            <a:extLst>
              <a:ext uri="{FF2B5EF4-FFF2-40B4-BE49-F238E27FC236}">
                <a16:creationId xmlns:a16="http://schemas.microsoft.com/office/drawing/2014/main" id="{FCD0B00C-CE11-FA47-B643-67954963A2F2}"/>
              </a:ext>
            </a:extLst>
          </p:cNvPr>
          <p:cNvSpPr/>
          <p:nvPr userDrawn="1"/>
        </p:nvSpPr>
        <p:spPr>
          <a:xfrm>
            <a:off x="-2987800" y="-415349"/>
            <a:ext cx="2987800" cy="11409236"/>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Calibri" panose="020F0502020204030204" pitchFamily="34" charset="0"/>
            </a:endParaRPr>
          </a:p>
        </p:txBody>
      </p:sp>
      <p:sp>
        <p:nvSpPr>
          <p:cNvPr id="18" name="Rectangle 17">
            <a:extLst>
              <a:ext uri="{FF2B5EF4-FFF2-40B4-BE49-F238E27FC236}">
                <a16:creationId xmlns:a16="http://schemas.microsoft.com/office/drawing/2014/main" id="{927325F0-3A9D-0449-9782-9CC6943EA574}"/>
              </a:ext>
            </a:extLst>
          </p:cNvPr>
          <p:cNvSpPr/>
          <p:nvPr userDrawn="1"/>
        </p:nvSpPr>
        <p:spPr>
          <a:xfrm>
            <a:off x="-2464317" y="-5379235"/>
            <a:ext cx="16148169" cy="5379235"/>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Tree>
    <p:extLst>
      <p:ext uri="{BB962C8B-B14F-4D97-AF65-F5344CB8AC3E}">
        <p14:creationId xmlns:p14="http://schemas.microsoft.com/office/powerpoint/2010/main" val="16605677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xt Slide with Photo 1">
    <p:spTree>
      <p:nvGrpSpPr>
        <p:cNvPr id="1" name=""/>
        <p:cNvGrpSpPr/>
        <p:nvPr/>
      </p:nvGrpSpPr>
      <p:grpSpPr>
        <a:xfrm>
          <a:off x="0" y="0"/>
          <a:ext cx="0" cy="0"/>
          <a:chOff x="0" y="0"/>
          <a:chExt cx="0" cy="0"/>
        </a:xfrm>
      </p:grpSpPr>
      <p:sp>
        <p:nvSpPr>
          <p:cNvPr id="61" name="Rectangle 60">
            <a:extLst>
              <a:ext uri="{FF2B5EF4-FFF2-40B4-BE49-F238E27FC236}">
                <a16:creationId xmlns:a16="http://schemas.microsoft.com/office/drawing/2014/main" id="{78278F19-9915-444D-9FE2-6162A8243401}"/>
              </a:ext>
            </a:extLst>
          </p:cNvPr>
          <p:cNvSpPr/>
          <p:nvPr userDrawn="1"/>
        </p:nvSpPr>
        <p:spPr>
          <a:xfrm>
            <a:off x="5545424" y="1529510"/>
            <a:ext cx="792000" cy="21410"/>
          </a:xfrm>
          <a:prstGeom prst="rect">
            <a:avLst/>
          </a:prstGeom>
          <a:solidFill>
            <a:srgbClr val="84BFA4"/>
          </a:solidFill>
          <a:ln>
            <a:solidFill>
              <a:srgbClr val="84BF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solidFill>
                <a:schemeClr val="bg1"/>
              </a:solidFill>
              <a:latin typeface="Calibri" panose="020F0502020204030204" pitchFamily="34" charset="0"/>
            </a:endParaRPr>
          </a:p>
        </p:txBody>
      </p:sp>
      <p:sp>
        <p:nvSpPr>
          <p:cNvPr id="62" name="Text Placeholder 17">
            <a:extLst>
              <a:ext uri="{FF2B5EF4-FFF2-40B4-BE49-F238E27FC236}">
                <a16:creationId xmlns:a16="http://schemas.microsoft.com/office/drawing/2014/main" id="{A945C21D-19C2-AE4A-BDD8-9DE65D2C3A26}"/>
              </a:ext>
            </a:extLst>
          </p:cNvPr>
          <p:cNvSpPr>
            <a:spLocks noGrp="1"/>
          </p:cNvSpPr>
          <p:nvPr>
            <p:ph type="body" sz="quarter" idx="18" hasCustomPrompt="1"/>
          </p:nvPr>
        </p:nvSpPr>
        <p:spPr>
          <a:xfrm>
            <a:off x="5545425" y="1807811"/>
            <a:ext cx="6164282" cy="4395998"/>
          </a:xfrm>
          <a:prstGeom prst="rect">
            <a:avLst/>
          </a:prstGeom>
        </p:spPr>
        <p:txBody>
          <a:bodyPr/>
          <a:lstStyle>
            <a:lvl1pPr>
              <a:buNone/>
              <a:defRPr sz="2400" b="0" i="0" spc="0">
                <a:solidFill>
                  <a:srgbClr val="382B1B"/>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63" name="Text Placeholder 23">
            <a:extLst>
              <a:ext uri="{FF2B5EF4-FFF2-40B4-BE49-F238E27FC236}">
                <a16:creationId xmlns:a16="http://schemas.microsoft.com/office/drawing/2014/main" id="{762BDBE6-A048-8C4F-8F09-CEC829526B6D}"/>
              </a:ext>
            </a:extLst>
          </p:cNvPr>
          <p:cNvSpPr>
            <a:spLocks noGrp="1"/>
          </p:cNvSpPr>
          <p:nvPr>
            <p:ph type="body" sz="quarter" idx="16" hasCustomPrompt="1"/>
          </p:nvPr>
        </p:nvSpPr>
        <p:spPr>
          <a:xfrm>
            <a:off x="5545424" y="693772"/>
            <a:ext cx="6164281" cy="582221"/>
          </a:xfrm>
          <a:prstGeom prst="rect">
            <a:avLst/>
          </a:prstGeom>
        </p:spPr>
        <p:txBody>
          <a:bodyPr>
            <a:normAutofit/>
          </a:bodyPr>
          <a:lstStyle>
            <a:lvl1pPr marL="0" indent="0" algn="l">
              <a:buNone/>
              <a:defRPr sz="3600" b="0" i="0">
                <a:solidFill>
                  <a:srgbClr val="382B1B"/>
                </a:solidFill>
                <a:latin typeface="+mn-lt"/>
              </a:defRPr>
            </a:lvl1pPr>
          </a:lstStyle>
          <a:p>
            <a:pPr lvl="0"/>
            <a:r>
              <a:rPr lang="en-US" dirty="0"/>
              <a:t>Heading</a:t>
            </a:r>
          </a:p>
        </p:txBody>
      </p:sp>
      <p:sp>
        <p:nvSpPr>
          <p:cNvPr id="12" name="Graphic 4">
            <a:extLst>
              <a:ext uri="{FF2B5EF4-FFF2-40B4-BE49-F238E27FC236}">
                <a16:creationId xmlns:a16="http://schemas.microsoft.com/office/drawing/2014/main" id="{EB4DE9B8-7A81-F047-826C-F905997DBCD1}"/>
              </a:ext>
            </a:extLst>
          </p:cNvPr>
          <p:cNvSpPr/>
          <p:nvPr userDrawn="1"/>
        </p:nvSpPr>
        <p:spPr>
          <a:xfrm>
            <a:off x="-1103410" y="-624182"/>
            <a:ext cx="4538311" cy="4679348"/>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84BFA4"/>
          </a:solidFill>
          <a:ln w="2960"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14" name="Picture Placeholder 193">
            <a:extLst>
              <a:ext uri="{FF2B5EF4-FFF2-40B4-BE49-F238E27FC236}">
                <a16:creationId xmlns:a16="http://schemas.microsoft.com/office/drawing/2014/main" id="{253D142E-9521-F64D-974D-B43A4D5004BF}"/>
              </a:ext>
            </a:extLst>
          </p:cNvPr>
          <p:cNvSpPr>
            <a:spLocks noGrp="1"/>
          </p:cNvSpPr>
          <p:nvPr>
            <p:ph type="pic" sz="quarter" idx="53"/>
          </p:nvPr>
        </p:nvSpPr>
        <p:spPr>
          <a:xfrm>
            <a:off x="482293" y="1807811"/>
            <a:ext cx="4480705" cy="4629875"/>
          </a:xfrm>
          <a:custGeom>
            <a:avLst/>
            <a:gdLst>
              <a:gd name="connsiteX0" fmla="*/ 970016 w 2126425"/>
              <a:gd name="connsiteY0" fmla="*/ 20 h 2197217"/>
              <a:gd name="connsiteX1" fmla="*/ 1288870 w 2126425"/>
              <a:gd name="connsiteY1" fmla="*/ 51686 h 2197217"/>
              <a:gd name="connsiteX2" fmla="*/ 1664872 w 2126425"/>
              <a:gd name="connsiteY2" fmla="*/ 208967 h 2197217"/>
              <a:gd name="connsiteX3" fmla="*/ 2067914 w 2126425"/>
              <a:gd name="connsiteY3" fmla="*/ 567773 h 2197217"/>
              <a:gd name="connsiteX4" fmla="*/ 1269208 w 2126425"/>
              <a:gd name="connsiteY4" fmla="*/ 2177467 h 2197217"/>
              <a:gd name="connsiteX5" fmla="*/ 10934 w 2126425"/>
              <a:gd name="connsiteY5" fmla="*/ 1187072 h 2197217"/>
              <a:gd name="connsiteX6" fmla="*/ 485242 w 2126425"/>
              <a:gd name="connsiteY6" fmla="*/ 218794 h 2197217"/>
              <a:gd name="connsiteX7" fmla="*/ 970016 w 2126425"/>
              <a:gd name="connsiteY7" fmla="*/ 20 h 2197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26425" h="2197217">
                <a:moveTo>
                  <a:pt x="970016" y="20"/>
                </a:moveTo>
                <a:cubicBezTo>
                  <a:pt x="1075178" y="-729"/>
                  <a:pt x="1182888" y="19431"/>
                  <a:pt x="1288870" y="51686"/>
                </a:cubicBezTo>
                <a:cubicBezTo>
                  <a:pt x="1419120" y="91009"/>
                  <a:pt x="1546913" y="147527"/>
                  <a:pt x="1664872" y="208967"/>
                </a:cubicBezTo>
                <a:cubicBezTo>
                  <a:pt x="1831988" y="290069"/>
                  <a:pt x="2006474" y="378540"/>
                  <a:pt x="2067914" y="567773"/>
                </a:cubicBezTo>
                <a:cubicBezTo>
                  <a:pt x="2269430" y="1194450"/>
                  <a:pt x="1937664" y="2071791"/>
                  <a:pt x="1269208" y="2177467"/>
                </a:cubicBezTo>
                <a:cubicBezTo>
                  <a:pt x="583548" y="2285599"/>
                  <a:pt x="-94742" y="1948919"/>
                  <a:pt x="10934" y="1187072"/>
                </a:cubicBezTo>
                <a:cubicBezTo>
                  <a:pt x="57634" y="860218"/>
                  <a:pt x="266521" y="464554"/>
                  <a:pt x="485242" y="218794"/>
                </a:cubicBezTo>
                <a:cubicBezTo>
                  <a:pt x="626554" y="60593"/>
                  <a:pt x="794746" y="1267"/>
                  <a:pt x="970016" y="20"/>
                </a:cubicBezTo>
                <a:close/>
              </a:path>
            </a:pathLst>
          </a:custGeom>
          <a:solidFill>
            <a:schemeClr val="bg1">
              <a:lumMod val="95000"/>
            </a:schemeClr>
          </a:solidFill>
        </p:spPr>
        <p:txBody>
          <a:bodyPr wrap="square">
            <a:noAutofit/>
          </a:bodyPr>
          <a:lstStyle>
            <a:lvl1pPr marL="0" indent="0" algn="ctr">
              <a:buNone/>
              <a:defRPr sz="1050">
                <a:solidFill>
                  <a:schemeClr val="bg1">
                    <a:lumMod val="95000"/>
                  </a:schemeClr>
                </a:solidFill>
                <a:latin typeface="Calibri" panose="020F0502020204030204" pitchFamily="34" charset="0"/>
                <a:cs typeface="Calibri" panose="020F0502020204030204" pitchFamily="34" charset="0"/>
              </a:defRPr>
            </a:lvl1pPr>
          </a:lstStyle>
          <a:p>
            <a:endParaRPr lang="en-US" dirty="0"/>
          </a:p>
        </p:txBody>
      </p:sp>
      <p:sp>
        <p:nvSpPr>
          <p:cNvPr id="15" name="Rectangle 14">
            <a:extLst>
              <a:ext uri="{FF2B5EF4-FFF2-40B4-BE49-F238E27FC236}">
                <a16:creationId xmlns:a16="http://schemas.microsoft.com/office/drawing/2014/main" id="{14F225C4-AC96-7843-B26D-E96CD9585DA4}"/>
              </a:ext>
            </a:extLst>
          </p:cNvPr>
          <p:cNvSpPr/>
          <p:nvPr userDrawn="1"/>
        </p:nvSpPr>
        <p:spPr>
          <a:xfrm>
            <a:off x="-2987800" y="-415349"/>
            <a:ext cx="2987800" cy="11409236"/>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Calibri" panose="020F0502020204030204" pitchFamily="34" charset="0"/>
            </a:endParaRPr>
          </a:p>
        </p:txBody>
      </p:sp>
      <p:sp>
        <p:nvSpPr>
          <p:cNvPr id="16" name="Rectangle 15">
            <a:extLst>
              <a:ext uri="{FF2B5EF4-FFF2-40B4-BE49-F238E27FC236}">
                <a16:creationId xmlns:a16="http://schemas.microsoft.com/office/drawing/2014/main" id="{304FC96A-A989-1847-8E48-14E3F930D307}"/>
              </a:ext>
            </a:extLst>
          </p:cNvPr>
          <p:cNvSpPr/>
          <p:nvPr userDrawn="1"/>
        </p:nvSpPr>
        <p:spPr>
          <a:xfrm>
            <a:off x="-2464317" y="-1133049"/>
            <a:ext cx="16148169" cy="1133049"/>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Tree>
    <p:extLst>
      <p:ext uri="{BB962C8B-B14F-4D97-AF65-F5344CB8AC3E}">
        <p14:creationId xmlns:p14="http://schemas.microsoft.com/office/powerpoint/2010/main" val="298372060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xt Slide with Photo 2">
    <p:spTree>
      <p:nvGrpSpPr>
        <p:cNvPr id="1" name=""/>
        <p:cNvGrpSpPr/>
        <p:nvPr/>
      </p:nvGrpSpPr>
      <p:grpSpPr>
        <a:xfrm>
          <a:off x="0" y="0"/>
          <a:ext cx="0" cy="0"/>
          <a:chOff x="0" y="0"/>
          <a:chExt cx="0" cy="0"/>
        </a:xfrm>
      </p:grpSpPr>
      <p:sp>
        <p:nvSpPr>
          <p:cNvPr id="61" name="Rectangle 60">
            <a:extLst>
              <a:ext uri="{FF2B5EF4-FFF2-40B4-BE49-F238E27FC236}">
                <a16:creationId xmlns:a16="http://schemas.microsoft.com/office/drawing/2014/main" id="{78278F19-9915-444D-9FE2-6162A8243401}"/>
              </a:ext>
            </a:extLst>
          </p:cNvPr>
          <p:cNvSpPr/>
          <p:nvPr userDrawn="1"/>
        </p:nvSpPr>
        <p:spPr>
          <a:xfrm>
            <a:off x="408953" y="1340326"/>
            <a:ext cx="792000" cy="21410"/>
          </a:xfrm>
          <a:prstGeom prst="rect">
            <a:avLst/>
          </a:prstGeom>
          <a:solidFill>
            <a:srgbClr val="B6D1E1"/>
          </a:solidFill>
          <a:ln>
            <a:solidFill>
              <a:srgbClr val="B6D1E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solidFill>
                <a:schemeClr val="bg1"/>
              </a:solidFill>
              <a:latin typeface="Calibri" panose="020F0502020204030204" pitchFamily="34" charset="0"/>
            </a:endParaRPr>
          </a:p>
        </p:txBody>
      </p:sp>
      <p:sp>
        <p:nvSpPr>
          <p:cNvPr id="13" name="Graphic 4">
            <a:extLst>
              <a:ext uri="{FF2B5EF4-FFF2-40B4-BE49-F238E27FC236}">
                <a16:creationId xmlns:a16="http://schemas.microsoft.com/office/drawing/2014/main" id="{7BACDC00-EF56-2440-9CC7-B57B4DF2CE93}"/>
              </a:ext>
            </a:extLst>
          </p:cNvPr>
          <p:cNvSpPr/>
          <p:nvPr userDrawn="1"/>
        </p:nvSpPr>
        <p:spPr>
          <a:xfrm>
            <a:off x="8285051" y="-107779"/>
            <a:ext cx="4538311" cy="4679348"/>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B6D1E1"/>
          </a:solidFill>
          <a:ln w="2960"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15" name="Picture Placeholder 193">
            <a:extLst>
              <a:ext uri="{FF2B5EF4-FFF2-40B4-BE49-F238E27FC236}">
                <a16:creationId xmlns:a16="http://schemas.microsoft.com/office/drawing/2014/main" id="{C4129A85-EDF4-BC4D-A848-7BAC113E93A8}"/>
              </a:ext>
            </a:extLst>
          </p:cNvPr>
          <p:cNvSpPr>
            <a:spLocks noGrp="1"/>
          </p:cNvSpPr>
          <p:nvPr>
            <p:ph type="pic" sz="quarter" idx="53"/>
          </p:nvPr>
        </p:nvSpPr>
        <p:spPr>
          <a:xfrm>
            <a:off x="7378953" y="1520924"/>
            <a:ext cx="4480705" cy="4629875"/>
          </a:xfrm>
          <a:custGeom>
            <a:avLst/>
            <a:gdLst>
              <a:gd name="connsiteX0" fmla="*/ 970016 w 2126425"/>
              <a:gd name="connsiteY0" fmla="*/ 20 h 2197217"/>
              <a:gd name="connsiteX1" fmla="*/ 1288870 w 2126425"/>
              <a:gd name="connsiteY1" fmla="*/ 51686 h 2197217"/>
              <a:gd name="connsiteX2" fmla="*/ 1664872 w 2126425"/>
              <a:gd name="connsiteY2" fmla="*/ 208967 h 2197217"/>
              <a:gd name="connsiteX3" fmla="*/ 2067914 w 2126425"/>
              <a:gd name="connsiteY3" fmla="*/ 567773 h 2197217"/>
              <a:gd name="connsiteX4" fmla="*/ 1269208 w 2126425"/>
              <a:gd name="connsiteY4" fmla="*/ 2177467 h 2197217"/>
              <a:gd name="connsiteX5" fmla="*/ 10934 w 2126425"/>
              <a:gd name="connsiteY5" fmla="*/ 1187072 h 2197217"/>
              <a:gd name="connsiteX6" fmla="*/ 485242 w 2126425"/>
              <a:gd name="connsiteY6" fmla="*/ 218794 h 2197217"/>
              <a:gd name="connsiteX7" fmla="*/ 970016 w 2126425"/>
              <a:gd name="connsiteY7" fmla="*/ 20 h 2197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26425" h="2197217">
                <a:moveTo>
                  <a:pt x="970016" y="20"/>
                </a:moveTo>
                <a:cubicBezTo>
                  <a:pt x="1075178" y="-729"/>
                  <a:pt x="1182888" y="19431"/>
                  <a:pt x="1288870" y="51686"/>
                </a:cubicBezTo>
                <a:cubicBezTo>
                  <a:pt x="1419120" y="91009"/>
                  <a:pt x="1546913" y="147527"/>
                  <a:pt x="1664872" y="208967"/>
                </a:cubicBezTo>
                <a:cubicBezTo>
                  <a:pt x="1831988" y="290069"/>
                  <a:pt x="2006474" y="378540"/>
                  <a:pt x="2067914" y="567773"/>
                </a:cubicBezTo>
                <a:cubicBezTo>
                  <a:pt x="2269430" y="1194450"/>
                  <a:pt x="1937664" y="2071791"/>
                  <a:pt x="1269208" y="2177467"/>
                </a:cubicBezTo>
                <a:cubicBezTo>
                  <a:pt x="583548" y="2285599"/>
                  <a:pt x="-94742" y="1948919"/>
                  <a:pt x="10934" y="1187072"/>
                </a:cubicBezTo>
                <a:cubicBezTo>
                  <a:pt x="57634" y="860218"/>
                  <a:pt x="266521" y="464554"/>
                  <a:pt x="485242" y="218794"/>
                </a:cubicBezTo>
                <a:cubicBezTo>
                  <a:pt x="626554" y="60593"/>
                  <a:pt x="794746" y="1267"/>
                  <a:pt x="970016" y="20"/>
                </a:cubicBezTo>
                <a:close/>
              </a:path>
            </a:pathLst>
          </a:custGeom>
          <a:solidFill>
            <a:schemeClr val="bg1">
              <a:lumMod val="95000"/>
            </a:schemeClr>
          </a:solidFill>
        </p:spPr>
        <p:txBody>
          <a:bodyPr wrap="square">
            <a:noAutofit/>
          </a:bodyPr>
          <a:lstStyle>
            <a:lvl1pPr marL="0" indent="0" algn="ctr">
              <a:buNone/>
              <a:defRPr sz="1050">
                <a:solidFill>
                  <a:schemeClr val="bg1">
                    <a:lumMod val="95000"/>
                  </a:schemeClr>
                </a:solidFill>
                <a:latin typeface="Calibri" panose="020F0502020204030204" pitchFamily="34" charset="0"/>
                <a:cs typeface="Calibri" panose="020F0502020204030204" pitchFamily="34" charset="0"/>
              </a:defRPr>
            </a:lvl1pPr>
          </a:lstStyle>
          <a:p>
            <a:endParaRPr lang="en-US" dirty="0"/>
          </a:p>
        </p:txBody>
      </p:sp>
      <p:sp>
        <p:nvSpPr>
          <p:cNvPr id="16" name="Rectangle 15">
            <a:extLst>
              <a:ext uri="{FF2B5EF4-FFF2-40B4-BE49-F238E27FC236}">
                <a16:creationId xmlns:a16="http://schemas.microsoft.com/office/drawing/2014/main" id="{AA76F1AF-AB24-E44C-9329-B06D3DE03399}"/>
              </a:ext>
            </a:extLst>
          </p:cNvPr>
          <p:cNvSpPr/>
          <p:nvPr userDrawn="1"/>
        </p:nvSpPr>
        <p:spPr>
          <a:xfrm>
            <a:off x="12224584" y="-719504"/>
            <a:ext cx="2987800" cy="11409236"/>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Calibri" panose="020F0502020204030204" pitchFamily="34" charset="0"/>
            </a:endParaRPr>
          </a:p>
        </p:txBody>
      </p:sp>
      <p:sp>
        <p:nvSpPr>
          <p:cNvPr id="17" name="Rectangle 16">
            <a:extLst>
              <a:ext uri="{FF2B5EF4-FFF2-40B4-BE49-F238E27FC236}">
                <a16:creationId xmlns:a16="http://schemas.microsoft.com/office/drawing/2014/main" id="{A2C3DB0A-F0BA-D945-910C-0673138D30E2}"/>
              </a:ext>
            </a:extLst>
          </p:cNvPr>
          <p:cNvSpPr/>
          <p:nvPr userDrawn="1"/>
        </p:nvSpPr>
        <p:spPr>
          <a:xfrm>
            <a:off x="-2464317" y="-1133049"/>
            <a:ext cx="16148169" cy="1133049"/>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18" name="Text Placeholder 17">
            <a:extLst>
              <a:ext uri="{FF2B5EF4-FFF2-40B4-BE49-F238E27FC236}">
                <a16:creationId xmlns:a16="http://schemas.microsoft.com/office/drawing/2014/main" id="{5AB00885-3BAF-A74B-B599-3623C17DE720}"/>
              </a:ext>
            </a:extLst>
          </p:cNvPr>
          <p:cNvSpPr>
            <a:spLocks noGrp="1"/>
          </p:cNvSpPr>
          <p:nvPr>
            <p:ph type="body" sz="quarter" idx="18" hasCustomPrompt="1"/>
          </p:nvPr>
        </p:nvSpPr>
        <p:spPr>
          <a:xfrm>
            <a:off x="529759" y="1757010"/>
            <a:ext cx="6446886" cy="4393789"/>
          </a:xfrm>
          <a:prstGeom prst="rect">
            <a:avLst/>
          </a:prstGeom>
        </p:spPr>
        <p:txBody>
          <a:bodyPr/>
          <a:lstStyle>
            <a:lvl1pPr>
              <a:buNone/>
              <a:defRPr sz="2400" b="0" i="0" spc="0">
                <a:solidFill>
                  <a:srgbClr val="382B1B"/>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19" name="Text Placeholder 23">
            <a:extLst>
              <a:ext uri="{FF2B5EF4-FFF2-40B4-BE49-F238E27FC236}">
                <a16:creationId xmlns:a16="http://schemas.microsoft.com/office/drawing/2014/main" id="{A0A98C62-52A4-4B48-B5DC-387A71D87570}"/>
              </a:ext>
            </a:extLst>
          </p:cNvPr>
          <p:cNvSpPr>
            <a:spLocks noGrp="1"/>
          </p:cNvSpPr>
          <p:nvPr>
            <p:ph type="body" sz="quarter" idx="16" hasCustomPrompt="1"/>
          </p:nvPr>
        </p:nvSpPr>
        <p:spPr>
          <a:xfrm>
            <a:off x="529758" y="642972"/>
            <a:ext cx="6446885" cy="582221"/>
          </a:xfrm>
          <a:prstGeom prst="rect">
            <a:avLst/>
          </a:prstGeom>
        </p:spPr>
        <p:txBody>
          <a:bodyPr>
            <a:normAutofit/>
          </a:bodyPr>
          <a:lstStyle>
            <a:lvl1pPr marL="0" indent="0" algn="l">
              <a:buNone/>
              <a:defRPr sz="3600" b="0" i="0">
                <a:solidFill>
                  <a:srgbClr val="382B1B"/>
                </a:solidFill>
                <a:latin typeface="+mn-lt"/>
              </a:defRPr>
            </a:lvl1pPr>
          </a:lstStyle>
          <a:p>
            <a:pPr lvl="0"/>
            <a:r>
              <a:rPr lang="en-US" dirty="0"/>
              <a:t>Heading</a:t>
            </a:r>
          </a:p>
        </p:txBody>
      </p:sp>
    </p:spTree>
    <p:extLst>
      <p:ext uri="{BB962C8B-B14F-4D97-AF65-F5344CB8AC3E}">
        <p14:creationId xmlns:p14="http://schemas.microsoft.com/office/powerpoint/2010/main" val="151196753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Laptop Slide">
    <p:spTree>
      <p:nvGrpSpPr>
        <p:cNvPr id="1" name=""/>
        <p:cNvGrpSpPr/>
        <p:nvPr/>
      </p:nvGrpSpPr>
      <p:grpSpPr>
        <a:xfrm>
          <a:off x="0" y="0"/>
          <a:ext cx="0" cy="0"/>
          <a:chOff x="0" y="0"/>
          <a:chExt cx="0" cy="0"/>
        </a:xfrm>
      </p:grpSpPr>
      <p:sp>
        <p:nvSpPr>
          <p:cNvPr id="13" name="Graphic 4">
            <a:extLst>
              <a:ext uri="{FF2B5EF4-FFF2-40B4-BE49-F238E27FC236}">
                <a16:creationId xmlns:a16="http://schemas.microsoft.com/office/drawing/2014/main" id="{59CA4993-BDA0-5F4C-8868-2149D2FACE81}"/>
              </a:ext>
            </a:extLst>
          </p:cNvPr>
          <p:cNvSpPr/>
          <p:nvPr userDrawn="1"/>
        </p:nvSpPr>
        <p:spPr>
          <a:xfrm rot="8100000">
            <a:off x="7882155" y="-190384"/>
            <a:ext cx="6079974" cy="6268922"/>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E6C8C7"/>
          </a:solidFill>
          <a:ln w="2960"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pic>
        <p:nvPicPr>
          <p:cNvPr id="12" name="Picture 11">
            <a:extLst>
              <a:ext uri="{FF2B5EF4-FFF2-40B4-BE49-F238E27FC236}">
                <a16:creationId xmlns:a16="http://schemas.microsoft.com/office/drawing/2014/main" id="{C3C33563-74D4-9C45-B16E-EE9771603C88}"/>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l="-18315" t="15976" r="29196" b="11083"/>
          <a:stretch/>
        </p:blipFill>
        <p:spPr>
          <a:xfrm>
            <a:off x="4495381" y="1191819"/>
            <a:ext cx="7666675" cy="4883627"/>
          </a:xfrm>
          <a:prstGeom prst="rect">
            <a:avLst/>
          </a:prstGeom>
        </p:spPr>
      </p:pic>
      <p:sp>
        <p:nvSpPr>
          <p:cNvPr id="18" name="Picture Placeholder 17">
            <a:extLst>
              <a:ext uri="{FF2B5EF4-FFF2-40B4-BE49-F238E27FC236}">
                <a16:creationId xmlns:a16="http://schemas.microsoft.com/office/drawing/2014/main" id="{9B270587-869E-A549-98E4-0E2F24D7CBA4}"/>
              </a:ext>
            </a:extLst>
          </p:cNvPr>
          <p:cNvSpPr>
            <a:spLocks noGrp="1"/>
          </p:cNvSpPr>
          <p:nvPr>
            <p:ph type="pic" sz="quarter" idx="10"/>
          </p:nvPr>
        </p:nvSpPr>
        <p:spPr>
          <a:xfrm>
            <a:off x="7500875" y="1452770"/>
            <a:ext cx="4661182" cy="3555017"/>
          </a:xfrm>
          <a:prstGeom prst="rect">
            <a:avLst/>
          </a:prstGeom>
          <a:solidFill>
            <a:schemeClr val="bg1">
              <a:lumMod val="95000"/>
            </a:schemeClr>
          </a:solidFill>
        </p:spPr>
        <p:txBody>
          <a:bodyPr/>
          <a:lstStyle>
            <a:lvl1pPr algn="ctr">
              <a:buNone/>
              <a:defRPr sz="1600">
                <a:solidFill>
                  <a:schemeClr val="bg1">
                    <a:lumMod val="95000"/>
                  </a:schemeClr>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r>
              <a:rPr lang="en-US" dirty="0"/>
              <a:t>Click to add photo</a:t>
            </a:r>
          </a:p>
        </p:txBody>
      </p:sp>
      <p:sp>
        <p:nvSpPr>
          <p:cNvPr id="21" name="Text Placeholder 17">
            <a:extLst>
              <a:ext uri="{FF2B5EF4-FFF2-40B4-BE49-F238E27FC236}">
                <a16:creationId xmlns:a16="http://schemas.microsoft.com/office/drawing/2014/main" id="{B1FBF693-83D1-B940-B0C1-1DEE220BC285}"/>
              </a:ext>
            </a:extLst>
          </p:cNvPr>
          <p:cNvSpPr>
            <a:spLocks noGrp="1"/>
          </p:cNvSpPr>
          <p:nvPr>
            <p:ph type="body" sz="quarter" idx="18" hasCustomPrompt="1"/>
          </p:nvPr>
        </p:nvSpPr>
        <p:spPr>
          <a:xfrm>
            <a:off x="831350" y="3906871"/>
            <a:ext cx="5264650" cy="2389368"/>
          </a:xfrm>
          <a:prstGeom prst="rect">
            <a:avLst/>
          </a:prstGeom>
        </p:spPr>
        <p:txBody>
          <a:bodyPr/>
          <a:lstStyle>
            <a:lvl1pPr>
              <a:buNone/>
              <a:defRPr sz="2400" b="0" i="0" spc="0">
                <a:solidFill>
                  <a:srgbClr val="382B1B"/>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11" name="Text Placeholder 23">
            <a:extLst>
              <a:ext uri="{FF2B5EF4-FFF2-40B4-BE49-F238E27FC236}">
                <a16:creationId xmlns:a16="http://schemas.microsoft.com/office/drawing/2014/main" id="{FA890FD1-5248-1542-8F2A-D91A6994E3B9}"/>
              </a:ext>
            </a:extLst>
          </p:cNvPr>
          <p:cNvSpPr>
            <a:spLocks noGrp="1"/>
          </p:cNvSpPr>
          <p:nvPr>
            <p:ph type="body" sz="quarter" idx="16" hasCustomPrompt="1"/>
          </p:nvPr>
        </p:nvSpPr>
        <p:spPr>
          <a:xfrm>
            <a:off x="734714" y="642972"/>
            <a:ext cx="5085159" cy="582221"/>
          </a:xfrm>
          <a:prstGeom prst="rect">
            <a:avLst/>
          </a:prstGeom>
        </p:spPr>
        <p:txBody>
          <a:bodyPr>
            <a:normAutofit/>
          </a:bodyPr>
          <a:lstStyle>
            <a:lvl1pPr marL="0" indent="0" algn="l">
              <a:buNone/>
              <a:defRPr sz="3600" b="0" i="0">
                <a:solidFill>
                  <a:schemeClr val="bg1"/>
                </a:solidFill>
                <a:latin typeface="+mn-lt"/>
              </a:defRPr>
            </a:lvl1pPr>
          </a:lstStyle>
          <a:p>
            <a:pPr lvl="0"/>
            <a:r>
              <a:rPr lang="en-US" dirty="0"/>
              <a:t>Laptop Preview</a:t>
            </a:r>
          </a:p>
        </p:txBody>
      </p:sp>
      <p:sp>
        <p:nvSpPr>
          <p:cNvPr id="16" name="Rectangle 15">
            <a:extLst>
              <a:ext uri="{FF2B5EF4-FFF2-40B4-BE49-F238E27FC236}">
                <a16:creationId xmlns:a16="http://schemas.microsoft.com/office/drawing/2014/main" id="{8690D84B-2F72-2A40-92B1-4B5101FD7245}"/>
              </a:ext>
            </a:extLst>
          </p:cNvPr>
          <p:cNvSpPr/>
          <p:nvPr userDrawn="1"/>
        </p:nvSpPr>
        <p:spPr>
          <a:xfrm>
            <a:off x="12149136" y="-1083628"/>
            <a:ext cx="2836862" cy="11342053"/>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a:latin typeface="Calibri" panose="020F0502020204030204" pitchFamily="34" charset="0"/>
              <a:cs typeface="Calibri" panose="020F0502020204030204" pitchFamily="34" charset="0"/>
            </a:endParaRPr>
          </a:p>
        </p:txBody>
      </p:sp>
      <p:sp>
        <p:nvSpPr>
          <p:cNvPr id="17" name="Rectangle 16">
            <a:extLst>
              <a:ext uri="{FF2B5EF4-FFF2-40B4-BE49-F238E27FC236}">
                <a16:creationId xmlns:a16="http://schemas.microsoft.com/office/drawing/2014/main" id="{4459497E-20C3-6F4D-AD72-E559B63A7F58}"/>
              </a:ext>
            </a:extLst>
          </p:cNvPr>
          <p:cNvSpPr/>
          <p:nvPr userDrawn="1"/>
        </p:nvSpPr>
        <p:spPr>
          <a:xfrm>
            <a:off x="-1107955" y="-3296822"/>
            <a:ext cx="13538494" cy="3296823"/>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95664289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Phone Slide">
    <p:spTree>
      <p:nvGrpSpPr>
        <p:cNvPr id="1" name=""/>
        <p:cNvGrpSpPr/>
        <p:nvPr/>
      </p:nvGrpSpPr>
      <p:grpSpPr>
        <a:xfrm>
          <a:off x="0" y="0"/>
          <a:ext cx="0" cy="0"/>
          <a:chOff x="0" y="0"/>
          <a:chExt cx="0" cy="0"/>
        </a:xfrm>
      </p:grpSpPr>
      <p:sp>
        <p:nvSpPr>
          <p:cNvPr id="16" name="Graphic 4">
            <a:extLst>
              <a:ext uri="{FF2B5EF4-FFF2-40B4-BE49-F238E27FC236}">
                <a16:creationId xmlns:a16="http://schemas.microsoft.com/office/drawing/2014/main" id="{98615170-1880-F34C-9D15-DDEB5630E71D}"/>
              </a:ext>
            </a:extLst>
          </p:cNvPr>
          <p:cNvSpPr/>
          <p:nvPr userDrawn="1"/>
        </p:nvSpPr>
        <p:spPr>
          <a:xfrm>
            <a:off x="7013952" y="-1500406"/>
            <a:ext cx="5652965" cy="5828643"/>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B6D1E1"/>
          </a:solidFill>
          <a:ln w="2960"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19" name="Rectangle 18">
            <a:extLst>
              <a:ext uri="{FF2B5EF4-FFF2-40B4-BE49-F238E27FC236}">
                <a16:creationId xmlns:a16="http://schemas.microsoft.com/office/drawing/2014/main" id="{AB7BBB74-26CC-2343-A9C7-7EBE6ACDB746}"/>
              </a:ext>
            </a:extLst>
          </p:cNvPr>
          <p:cNvSpPr/>
          <p:nvPr userDrawn="1"/>
        </p:nvSpPr>
        <p:spPr>
          <a:xfrm>
            <a:off x="12192000" y="-46312"/>
            <a:ext cx="2836862" cy="11342053"/>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a:latin typeface="Calibri" panose="020F0502020204030204" pitchFamily="34" charset="0"/>
              <a:cs typeface="Calibri" panose="020F0502020204030204" pitchFamily="34" charset="0"/>
            </a:endParaRPr>
          </a:p>
        </p:txBody>
      </p:sp>
      <p:sp>
        <p:nvSpPr>
          <p:cNvPr id="20" name="Rectangle 19">
            <a:extLst>
              <a:ext uri="{FF2B5EF4-FFF2-40B4-BE49-F238E27FC236}">
                <a16:creationId xmlns:a16="http://schemas.microsoft.com/office/drawing/2014/main" id="{F7D2A54D-99B6-694F-871D-2FAC1A3CFBEC}"/>
              </a:ext>
            </a:extLst>
          </p:cNvPr>
          <p:cNvSpPr/>
          <p:nvPr userDrawn="1"/>
        </p:nvSpPr>
        <p:spPr>
          <a:xfrm>
            <a:off x="-1107956" y="-1870015"/>
            <a:ext cx="14240859" cy="1870016"/>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dirty="0">
              <a:latin typeface="Calibri" panose="020F0502020204030204" pitchFamily="34" charset="0"/>
              <a:cs typeface="Calibri" panose="020F0502020204030204" pitchFamily="34" charset="0"/>
            </a:endParaRPr>
          </a:p>
        </p:txBody>
      </p:sp>
      <p:sp>
        <p:nvSpPr>
          <p:cNvPr id="21" name="Rectangle 20">
            <a:extLst>
              <a:ext uri="{FF2B5EF4-FFF2-40B4-BE49-F238E27FC236}">
                <a16:creationId xmlns:a16="http://schemas.microsoft.com/office/drawing/2014/main" id="{B3B98100-E25F-DD4B-AB20-A31F0F0B548B}"/>
              </a:ext>
            </a:extLst>
          </p:cNvPr>
          <p:cNvSpPr/>
          <p:nvPr userDrawn="1"/>
        </p:nvSpPr>
        <p:spPr>
          <a:xfrm>
            <a:off x="831350" y="1502804"/>
            <a:ext cx="792000" cy="21410"/>
          </a:xfrm>
          <a:prstGeom prst="rect">
            <a:avLst/>
          </a:prstGeom>
          <a:solidFill>
            <a:srgbClr val="B6D1E1"/>
          </a:solidFill>
          <a:ln>
            <a:solidFill>
              <a:srgbClr val="B6D1E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solidFill>
                <a:schemeClr val="bg1"/>
              </a:solidFill>
              <a:latin typeface="Calibri" panose="020F0502020204030204" pitchFamily="34" charset="0"/>
            </a:endParaRPr>
          </a:p>
        </p:txBody>
      </p:sp>
      <p:grpSp>
        <p:nvGrpSpPr>
          <p:cNvPr id="3" name="Group 2">
            <a:extLst>
              <a:ext uri="{FF2B5EF4-FFF2-40B4-BE49-F238E27FC236}">
                <a16:creationId xmlns:a16="http://schemas.microsoft.com/office/drawing/2014/main" id="{78B2A2B2-F2DF-8F49-B350-611FE13388E1}"/>
              </a:ext>
            </a:extLst>
          </p:cNvPr>
          <p:cNvGrpSpPr/>
          <p:nvPr userDrawn="1"/>
        </p:nvGrpSpPr>
        <p:grpSpPr>
          <a:xfrm>
            <a:off x="2811587" y="424555"/>
            <a:ext cx="9078210" cy="5854425"/>
            <a:chOff x="3152299" y="635855"/>
            <a:chExt cx="19296834" cy="12444290"/>
          </a:xfrm>
        </p:grpSpPr>
        <p:pic>
          <p:nvPicPr>
            <p:cNvPr id="4" name="Picture 3" descr="iPhone6_mockup_front_white.png">
              <a:extLst>
                <a:ext uri="{FF2B5EF4-FFF2-40B4-BE49-F238E27FC236}">
                  <a16:creationId xmlns:a16="http://schemas.microsoft.com/office/drawing/2014/main" id="{190C133D-22F4-4847-8C19-ACF8FBE1711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4493359" y="635855"/>
              <a:ext cx="7955774" cy="12444290"/>
            </a:xfrm>
            <a:prstGeom prst="rect">
              <a:avLst/>
            </a:prstGeom>
          </p:spPr>
        </p:pic>
        <p:sp>
          <p:nvSpPr>
            <p:cNvPr id="5" name="TextBox 4">
              <a:extLst>
                <a:ext uri="{FF2B5EF4-FFF2-40B4-BE49-F238E27FC236}">
                  <a16:creationId xmlns:a16="http://schemas.microsoft.com/office/drawing/2014/main" id="{D21E791A-E387-3F4F-AFE7-F887E52C4AFD}"/>
                </a:ext>
              </a:extLst>
            </p:cNvPr>
            <p:cNvSpPr txBox="1"/>
            <p:nvPr/>
          </p:nvSpPr>
          <p:spPr>
            <a:xfrm>
              <a:off x="3152299" y="9384825"/>
              <a:ext cx="2262158" cy="646331"/>
            </a:xfrm>
            <a:prstGeom prst="rect">
              <a:avLst/>
            </a:prstGeom>
            <a:noFill/>
          </p:spPr>
          <p:txBody>
            <a:bodyPr wrap="none" rtlCol="0">
              <a:spAutoFit/>
            </a:bodyPr>
            <a:lstStyle/>
            <a:p>
              <a:r>
                <a:rPr lang="en-US" dirty="0">
                  <a:solidFill>
                    <a:schemeClr val="tx2"/>
                  </a:solidFill>
                  <a:latin typeface="Montserrat" pitchFamily="2" charset="77"/>
                  <a:ea typeface="Montserrat" charset="0"/>
                  <a:cs typeface="Montserrat" charset="0"/>
                </a:rPr>
                <a:t>Title One</a:t>
              </a:r>
            </a:p>
          </p:txBody>
        </p:sp>
        <p:sp>
          <p:nvSpPr>
            <p:cNvPr id="6" name="TextBox 5">
              <a:extLst>
                <a:ext uri="{FF2B5EF4-FFF2-40B4-BE49-F238E27FC236}">
                  <a16:creationId xmlns:a16="http://schemas.microsoft.com/office/drawing/2014/main" id="{E7E49ED8-2282-8C44-B0B1-7EA16E4F64F7}"/>
                </a:ext>
              </a:extLst>
            </p:cNvPr>
            <p:cNvSpPr txBox="1"/>
            <p:nvPr/>
          </p:nvSpPr>
          <p:spPr>
            <a:xfrm>
              <a:off x="9842014" y="9384825"/>
              <a:ext cx="2242922" cy="646331"/>
            </a:xfrm>
            <a:prstGeom prst="rect">
              <a:avLst/>
            </a:prstGeom>
            <a:noFill/>
          </p:spPr>
          <p:txBody>
            <a:bodyPr wrap="none" rtlCol="0">
              <a:spAutoFit/>
            </a:bodyPr>
            <a:lstStyle/>
            <a:p>
              <a:r>
                <a:rPr lang="en-US" dirty="0">
                  <a:solidFill>
                    <a:schemeClr val="tx2"/>
                  </a:solidFill>
                  <a:latin typeface="Montserrat" pitchFamily="2" charset="77"/>
                  <a:ea typeface="Montserrat" charset="0"/>
                  <a:cs typeface="Montserrat" charset="0"/>
                </a:rPr>
                <a:t>Title Two</a:t>
              </a:r>
            </a:p>
          </p:txBody>
        </p:sp>
      </p:grpSp>
      <p:sp>
        <p:nvSpPr>
          <p:cNvPr id="12" name="Picture Placeholder 17">
            <a:extLst>
              <a:ext uri="{FF2B5EF4-FFF2-40B4-BE49-F238E27FC236}">
                <a16:creationId xmlns:a16="http://schemas.microsoft.com/office/drawing/2014/main" id="{DDF094EB-EB5D-7A4F-9743-1045AC7D2DDE}"/>
              </a:ext>
            </a:extLst>
          </p:cNvPr>
          <p:cNvSpPr>
            <a:spLocks noGrp="1"/>
          </p:cNvSpPr>
          <p:nvPr>
            <p:ph type="pic" sz="quarter" idx="10"/>
          </p:nvPr>
        </p:nvSpPr>
        <p:spPr>
          <a:xfrm>
            <a:off x="8883139" y="1352901"/>
            <a:ext cx="2266512" cy="3978298"/>
          </a:xfrm>
          <a:prstGeom prst="rect">
            <a:avLst/>
          </a:prstGeom>
          <a:solidFill>
            <a:schemeClr val="bg1">
              <a:lumMod val="95000"/>
            </a:schemeClr>
          </a:solidFill>
        </p:spPr>
        <p:txBody>
          <a:bodyPr/>
          <a:lstStyle>
            <a:lvl1pPr algn="ctr">
              <a:buNone/>
              <a:defRPr sz="1600">
                <a:solidFill>
                  <a:schemeClr val="bg1">
                    <a:lumMod val="95000"/>
                  </a:schemeClr>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r>
              <a:rPr lang="en-US" dirty="0"/>
              <a:t>Click to add photo</a:t>
            </a:r>
          </a:p>
        </p:txBody>
      </p:sp>
      <p:sp>
        <p:nvSpPr>
          <p:cNvPr id="13" name="Text Placeholder 17">
            <a:extLst>
              <a:ext uri="{FF2B5EF4-FFF2-40B4-BE49-F238E27FC236}">
                <a16:creationId xmlns:a16="http://schemas.microsoft.com/office/drawing/2014/main" id="{44BBFAB6-D383-334C-9E99-388F133C90DA}"/>
              </a:ext>
            </a:extLst>
          </p:cNvPr>
          <p:cNvSpPr>
            <a:spLocks noGrp="1"/>
          </p:cNvSpPr>
          <p:nvPr>
            <p:ph type="body" sz="quarter" idx="18" hasCustomPrompt="1"/>
          </p:nvPr>
        </p:nvSpPr>
        <p:spPr>
          <a:xfrm>
            <a:off x="734715" y="2075062"/>
            <a:ext cx="4983180" cy="3549653"/>
          </a:xfrm>
          <a:prstGeom prst="rect">
            <a:avLst/>
          </a:prstGeom>
        </p:spPr>
        <p:txBody>
          <a:bodyPr/>
          <a:lstStyle>
            <a:lvl1pPr>
              <a:buNone/>
              <a:defRPr sz="2400" b="0" i="0" spc="0">
                <a:solidFill>
                  <a:srgbClr val="382B1B"/>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15" name="Text Placeholder 23">
            <a:extLst>
              <a:ext uri="{FF2B5EF4-FFF2-40B4-BE49-F238E27FC236}">
                <a16:creationId xmlns:a16="http://schemas.microsoft.com/office/drawing/2014/main" id="{47C562BD-9CD8-BD45-8B53-0DEC698873B7}"/>
              </a:ext>
            </a:extLst>
          </p:cNvPr>
          <p:cNvSpPr>
            <a:spLocks noGrp="1"/>
          </p:cNvSpPr>
          <p:nvPr>
            <p:ph type="body" sz="quarter" idx="16" hasCustomPrompt="1"/>
          </p:nvPr>
        </p:nvSpPr>
        <p:spPr>
          <a:xfrm>
            <a:off x="734714" y="642972"/>
            <a:ext cx="5085159" cy="582221"/>
          </a:xfrm>
          <a:prstGeom prst="rect">
            <a:avLst/>
          </a:prstGeom>
        </p:spPr>
        <p:txBody>
          <a:bodyPr>
            <a:normAutofit/>
          </a:bodyPr>
          <a:lstStyle>
            <a:lvl1pPr marL="0" indent="0" algn="l">
              <a:buNone/>
              <a:defRPr sz="3600" b="0" i="0">
                <a:solidFill>
                  <a:srgbClr val="382B1B"/>
                </a:solidFill>
                <a:latin typeface="+mn-lt"/>
              </a:defRPr>
            </a:lvl1pPr>
          </a:lstStyle>
          <a:p>
            <a:pPr lvl="0"/>
            <a:r>
              <a:rPr lang="en-US" dirty="0"/>
              <a:t>Phone Preview</a:t>
            </a:r>
          </a:p>
        </p:txBody>
      </p:sp>
    </p:spTree>
    <p:extLst>
      <p:ext uri="{BB962C8B-B14F-4D97-AF65-F5344CB8AC3E}">
        <p14:creationId xmlns:p14="http://schemas.microsoft.com/office/powerpoint/2010/main" val="41087756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over Slide ">
    <p:spTree>
      <p:nvGrpSpPr>
        <p:cNvPr id="1" name=""/>
        <p:cNvGrpSpPr/>
        <p:nvPr/>
      </p:nvGrpSpPr>
      <p:grpSpPr>
        <a:xfrm>
          <a:off x="0" y="0"/>
          <a:ext cx="0" cy="0"/>
          <a:chOff x="0" y="0"/>
          <a:chExt cx="0" cy="0"/>
        </a:xfrm>
      </p:grpSpPr>
      <p:sp>
        <p:nvSpPr>
          <p:cNvPr id="21" name="Graphic 4">
            <a:extLst>
              <a:ext uri="{FF2B5EF4-FFF2-40B4-BE49-F238E27FC236}">
                <a16:creationId xmlns:a16="http://schemas.microsoft.com/office/drawing/2014/main" id="{D377447C-3800-BF41-AC21-75980C23CBDA}"/>
              </a:ext>
            </a:extLst>
          </p:cNvPr>
          <p:cNvSpPr/>
          <p:nvPr userDrawn="1"/>
        </p:nvSpPr>
        <p:spPr>
          <a:xfrm rot="4567512">
            <a:off x="47672" y="2493779"/>
            <a:ext cx="6876194" cy="8316558"/>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B6D1E1"/>
          </a:solidFill>
          <a:ln w="2960" cap="flat">
            <a:noFill/>
            <a:prstDash val="solid"/>
            <a:miter/>
          </a:ln>
        </p:spPr>
        <p:txBody>
          <a:bodyPr rtlCol="0" anchor="ctr"/>
          <a:lstStyle/>
          <a:p>
            <a:endParaRPr lang="en-US" b="0" i="0" dirty="0">
              <a:latin typeface="Calibri" panose="020F0502020204030204" pitchFamily="34" charset="0"/>
            </a:endParaRPr>
          </a:p>
        </p:txBody>
      </p:sp>
      <p:sp>
        <p:nvSpPr>
          <p:cNvPr id="37" name="Rectangle 36">
            <a:extLst>
              <a:ext uri="{FF2B5EF4-FFF2-40B4-BE49-F238E27FC236}">
                <a16:creationId xmlns:a16="http://schemas.microsoft.com/office/drawing/2014/main" id="{09E2EE56-C4C1-3447-8BDE-612AE4D353F3}"/>
              </a:ext>
            </a:extLst>
          </p:cNvPr>
          <p:cNvSpPr/>
          <p:nvPr userDrawn="1"/>
        </p:nvSpPr>
        <p:spPr>
          <a:xfrm>
            <a:off x="-410473" y="-4972605"/>
            <a:ext cx="9020739" cy="1666258"/>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42" name="Text Placeholder 23">
            <a:extLst>
              <a:ext uri="{FF2B5EF4-FFF2-40B4-BE49-F238E27FC236}">
                <a16:creationId xmlns:a16="http://schemas.microsoft.com/office/drawing/2014/main" id="{48D1558D-97C2-924C-AD24-DBE4ACF82563}"/>
              </a:ext>
            </a:extLst>
          </p:cNvPr>
          <p:cNvSpPr>
            <a:spLocks noGrp="1"/>
          </p:cNvSpPr>
          <p:nvPr>
            <p:ph type="body" sz="quarter" idx="15" hasCustomPrompt="1"/>
          </p:nvPr>
        </p:nvSpPr>
        <p:spPr>
          <a:xfrm>
            <a:off x="846443" y="4853170"/>
            <a:ext cx="5435885" cy="1158262"/>
          </a:xfrm>
          <a:prstGeom prst="rect">
            <a:avLst/>
          </a:prstGeom>
        </p:spPr>
        <p:txBody>
          <a:bodyPr anchor="t">
            <a:noAutofit/>
          </a:bodyPr>
          <a:lstStyle>
            <a:lvl1pPr marL="0" indent="0" algn="l">
              <a:buNone/>
              <a:defRPr sz="5000" b="1" baseline="0">
                <a:solidFill>
                  <a:schemeClr val="bg1"/>
                </a:solidFill>
                <a:latin typeface="+mn-lt"/>
              </a:defRPr>
            </a:lvl1pPr>
          </a:lstStyle>
          <a:p>
            <a:pPr lvl="0"/>
            <a:r>
              <a:rPr lang="en-US" dirty="0"/>
              <a:t>POWERPIONT</a:t>
            </a:r>
          </a:p>
        </p:txBody>
      </p:sp>
      <p:sp>
        <p:nvSpPr>
          <p:cNvPr id="43" name="Text Placeholder 23">
            <a:extLst>
              <a:ext uri="{FF2B5EF4-FFF2-40B4-BE49-F238E27FC236}">
                <a16:creationId xmlns:a16="http://schemas.microsoft.com/office/drawing/2014/main" id="{6432507D-AA31-7440-8DFB-420E3D6F226B}"/>
              </a:ext>
            </a:extLst>
          </p:cNvPr>
          <p:cNvSpPr>
            <a:spLocks noGrp="1"/>
          </p:cNvSpPr>
          <p:nvPr>
            <p:ph type="body" sz="quarter" idx="16" hasCustomPrompt="1"/>
          </p:nvPr>
        </p:nvSpPr>
        <p:spPr>
          <a:xfrm>
            <a:off x="846443" y="4254539"/>
            <a:ext cx="5278651" cy="697353"/>
          </a:xfrm>
          <a:prstGeom prst="rect">
            <a:avLst/>
          </a:prstGeom>
        </p:spPr>
        <p:txBody>
          <a:bodyPr anchor="t">
            <a:normAutofit/>
          </a:bodyPr>
          <a:lstStyle>
            <a:lvl1pPr marL="0" indent="0" algn="l">
              <a:buNone/>
              <a:defRPr sz="3600" b="0" i="0">
                <a:solidFill>
                  <a:schemeClr val="bg1"/>
                </a:solidFill>
                <a:latin typeface="+mn-lt"/>
              </a:defRPr>
            </a:lvl1pPr>
          </a:lstStyle>
          <a:p>
            <a:pPr lvl="0"/>
            <a:r>
              <a:rPr lang="en-US" dirty="0"/>
              <a:t>Cover Design 1</a:t>
            </a:r>
          </a:p>
        </p:txBody>
      </p:sp>
      <p:sp>
        <p:nvSpPr>
          <p:cNvPr id="50" name="Graphic 4">
            <a:extLst>
              <a:ext uri="{FF2B5EF4-FFF2-40B4-BE49-F238E27FC236}">
                <a16:creationId xmlns:a16="http://schemas.microsoft.com/office/drawing/2014/main" id="{0988C3FD-DBEC-AE40-B45E-24DDE3F5D408}"/>
              </a:ext>
            </a:extLst>
          </p:cNvPr>
          <p:cNvSpPr/>
          <p:nvPr userDrawn="1"/>
        </p:nvSpPr>
        <p:spPr>
          <a:xfrm>
            <a:off x="6326258" y="5605634"/>
            <a:ext cx="2151944" cy="2218821"/>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E6C8C7"/>
          </a:solidFill>
          <a:ln w="2960" cap="flat">
            <a:noFill/>
            <a:prstDash val="solid"/>
            <a:miter/>
          </a:ln>
        </p:spPr>
        <p:txBody>
          <a:bodyPr rtlCol="0" anchor="ctr"/>
          <a:lstStyle/>
          <a:p>
            <a:endParaRPr lang="en-US" b="0" i="0" dirty="0">
              <a:latin typeface="Calibri" panose="020F0502020204030204" pitchFamily="34" charset="0"/>
            </a:endParaRPr>
          </a:p>
        </p:txBody>
      </p:sp>
      <p:sp>
        <p:nvSpPr>
          <p:cNvPr id="54" name="Rectangle 53">
            <a:extLst>
              <a:ext uri="{FF2B5EF4-FFF2-40B4-BE49-F238E27FC236}">
                <a16:creationId xmlns:a16="http://schemas.microsoft.com/office/drawing/2014/main" id="{9AEF2644-A126-3E4A-81FA-F4CAC6F22573}"/>
              </a:ext>
            </a:extLst>
          </p:cNvPr>
          <p:cNvSpPr/>
          <p:nvPr userDrawn="1"/>
        </p:nvSpPr>
        <p:spPr>
          <a:xfrm>
            <a:off x="-3085312" y="-1489411"/>
            <a:ext cx="3116424" cy="9313866"/>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55" name="Rectangle 54">
            <a:extLst>
              <a:ext uri="{FF2B5EF4-FFF2-40B4-BE49-F238E27FC236}">
                <a16:creationId xmlns:a16="http://schemas.microsoft.com/office/drawing/2014/main" id="{A2F4105F-510B-C140-9678-64E154F30317}"/>
              </a:ext>
            </a:extLst>
          </p:cNvPr>
          <p:cNvSpPr/>
          <p:nvPr userDrawn="1"/>
        </p:nvSpPr>
        <p:spPr>
          <a:xfrm>
            <a:off x="-1900518" y="6888024"/>
            <a:ext cx="14764322" cy="3536723"/>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pic>
        <p:nvPicPr>
          <p:cNvPr id="3" name="Picture 2">
            <a:extLst>
              <a:ext uri="{FF2B5EF4-FFF2-40B4-BE49-F238E27FC236}">
                <a16:creationId xmlns:a16="http://schemas.microsoft.com/office/drawing/2014/main" id="{915CD5DF-C948-B7B1-E690-5BDB254C1C2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55990" y="100550"/>
            <a:ext cx="4106294" cy="2968870"/>
          </a:xfrm>
          <a:prstGeom prst="rect">
            <a:avLst/>
          </a:prstGeom>
        </p:spPr>
      </p:pic>
      <p:sp>
        <p:nvSpPr>
          <p:cNvPr id="10" name="Picture Placeholder 9">
            <a:extLst>
              <a:ext uri="{FF2B5EF4-FFF2-40B4-BE49-F238E27FC236}">
                <a16:creationId xmlns:a16="http://schemas.microsoft.com/office/drawing/2014/main" id="{CE323B95-0140-0C38-CD50-750C6BBDD54B}"/>
              </a:ext>
            </a:extLst>
          </p:cNvPr>
          <p:cNvSpPr>
            <a:spLocks noGrp="1"/>
          </p:cNvSpPr>
          <p:nvPr>
            <p:ph type="pic" sz="quarter" idx="17"/>
          </p:nvPr>
        </p:nvSpPr>
        <p:spPr>
          <a:xfrm>
            <a:off x="5744037" y="-16107"/>
            <a:ext cx="6442399" cy="5518505"/>
          </a:xfrm>
          <a:custGeom>
            <a:avLst/>
            <a:gdLst>
              <a:gd name="connsiteX0" fmla="*/ 593939 w 6442399"/>
              <a:gd name="connsiteY0" fmla="*/ 0 h 5518505"/>
              <a:gd name="connsiteX1" fmla="*/ 6442399 w 6442399"/>
              <a:gd name="connsiteY1" fmla="*/ 0 h 5518505"/>
              <a:gd name="connsiteX2" fmla="*/ 6442399 w 6442399"/>
              <a:gd name="connsiteY2" fmla="*/ 4726101 h 5518505"/>
              <a:gd name="connsiteX3" fmla="*/ 6345166 w 6442399"/>
              <a:gd name="connsiteY3" fmla="*/ 4804836 h 5518505"/>
              <a:gd name="connsiteX4" fmla="*/ 4858485 w 6442399"/>
              <a:gd name="connsiteY4" fmla="*/ 5443435 h 5518505"/>
              <a:gd name="connsiteX5" fmla="*/ 41762 w 6442399"/>
              <a:gd name="connsiteY5" fmla="*/ 1716213 h 5518505"/>
              <a:gd name="connsiteX6" fmla="*/ 470132 w 6442399"/>
              <a:gd name="connsiteY6" fmla="*/ 264359 h 5518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442399" h="5518505">
                <a:moveTo>
                  <a:pt x="593939" y="0"/>
                </a:moveTo>
                <a:lnTo>
                  <a:pt x="6442399" y="0"/>
                </a:lnTo>
                <a:lnTo>
                  <a:pt x="6442399" y="4726101"/>
                </a:lnTo>
                <a:lnTo>
                  <a:pt x="6345166" y="4804836"/>
                </a:lnTo>
                <a:cubicBezTo>
                  <a:pt x="5916525" y="5129995"/>
                  <a:pt x="5418314" y="5356329"/>
                  <a:pt x="4858485" y="5443435"/>
                </a:cubicBezTo>
                <a:cubicBezTo>
                  <a:pt x="2234621" y="5852268"/>
                  <a:pt x="-362316" y="4588619"/>
                  <a:pt x="41762" y="1716213"/>
                </a:cubicBezTo>
                <a:cubicBezTo>
                  <a:pt x="106419" y="1254287"/>
                  <a:pt x="259721" y="755776"/>
                  <a:pt x="470132" y="264359"/>
                </a:cubicBezTo>
                <a:close/>
              </a:path>
            </a:pathLst>
          </a:custGeom>
          <a:solidFill>
            <a:schemeClr val="bg1">
              <a:lumMod val="95000"/>
            </a:schemeClr>
          </a:solidFill>
        </p:spPr>
        <p:txBody>
          <a:bodyPr wrap="square" anchor="ctr">
            <a:noAutofit/>
          </a:bodyPr>
          <a:lstStyle>
            <a:lvl1pPr algn="ctr">
              <a:defRPr>
                <a:solidFill>
                  <a:schemeClr val="bg1">
                    <a:lumMod val="95000"/>
                  </a:schemeClr>
                </a:solidFill>
              </a:defRPr>
            </a:lvl1pPr>
          </a:lstStyle>
          <a:p>
            <a:endParaRPr lang="en-US"/>
          </a:p>
        </p:txBody>
      </p:sp>
      <p:pic>
        <p:nvPicPr>
          <p:cNvPr id="4" name="Picture 3" descr="Blue text on a black background&#10;&#10;Description automatically generated">
            <a:extLst>
              <a:ext uri="{FF2B5EF4-FFF2-40B4-BE49-F238E27FC236}">
                <a16:creationId xmlns:a16="http://schemas.microsoft.com/office/drawing/2014/main" id="{5FFF963D-628F-F1F9-04B7-BBEEF251ED22}"/>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202976" y="5972174"/>
            <a:ext cx="2703845" cy="565833"/>
          </a:xfrm>
          <a:prstGeom prst="rect">
            <a:avLst/>
          </a:prstGeom>
        </p:spPr>
      </p:pic>
    </p:spTree>
    <p:extLst>
      <p:ext uri="{BB962C8B-B14F-4D97-AF65-F5344CB8AC3E}">
        <p14:creationId xmlns:p14="http://schemas.microsoft.com/office/powerpoint/2010/main" val="127311856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 column text box">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2A7EC3A-FA50-904B-839F-2B92D5166DD5}"/>
              </a:ext>
            </a:extLst>
          </p:cNvPr>
          <p:cNvSpPr/>
          <p:nvPr userDrawn="1"/>
        </p:nvSpPr>
        <p:spPr>
          <a:xfrm>
            <a:off x="0" y="1313207"/>
            <a:ext cx="6113604" cy="1701674"/>
          </a:xfrm>
          <a:prstGeom prst="rect">
            <a:avLst/>
          </a:prstGeom>
          <a:solidFill>
            <a:srgbClr val="B6D1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946976CB-0B76-DD49-AA4D-4F230C256467}"/>
              </a:ext>
            </a:extLst>
          </p:cNvPr>
          <p:cNvSpPr/>
          <p:nvPr userDrawn="1"/>
        </p:nvSpPr>
        <p:spPr>
          <a:xfrm>
            <a:off x="6113604" y="1313207"/>
            <a:ext cx="6113604" cy="1701674"/>
          </a:xfrm>
          <a:prstGeom prst="rect">
            <a:avLst/>
          </a:prstGeom>
          <a:solidFill>
            <a:srgbClr val="E6C8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 Placeholder 17">
            <a:extLst>
              <a:ext uri="{FF2B5EF4-FFF2-40B4-BE49-F238E27FC236}">
                <a16:creationId xmlns:a16="http://schemas.microsoft.com/office/drawing/2014/main" id="{A80F2D74-8F18-9F49-A166-16ACDC1D1115}"/>
              </a:ext>
            </a:extLst>
          </p:cNvPr>
          <p:cNvSpPr>
            <a:spLocks noGrp="1"/>
          </p:cNvSpPr>
          <p:nvPr>
            <p:ph type="body" sz="quarter" idx="18" hasCustomPrompt="1"/>
          </p:nvPr>
        </p:nvSpPr>
        <p:spPr>
          <a:xfrm>
            <a:off x="577848" y="3843119"/>
            <a:ext cx="4957908" cy="2625942"/>
          </a:xfrm>
          <a:prstGeom prst="rect">
            <a:avLst/>
          </a:prstGeom>
        </p:spPr>
        <p:txBody>
          <a:bodyPr/>
          <a:lstStyle>
            <a:lvl1pPr algn="ctr">
              <a:buNone/>
              <a:defRPr sz="2400" b="0" i="0" spc="0">
                <a:solidFill>
                  <a:srgbClr val="382B1B"/>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17" name="Text Placeholder 23">
            <a:extLst>
              <a:ext uri="{FF2B5EF4-FFF2-40B4-BE49-F238E27FC236}">
                <a16:creationId xmlns:a16="http://schemas.microsoft.com/office/drawing/2014/main" id="{8C1B99A3-E2FF-264E-947B-7183A27F95CD}"/>
              </a:ext>
            </a:extLst>
          </p:cNvPr>
          <p:cNvSpPr>
            <a:spLocks noGrp="1"/>
          </p:cNvSpPr>
          <p:nvPr>
            <p:ph type="body" sz="quarter" idx="16" hasCustomPrompt="1"/>
          </p:nvPr>
        </p:nvSpPr>
        <p:spPr>
          <a:xfrm>
            <a:off x="577848" y="2182419"/>
            <a:ext cx="4957908" cy="582221"/>
          </a:xfrm>
          <a:prstGeom prst="rect">
            <a:avLst/>
          </a:prstGeom>
        </p:spPr>
        <p:txBody>
          <a:bodyPr>
            <a:normAutofit/>
          </a:bodyPr>
          <a:lstStyle>
            <a:lvl1pPr marL="0" indent="0" algn="ctr">
              <a:buNone/>
              <a:defRPr sz="3600" b="0" i="0">
                <a:solidFill>
                  <a:schemeClr val="bg1"/>
                </a:solidFill>
                <a:latin typeface="+mn-lt"/>
              </a:defRPr>
            </a:lvl1pPr>
          </a:lstStyle>
          <a:p>
            <a:pPr lvl="0"/>
            <a:r>
              <a:rPr lang="en-US" dirty="0"/>
              <a:t>Heading</a:t>
            </a:r>
          </a:p>
        </p:txBody>
      </p:sp>
      <p:sp>
        <p:nvSpPr>
          <p:cNvPr id="18" name="Text Placeholder 17">
            <a:extLst>
              <a:ext uri="{FF2B5EF4-FFF2-40B4-BE49-F238E27FC236}">
                <a16:creationId xmlns:a16="http://schemas.microsoft.com/office/drawing/2014/main" id="{02E7D4CC-063A-6D45-92B2-EC8AC4E32AAF}"/>
              </a:ext>
            </a:extLst>
          </p:cNvPr>
          <p:cNvSpPr>
            <a:spLocks noGrp="1"/>
          </p:cNvSpPr>
          <p:nvPr>
            <p:ph type="body" sz="quarter" idx="19" hasCustomPrompt="1"/>
          </p:nvPr>
        </p:nvSpPr>
        <p:spPr>
          <a:xfrm>
            <a:off x="6691452" y="3843119"/>
            <a:ext cx="4957908" cy="2625942"/>
          </a:xfrm>
          <a:prstGeom prst="rect">
            <a:avLst/>
          </a:prstGeom>
        </p:spPr>
        <p:txBody>
          <a:bodyPr/>
          <a:lstStyle>
            <a:lvl1pPr algn="ctr">
              <a:buNone/>
              <a:defRPr sz="2400" b="0" i="0" spc="0">
                <a:solidFill>
                  <a:srgbClr val="382B1B"/>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19" name="Text Placeholder 23">
            <a:extLst>
              <a:ext uri="{FF2B5EF4-FFF2-40B4-BE49-F238E27FC236}">
                <a16:creationId xmlns:a16="http://schemas.microsoft.com/office/drawing/2014/main" id="{A04C066A-035C-0341-9527-E538DEB47886}"/>
              </a:ext>
            </a:extLst>
          </p:cNvPr>
          <p:cNvSpPr>
            <a:spLocks noGrp="1"/>
          </p:cNvSpPr>
          <p:nvPr>
            <p:ph type="body" sz="quarter" idx="20" hasCustomPrompt="1"/>
          </p:nvPr>
        </p:nvSpPr>
        <p:spPr>
          <a:xfrm>
            <a:off x="6691452" y="2182419"/>
            <a:ext cx="4957908" cy="582221"/>
          </a:xfrm>
          <a:prstGeom prst="rect">
            <a:avLst/>
          </a:prstGeom>
        </p:spPr>
        <p:txBody>
          <a:bodyPr>
            <a:normAutofit/>
          </a:bodyPr>
          <a:lstStyle>
            <a:lvl1pPr marL="0" indent="0" algn="ctr">
              <a:buNone/>
              <a:defRPr sz="3600" b="0" i="0">
                <a:solidFill>
                  <a:schemeClr val="bg1"/>
                </a:solidFill>
                <a:latin typeface="+mn-lt"/>
              </a:defRPr>
            </a:lvl1pPr>
          </a:lstStyle>
          <a:p>
            <a:pPr lvl="0"/>
            <a:r>
              <a:rPr lang="en-US" dirty="0"/>
              <a:t>Heading</a:t>
            </a:r>
          </a:p>
        </p:txBody>
      </p:sp>
    </p:spTree>
    <p:extLst>
      <p:ext uri="{BB962C8B-B14F-4D97-AF65-F5344CB8AC3E}">
        <p14:creationId xmlns:p14="http://schemas.microsoft.com/office/powerpoint/2010/main" val="13877203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Final Slide">
    <p:spTree>
      <p:nvGrpSpPr>
        <p:cNvPr id="1" name=""/>
        <p:cNvGrpSpPr/>
        <p:nvPr/>
      </p:nvGrpSpPr>
      <p:grpSpPr>
        <a:xfrm>
          <a:off x="0" y="0"/>
          <a:ext cx="0" cy="0"/>
          <a:chOff x="0" y="0"/>
          <a:chExt cx="0" cy="0"/>
        </a:xfrm>
      </p:grpSpPr>
      <p:sp>
        <p:nvSpPr>
          <p:cNvPr id="19" name="Graphic 4">
            <a:extLst>
              <a:ext uri="{FF2B5EF4-FFF2-40B4-BE49-F238E27FC236}">
                <a16:creationId xmlns:a16="http://schemas.microsoft.com/office/drawing/2014/main" id="{76AAD89C-E0A7-4A41-BF65-5E1CA6871801}"/>
              </a:ext>
            </a:extLst>
          </p:cNvPr>
          <p:cNvSpPr/>
          <p:nvPr userDrawn="1"/>
        </p:nvSpPr>
        <p:spPr>
          <a:xfrm rot="2403345">
            <a:off x="6508098" y="1628636"/>
            <a:ext cx="6192387" cy="6384830"/>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B6D1E1"/>
          </a:solidFill>
          <a:ln w="2960"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50" name="Text Placeholder 23">
            <a:extLst>
              <a:ext uri="{FF2B5EF4-FFF2-40B4-BE49-F238E27FC236}">
                <a16:creationId xmlns:a16="http://schemas.microsoft.com/office/drawing/2014/main" id="{A18A7C8E-C35F-574A-9250-5698E37CE501}"/>
              </a:ext>
            </a:extLst>
          </p:cNvPr>
          <p:cNvSpPr>
            <a:spLocks noGrp="1"/>
          </p:cNvSpPr>
          <p:nvPr userDrawn="1">
            <p:ph type="body" sz="quarter" idx="28" hasCustomPrompt="1"/>
          </p:nvPr>
        </p:nvSpPr>
        <p:spPr>
          <a:xfrm>
            <a:off x="678979" y="5581319"/>
            <a:ext cx="3898089" cy="731140"/>
          </a:xfrm>
          <a:prstGeom prst="rect">
            <a:avLst/>
          </a:prstGeom>
        </p:spPr>
        <p:txBody>
          <a:bodyPr anchor="ctr">
            <a:normAutofit/>
          </a:bodyPr>
          <a:lstStyle>
            <a:lvl1pPr marL="0" indent="0" algn="l">
              <a:buNone/>
              <a:defRPr sz="2800" baseline="0">
                <a:solidFill>
                  <a:srgbClr val="382B1B"/>
                </a:solidFill>
                <a:latin typeface="+mn-lt"/>
              </a:defRPr>
            </a:lvl1pPr>
          </a:lstStyle>
          <a:p>
            <a:pPr lvl="0"/>
            <a:r>
              <a:rPr lang="en-US" dirty="0" err="1"/>
              <a:t>www.website.eu</a:t>
            </a:r>
            <a:endParaRPr lang="en-US" dirty="0"/>
          </a:p>
        </p:txBody>
      </p:sp>
      <p:sp>
        <p:nvSpPr>
          <p:cNvPr id="16" name="Text Placeholder 23">
            <a:extLst>
              <a:ext uri="{FF2B5EF4-FFF2-40B4-BE49-F238E27FC236}">
                <a16:creationId xmlns:a16="http://schemas.microsoft.com/office/drawing/2014/main" id="{C736A845-E210-8B41-86F2-2399C32F4922}"/>
              </a:ext>
            </a:extLst>
          </p:cNvPr>
          <p:cNvSpPr>
            <a:spLocks noGrp="1"/>
          </p:cNvSpPr>
          <p:nvPr userDrawn="1">
            <p:ph type="body" sz="quarter" idx="20" hasCustomPrompt="1"/>
          </p:nvPr>
        </p:nvSpPr>
        <p:spPr>
          <a:xfrm>
            <a:off x="8478048" y="4321911"/>
            <a:ext cx="3195485" cy="837258"/>
          </a:xfrm>
          <a:prstGeom prst="rect">
            <a:avLst/>
          </a:prstGeom>
        </p:spPr>
        <p:txBody>
          <a:bodyPr anchor="ctr">
            <a:normAutofit/>
          </a:bodyPr>
          <a:lstStyle>
            <a:lvl1pPr marL="0" indent="0" algn="r">
              <a:buNone/>
              <a:defRPr sz="5000" b="1" baseline="0">
                <a:solidFill>
                  <a:schemeClr val="bg1"/>
                </a:solidFill>
                <a:latin typeface="+mn-lt"/>
              </a:defRPr>
            </a:lvl1pPr>
          </a:lstStyle>
          <a:p>
            <a:pPr lvl="0"/>
            <a:r>
              <a:rPr lang="en-US" dirty="0"/>
              <a:t>Thank You</a:t>
            </a:r>
          </a:p>
        </p:txBody>
      </p:sp>
      <p:sp>
        <p:nvSpPr>
          <p:cNvPr id="3" name="Rectangle 2">
            <a:extLst>
              <a:ext uri="{FF2B5EF4-FFF2-40B4-BE49-F238E27FC236}">
                <a16:creationId xmlns:a16="http://schemas.microsoft.com/office/drawing/2014/main" id="{AE465092-CC13-7431-BE43-E6409D9F326C}"/>
              </a:ext>
            </a:extLst>
          </p:cNvPr>
          <p:cNvSpPr/>
          <p:nvPr userDrawn="1"/>
        </p:nvSpPr>
        <p:spPr>
          <a:xfrm>
            <a:off x="12192000" y="-46312"/>
            <a:ext cx="2836862" cy="11342053"/>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a:latin typeface="Calibri" panose="020F0502020204030204" pitchFamily="34" charset="0"/>
              <a:cs typeface="Calibri" panose="020F0502020204030204" pitchFamily="34" charset="0"/>
            </a:endParaRPr>
          </a:p>
        </p:txBody>
      </p:sp>
      <p:pic>
        <p:nvPicPr>
          <p:cNvPr id="4" name="Picture 3">
            <a:extLst>
              <a:ext uri="{FF2B5EF4-FFF2-40B4-BE49-F238E27FC236}">
                <a16:creationId xmlns:a16="http://schemas.microsoft.com/office/drawing/2014/main" id="{1572A527-5963-1FBE-C36C-B8B97805E7A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78012" y="460130"/>
            <a:ext cx="4106294" cy="2968870"/>
          </a:xfrm>
          <a:prstGeom prst="rect">
            <a:avLst/>
          </a:prstGeom>
        </p:spPr>
      </p:pic>
      <p:sp>
        <p:nvSpPr>
          <p:cNvPr id="5" name="Rectangle 4">
            <a:extLst>
              <a:ext uri="{FF2B5EF4-FFF2-40B4-BE49-F238E27FC236}">
                <a16:creationId xmlns:a16="http://schemas.microsoft.com/office/drawing/2014/main" id="{5FE2ECD7-676C-4BB8-5056-951B796D6CFC}"/>
              </a:ext>
            </a:extLst>
          </p:cNvPr>
          <p:cNvSpPr/>
          <p:nvPr userDrawn="1"/>
        </p:nvSpPr>
        <p:spPr>
          <a:xfrm>
            <a:off x="-1212520" y="6873818"/>
            <a:ext cx="14240859" cy="1870016"/>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dirty="0">
              <a:latin typeface="Calibri" panose="020F0502020204030204" pitchFamily="34" charset="0"/>
              <a:cs typeface="Calibri" panose="020F0502020204030204" pitchFamily="34" charset="0"/>
            </a:endParaRPr>
          </a:p>
        </p:txBody>
      </p:sp>
      <p:pic>
        <p:nvPicPr>
          <p:cNvPr id="6" name="Picture 5" descr="Blue text on a black background&#10;&#10;Description automatically generated">
            <a:extLst>
              <a:ext uri="{FF2B5EF4-FFF2-40B4-BE49-F238E27FC236}">
                <a16:creationId xmlns:a16="http://schemas.microsoft.com/office/drawing/2014/main" id="{8CE4BE9C-2632-7E3B-326E-9B93F00B066C}"/>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637605" y="5747584"/>
            <a:ext cx="2625601" cy="549459"/>
          </a:xfrm>
          <a:prstGeom prst="rect">
            <a:avLst/>
          </a:prstGeom>
        </p:spPr>
      </p:pic>
    </p:spTree>
    <p:extLst>
      <p:ext uri="{BB962C8B-B14F-4D97-AF65-F5344CB8AC3E}">
        <p14:creationId xmlns:p14="http://schemas.microsoft.com/office/powerpoint/2010/main" val="22900917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Overview/Content Slide">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1561EB48-A331-0744-9EE5-15AC5B48C581}"/>
              </a:ext>
            </a:extLst>
          </p:cNvPr>
          <p:cNvSpPr/>
          <p:nvPr userDrawn="1"/>
        </p:nvSpPr>
        <p:spPr>
          <a:xfrm>
            <a:off x="5298" y="1"/>
            <a:ext cx="5518423" cy="6858000"/>
          </a:xfrm>
          <a:prstGeom prst="rect">
            <a:avLst/>
          </a:prstGeom>
          <a:solidFill>
            <a:srgbClr val="B6D1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a:latin typeface="Calibri" panose="020F0502020204030204" pitchFamily="34" charset="0"/>
              <a:cs typeface="Calibri" panose="020F0502020204030204" pitchFamily="34" charset="0"/>
            </a:endParaRPr>
          </a:p>
        </p:txBody>
      </p:sp>
      <p:sp>
        <p:nvSpPr>
          <p:cNvPr id="16" name="Text Placeholder 17">
            <a:extLst>
              <a:ext uri="{FF2B5EF4-FFF2-40B4-BE49-F238E27FC236}">
                <a16:creationId xmlns:a16="http://schemas.microsoft.com/office/drawing/2014/main" id="{8EC99E19-5C6F-0E42-9D44-703CC975D6EF}"/>
              </a:ext>
            </a:extLst>
          </p:cNvPr>
          <p:cNvSpPr>
            <a:spLocks noGrp="1"/>
          </p:cNvSpPr>
          <p:nvPr>
            <p:ph type="body" sz="quarter" idx="18" hasCustomPrompt="1"/>
          </p:nvPr>
        </p:nvSpPr>
        <p:spPr>
          <a:xfrm>
            <a:off x="651678" y="1929781"/>
            <a:ext cx="4306395" cy="3280643"/>
          </a:xfrm>
          <a:prstGeom prst="rect">
            <a:avLst/>
          </a:prstGeom>
        </p:spPr>
        <p:txBody>
          <a:bodyPr/>
          <a:lstStyle>
            <a:lvl1pP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7" name="Text Placeholder 23">
            <a:extLst>
              <a:ext uri="{FF2B5EF4-FFF2-40B4-BE49-F238E27FC236}">
                <a16:creationId xmlns:a16="http://schemas.microsoft.com/office/drawing/2014/main" id="{5BC66613-CDA2-A74A-9395-2463EF11F2BF}"/>
              </a:ext>
            </a:extLst>
          </p:cNvPr>
          <p:cNvSpPr>
            <a:spLocks noGrp="1"/>
          </p:cNvSpPr>
          <p:nvPr>
            <p:ph type="body" sz="quarter" idx="16" hasCustomPrompt="1"/>
          </p:nvPr>
        </p:nvSpPr>
        <p:spPr>
          <a:xfrm>
            <a:off x="613829" y="658730"/>
            <a:ext cx="4378451" cy="603631"/>
          </a:xfrm>
          <a:prstGeom prst="rect">
            <a:avLst/>
          </a:prstGeom>
        </p:spPr>
        <p:txBody>
          <a:bodyPr>
            <a:normAutofit/>
          </a:bodyPr>
          <a:lstStyle>
            <a:lvl1pPr marL="0" indent="0" algn="l">
              <a:buNone/>
              <a:defRPr sz="3600" b="0" i="0">
                <a:solidFill>
                  <a:schemeClr val="bg1"/>
                </a:solidFill>
                <a:latin typeface="+mn-lt"/>
              </a:defRPr>
            </a:lvl1pPr>
          </a:lstStyle>
          <a:p>
            <a:pPr lvl="0"/>
            <a:r>
              <a:rPr lang="en-US" dirty="0"/>
              <a:t>Overview Slide</a:t>
            </a:r>
          </a:p>
        </p:txBody>
      </p:sp>
      <p:sp>
        <p:nvSpPr>
          <p:cNvPr id="39" name="Graphic 4">
            <a:extLst>
              <a:ext uri="{FF2B5EF4-FFF2-40B4-BE49-F238E27FC236}">
                <a16:creationId xmlns:a16="http://schemas.microsoft.com/office/drawing/2014/main" id="{56837258-AB80-F84D-AC91-8129818ABA9C}"/>
              </a:ext>
            </a:extLst>
          </p:cNvPr>
          <p:cNvSpPr/>
          <p:nvPr userDrawn="1"/>
        </p:nvSpPr>
        <p:spPr>
          <a:xfrm>
            <a:off x="143078" y="436616"/>
            <a:ext cx="6525203" cy="6882859"/>
          </a:xfrm>
          <a:custGeom>
            <a:avLst/>
            <a:gdLst>
              <a:gd name="connsiteX0" fmla="*/ 731964 w 731963"/>
              <a:gd name="connsiteY0" fmla="*/ 0 h 767745"/>
              <a:gd name="connsiteX1" fmla="*/ 560553 w 731963"/>
              <a:gd name="connsiteY1" fmla="*/ 591191 h 767745"/>
              <a:gd name="connsiteX2" fmla="*/ 1402 w 731963"/>
              <a:gd name="connsiteY2" fmla="*/ 767745 h 767745"/>
              <a:gd name="connsiteX3" fmla="*/ 0 w 731963"/>
              <a:gd name="connsiteY3" fmla="*/ 779 h 767745"/>
            </a:gdLst>
            <a:ahLst/>
            <a:cxnLst>
              <a:cxn ang="0">
                <a:pos x="connsiteX0" y="connsiteY0"/>
              </a:cxn>
              <a:cxn ang="0">
                <a:pos x="connsiteX1" y="connsiteY1"/>
              </a:cxn>
              <a:cxn ang="0">
                <a:pos x="connsiteX2" y="connsiteY2"/>
              </a:cxn>
              <a:cxn ang="0">
                <a:pos x="connsiteX3" y="connsiteY3"/>
              </a:cxn>
            </a:cxnLst>
            <a:rect l="l" t="t" r="r" b="b"/>
            <a:pathLst>
              <a:path w="731963" h="767745">
                <a:moveTo>
                  <a:pt x="731964" y="0"/>
                </a:moveTo>
                <a:lnTo>
                  <a:pt x="560553" y="591191"/>
                </a:lnTo>
                <a:lnTo>
                  <a:pt x="1402" y="767745"/>
                </a:lnTo>
                <a:lnTo>
                  <a:pt x="0" y="779"/>
                </a:lnTo>
                <a:close/>
              </a:path>
            </a:pathLst>
          </a:custGeom>
          <a:noFill/>
          <a:ln w="3893" cap="flat">
            <a:noFill/>
            <a:prstDash val="solid"/>
            <a:miter/>
          </a:ln>
        </p:spPr>
        <p:txBody>
          <a:bodyPr rtlCol="0" anchor="ctr"/>
          <a:lstStyle/>
          <a:p>
            <a:endParaRPr lang="en-US"/>
          </a:p>
        </p:txBody>
      </p:sp>
      <p:sp>
        <p:nvSpPr>
          <p:cNvPr id="22" name="Graphic 4">
            <a:extLst>
              <a:ext uri="{FF2B5EF4-FFF2-40B4-BE49-F238E27FC236}">
                <a16:creationId xmlns:a16="http://schemas.microsoft.com/office/drawing/2014/main" id="{E0989EB6-F6F8-A148-984D-BD4111A2DE36}"/>
              </a:ext>
            </a:extLst>
          </p:cNvPr>
          <p:cNvSpPr/>
          <p:nvPr userDrawn="1"/>
        </p:nvSpPr>
        <p:spPr>
          <a:xfrm>
            <a:off x="3146444" y="4955348"/>
            <a:ext cx="2945636" cy="3037178"/>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E6C8C7"/>
          </a:solidFill>
          <a:ln w="2960"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25" name="Rectangle 24">
            <a:extLst>
              <a:ext uri="{FF2B5EF4-FFF2-40B4-BE49-F238E27FC236}">
                <a16:creationId xmlns:a16="http://schemas.microsoft.com/office/drawing/2014/main" id="{E59E5A40-250E-054E-AC1A-775086B49AE2}"/>
              </a:ext>
            </a:extLst>
          </p:cNvPr>
          <p:cNvSpPr/>
          <p:nvPr userDrawn="1"/>
        </p:nvSpPr>
        <p:spPr>
          <a:xfrm>
            <a:off x="-3058052" y="6858000"/>
            <a:ext cx="16148169" cy="1786542"/>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24" name="Text Box 5">
            <a:extLst>
              <a:ext uri="{FF2B5EF4-FFF2-40B4-BE49-F238E27FC236}">
                <a16:creationId xmlns:a16="http://schemas.microsoft.com/office/drawing/2014/main" id="{CC258185-0DFE-3D47-9F3C-83A282E740B3}"/>
              </a:ext>
            </a:extLst>
          </p:cNvPr>
          <p:cNvSpPr txBox="1"/>
          <p:nvPr userDrawn="1"/>
        </p:nvSpPr>
        <p:spPr>
          <a:xfrm>
            <a:off x="8461797" y="5385221"/>
            <a:ext cx="3262845" cy="443346"/>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indent="0" algn="just" defTabSz="181904" rtl="0" eaLnBrk="1" fontAlgn="auto" latinLnBrk="0" hangingPunct="0">
              <a:lnSpc>
                <a:spcPct val="100000"/>
              </a:lnSpc>
              <a:spcBef>
                <a:spcPts val="0"/>
              </a:spcBef>
              <a:spcAft>
                <a:spcPts val="0"/>
              </a:spcAft>
              <a:buClrTx/>
              <a:buSzTx/>
              <a:buFontTx/>
              <a:buNone/>
              <a:tabLst/>
              <a:defRPr/>
            </a:pPr>
            <a:r>
              <a:rPr lang="en-US" sz="700" b="0" i="0" dirty="0">
                <a:solidFill>
                  <a:srgbClr val="262626"/>
                </a:solidFill>
                <a:latin typeface="Calibri" panose="020F0502020204030204" pitchFamily="34" charset="0"/>
                <a:ea typeface="Open Sans" panose="020B0606030504020204" pitchFamily="34" charset="0"/>
                <a:cs typeface="Calibri" panose="020F0502020204030204" pitchFamily="34" charset="0"/>
              </a:rPr>
              <a:t>This </a:t>
            </a:r>
            <a:r>
              <a:rPr lang="en-US" sz="700" b="0" i="0" dirty="0" err="1">
                <a:solidFill>
                  <a:srgbClr val="262626"/>
                </a:solidFill>
                <a:latin typeface="Calibri" panose="020F0502020204030204" pitchFamily="34" charset="0"/>
                <a:ea typeface="Open Sans" panose="020B0606030504020204" pitchFamily="34" charset="0"/>
                <a:cs typeface="Calibri" panose="020F0502020204030204" pitchFamily="34" charset="0"/>
              </a:rPr>
              <a:t>programme</a:t>
            </a:r>
            <a:r>
              <a:rPr lang="en-US" sz="700" b="0" i="0" dirty="0">
                <a:solidFill>
                  <a:srgbClr val="262626"/>
                </a:solidFill>
                <a:latin typeface="Calibri" panose="020F0502020204030204" pitchFamily="34" charset="0"/>
                <a:ea typeface="Open Sans" panose="020B0606030504020204" pitchFamily="34" charset="0"/>
                <a:cs typeface="Calibri" panose="020F0502020204030204" pitchFamily="34" charset="0"/>
              </a:rPr>
              <a:t> has been funded with support from the European Commission. The author is solely responsible for this publication (communication) and the Commission accepts no responsibility for any  use that may be made of the information contained therein</a:t>
            </a:r>
          </a:p>
        </p:txBody>
      </p:sp>
      <p:sp>
        <p:nvSpPr>
          <p:cNvPr id="11" name="Text Placeholder 25">
            <a:extLst>
              <a:ext uri="{FF2B5EF4-FFF2-40B4-BE49-F238E27FC236}">
                <a16:creationId xmlns:a16="http://schemas.microsoft.com/office/drawing/2014/main" id="{831C8B24-8EE8-11BA-2D81-27D3B88725C3}"/>
              </a:ext>
            </a:extLst>
          </p:cNvPr>
          <p:cNvSpPr>
            <a:spLocks noGrp="1"/>
          </p:cNvSpPr>
          <p:nvPr>
            <p:ph type="body" sz="quarter" idx="15" hasCustomPrompt="1"/>
          </p:nvPr>
        </p:nvSpPr>
        <p:spPr>
          <a:xfrm>
            <a:off x="6303735" y="572842"/>
            <a:ext cx="700387" cy="689518"/>
          </a:xfrm>
          <a:prstGeom prst="rect">
            <a:avLst/>
          </a:prstGeom>
          <a:noFill/>
        </p:spPr>
        <p:txBody>
          <a:bodyPr anchor="ctr">
            <a:noAutofit/>
          </a:bodyPr>
          <a:lstStyle>
            <a:lvl1pPr marL="0" indent="0" algn="l">
              <a:buNone/>
              <a:defRPr sz="3200" b="1" baseline="0">
                <a:solidFill>
                  <a:srgbClr val="84BFA4"/>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01</a:t>
            </a:r>
          </a:p>
        </p:txBody>
      </p:sp>
      <p:sp>
        <p:nvSpPr>
          <p:cNvPr id="12" name="Text Placeholder 25">
            <a:extLst>
              <a:ext uri="{FF2B5EF4-FFF2-40B4-BE49-F238E27FC236}">
                <a16:creationId xmlns:a16="http://schemas.microsoft.com/office/drawing/2014/main" id="{07DE632D-ED44-01F0-6880-0943B9F75B98}"/>
              </a:ext>
            </a:extLst>
          </p:cNvPr>
          <p:cNvSpPr>
            <a:spLocks noGrp="1"/>
          </p:cNvSpPr>
          <p:nvPr>
            <p:ph type="body" sz="quarter" idx="14" hasCustomPrompt="1"/>
          </p:nvPr>
        </p:nvSpPr>
        <p:spPr>
          <a:xfrm>
            <a:off x="7019112" y="572842"/>
            <a:ext cx="4804984" cy="689519"/>
          </a:xfrm>
          <a:prstGeom prst="rect">
            <a:avLst/>
          </a:prstGeom>
        </p:spPr>
        <p:txBody>
          <a:bodyPr anchor="ctr">
            <a:noAutofit/>
          </a:bodyPr>
          <a:lstStyle>
            <a:lvl1pPr marL="0" indent="0" algn="l">
              <a:buNone/>
              <a:defRPr sz="2200" baseline="0">
                <a:solidFill>
                  <a:srgbClr val="382B1B"/>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13" name="Text Placeholder 25">
            <a:extLst>
              <a:ext uri="{FF2B5EF4-FFF2-40B4-BE49-F238E27FC236}">
                <a16:creationId xmlns:a16="http://schemas.microsoft.com/office/drawing/2014/main" id="{FB61AE6D-82C5-A0F3-AF2A-2DBB8E0CD437}"/>
              </a:ext>
            </a:extLst>
          </p:cNvPr>
          <p:cNvSpPr>
            <a:spLocks noGrp="1"/>
          </p:cNvSpPr>
          <p:nvPr>
            <p:ph type="body" sz="quarter" idx="29" hasCustomPrompt="1"/>
          </p:nvPr>
        </p:nvSpPr>
        <p:spPr>
          <a:xfrm>
            <a:off x="6303735" y="1284632"/>
            <a:ext cx="700387" cy="689518"/>
          </a:xfrm>
          <a:prstGeom prst="rect">
            <a:avLst/>
          </a:prstGeom>
          <a:noFill/>
        </p:spPr>
        <p:txBody>
          <a:bodyPr anchor="ctr">
            <a:noAutofit/>
          </a:bodyPr>
          <a:lstStyle>
            <a:lvl1pPr marL="0" indent="0" algn="l">
              <a:buNone/>
              <a:defRPr sz="3200" b="1" baseline="0">
                <a:solidFill>
                  <a:srgbClr val="84BFA4"/>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02</a:t>
            </a:r>
          </a:p>
        </p:txBody>
      </p:sp>
      <p:sp>
        <p:nvSpPr>
          <p:cNvPr id="15" name="Text Placeholder 25">
            <a:extLst>
              <a:ext uri="{FF2B5EF4-FFF2-40B4-BE49-F238E27FC236}">
                <a16:creationId xmlns:a16="http://schemas.microsoft.com/office/drawing/2014/main" id="{A6749622-C62E-1720-72F3-3E9BF1874E3F}"/>
              </a:ext>
            </a:extLst>
          </p:cNvPr>
          <p:cNvSpPr>
            <a:spLocks noGrp="1"/>
          </p:cNvSpPr>
          <p:nvPr>
            <p:ph type="body" sz="quarter" idx="30" hasCustomPrompt="1"/>
          </p:nvPr>
        </p:nvSpPr>
        <p:spPr>
          <a:xfrm>
            <a:off x="7019112" y="1284632"/>
            <a:ext cx="4804984" cy="689519"/>
          </a:xfrm>
          <a:prstGeom prst="rect">
            <a:avLst/>
          </a:prstGeom>
        </p:spPr>
        <p:txBody>
          <a:bodyPr anchor="ctr">
            <a:noAutofit/>
          </a:bodyPr>
          <a:lstStyle>
            <a:lvl1pPr marL="0" indent="0" algn="l">
              <a:buNone/>
              <a:defRPr sz="2200" baseline="0">
                <a:solidFill>
                  <a:srgbClr val="382B1B"/>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18" name="Text Placeholder 25">
            <a:extLst>
              <a:ext uri="{FF2B5EF4-FFF2-40B4-BE49-F238E27FC236}">
                <a16:creationId xmlns:a16="http://schemas.microsoft.com/office/drawing/2014/main" id="{8F0D0223-240A-46AE-384F-A65A1A4844C5}"/>
              </a:ext>
            </a:extLst>
          </p:cNvPr>
          <p:cNvSpPr>
            <a:spLocks noGrp="1"/>
          </p:cNvSpPr>
          <p:nvPr>
            <p:ph type="body" sz="quarter" idx="31" hasCustomPrompt="1"/>
          </p:nvPr>
        </p:nvSpPr>
        <p:spPr>
          <a:xfrm>
            <a:off x="6303735" y="1996419"/>
            <a:ext cx="700387" cy="689518"/>
          </a:xfrm>
          <a:prstGeom prst="rect">
            <a:avLst/>
          </a:prstGeom>
          <a:noFill/>
        </p:spPr>
        <p:txBody>
          <a:bodyPr anchor="ctr">
            <a:noAutofit/>
          </a:bodyPr>
          <a:lstStyle>
            <a:lvl1pPr marL="0" indent="0" algn="l">
              <a:buNone/>
              <a:defRPr sz="3200" b="1" baseline="0">
                <a:solidFill>
                  <a:srgbClr val="84BFA4"/>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03</a:t>
            </a:r>
          </a:p>
        </p:txBody>
      </p:sp>
      <p:sp>
        <p:nvSpPr>
          <p:cNvPr id="19" name="Text Placeholder 25">
            <a:extLst>
              <a:ext uri="{FF2B5EF4-FFF2-40B4-BE49-F238E27FC236}">
                <a16:creationId xmlns:a16="http://schemas.microsoft.com/office/drawing/2014/main" id="{7D74A856-852A-F125-A4E6-1988B7FD6042}"/>
              </a:ext>
            </a:extLst>
          </p:cNvPr>
          <p:cNvSpPr>
            <a:spLocks noGrp="1"/>
          </p:cNvSpPr>
          <p:nvPr>
            <p:ph type="body" sz="quarter" idx="32" hasCustomPrompt="1"/>
          </p:nvPr>
        </p:nvSpPr>
        <p:spPr>
          <a:xfrm>
            <a:off x="7019112" y="1996419"/>
            <a:ext cx="4804984" cy="689519"/>
          </a:xfrm>
          <a:prstGeom prst="rect">
            <a:avLst/>
          </a:prstGeom>
        </p:spPr>
        <p:txBody>
          <a:bodyPr anchor="ctr">
            <a:noAutofit/>
          </a:bodyPr>
          <a:lstStyle>
            <a:lvl1pPr marL="0" indent="0" algn="l">
              <a:buNone/>
              <a:defRPr sz="2200" baseline="0">
                <a:solidFill>
                  <a:srgbClr val="382B1B"/>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6" name="Text Placeholder 25">
            <a:extLst>
              <a:ext uri="{FF2B5EF4-FFF2-40B4-BE49-F238E27FC236}">
                <a16:creationId xmlns:a16="http://schemas.microsoft.com/office/drawing/2014/main" id="{734A9B91-C825-F2A1-8C40-AB51EDC8AD5F}"/>
              </a:ext>
            </a:extLst>
          </p:cNvPr>
          <p:cNvSpPr>
            <a:spLocks noGrp="1"/>
          </p:cNvSpPr>
          <p:nvPr>
            <p:ph type="body" sz="quarter" idx="33" hasCustomPrompt="1"/>
          </p:nvPr>
        </p:nvSpPr>
        <p:spPr>
          <a:xfrm>
            <a:off x="6303735" y="2708211"/>
            <a:ext cx="700387" cy="689518"/>
          </a:xfrm>
          <a:prstGeom prst="rect">
            <a:avLst/>
          </a:prstGeom>
          <a:noFill/>
        </p:spPr>
        <p:txBody>
          <a:bodyPr anchor="ctr">
            <a:noAutofit/>
          </a:bodyPr>
          <a:lstStyle>
            <a:lvl1pPr marL="0" indent="0" algn="l">
              <a:buNone/>
              <a:defRPr sz="3200" b="1" baseline="0">
                <a:solidFill>
                  <a:srgbClr val="84BFA4"/>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04</a:t>
            </a:r>
          </a:p>
        </p:txBody>
      </p:sp>
      <p:sp>
        <p:nvSpPr>
          <p:cNvPr id="31" name="Text Placeholder 25">
            <a:extLst>
              <a:ext uri="{FF2B5EF4-FFF2-40B4-BE49-F238E27FC236}">
                <a16:creationId xmlns:a16="http://schemas.microsoft.com/office/drawing/2014/main" id="{CE428EA0-B7BE-9D7E-2E07-A10223A8DFEE}"/>
              </a:ext>
            </a:extLst>
          </p:cNvPr>
          <p:cNvSpPr>
            <a:spLocks noGrp="1"/>
          </p:cNvSpPr>
          <p:nvPr>
            <p:ph type="body" sz="quarter" idx="34" hasCustomPrompt="1"/>
          </p:nvPr>
        </p:nvSpPr>
        <p:spPr>
          <a:xfrm>
            <a:off x="7019112" y="2708211"/>
            <a:ext cx="4804984" cy="689519"/>
          </a:xfrm>
          <a:prstGeom prst="rect">
            <a:avLst/>
          </a:prstGeom>
        </p:spPr>
        <p:txBody>
          <a:bodyPr anchor="ctr">
            <a:noAutofit/>
          </a:bodyPr>
          <a:lstStyle>
            <a:lvl1pPr marL="0" indent="0" algn="l">
              <a:buNone/>
              <a:defRPr sz="2200" baseline="0">
                <a:solidFill>
                  <a:srgbClr val="382B1B"/>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33" name="Text Placeholder 25">
            <a:extLst>
              <a:ext uri="{FF2B5EF4-FFF2-40B4-BE49-F238E27FC236}">
                <a16:creationId xmlns:a16="http://schemas.microsoft.com/office/drawing/2014/main" id="{835720ED-57B0-E380-39A1-DB5018EB88F0}"/>
              </a:ext>
            </a:extLst>
          </p:cNvPr>
          <p:cNvSpPr>
            <a:spLocks noGrp="1"/>
          </p:cNvSpPr>
          <p:nvPr>
            <p:ph type="body" sz="quarter" idx="35" hasCustomPrompt="1"/>
          </p:nvPr>
        </p:nvSpPr>
        <p:spPr>
          <a:xfrm>
            <a:off x="6303735" y="3403064"/>
            <a:ext cx="700387" cy="689518"/>
          </a:xfrm>
          <a:prstGeom prst="rect">
            <a:avLst/>
          </a:prstGeom>
          <a:noFill/>
        </p:spPr>
        <p:txBody>
          <a:bodyPr anchor="ctr">
            <a:noAutofit/>
          </a:bodyPr>
          <a:lstStyle>
            <a:lvl1pPr marL="0" indent="0" algn="l">
              <a:buNone/>
              <a:defRPr sz="3200" b="1" baseline="0">
                <a:solidFill>
                  <a:srgbClr val="84BFA4"/>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05</a:t>
            </a:r>
          </a:p>
        </p:txBody>
      </p:sp>
      <p:sp>
        <p:nvSpPr>
          <p:cNvPr id="34" name="Text Placeholder 25">
            <a:extLst>
              <a:ext uri="{FF2B5EF4-FFF2-40B4-BE49-F238E27FC236}">
                <a16:creationId xmlns:a16="http://schemas.microsoft.com/office/drawing/2014/main" id="{F7594897-5BB9-C70E-B5F1-31D08EFDCF22}"/>
              </a:ext>
            </a:extLst>
          </p:cNvPr>
          <p:cNvSpPr>
            <a:spLocks noGrp="1"/>
          </p:cNvSpPr>
          <p:nvPr>
            <p:ph type="body" sz="quarter" idx="36" hasCustomPrompt="1"/>
          </p:nvPr>
        </p:nvSpPr>
        <p:spPr>
          <a:xfrm>
            <a:off x="7019112" y="3403064"/>
            <a:ext cx="4804984" cy="689519"/>
          </a:xfrm>
          <a:prstGeom prst="rect">
            <a:avLst/>
          </a:prstGeom>
        </p:spPr>
        <p:txBody>
          <a:bodyPr anchor="ctr">
            <a:noAutofit/>
          </a:bodyPr>
          <a:lstStyle>
            <a:lvl1pPr marL="0" indent="0" algn="l">
              <a:buNone/>
              <a:defRPr sz="2200" baseline="0">
                <a:solidFill>
                  <a:srgbClr val="382B1B"/>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Tree>
    <p:extLst>
      <p:ext uri="{BB962C8B-B14F-4D97-AF65-F5344CB8AC3E}">
        <p14:creationId xmlns:p14="http://schemas.microsoft.com/office/powerpoint/2010/main" val="25916372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hoto Slide with quote 01">
    <p:spTree>
      <p:nvGrpSpPr>
        <p:cNvPr id="1" name=""/>
        <p:cNvGrpSpPr/>
        <p:nvPr/>
      </p:nvGrpSpPr>
      <p:grpSpPr>
        <a:xfrm>
          <a:off x="0" y="0"/>
          <a:ext cx="0" cy="0"/>
          <a:chOff x="0" y="0"/>
          <a:chExt cx="0" cy="0"/>
        </a:xfrm>
      </p:grpSpPr>
      <p:sp>
        <p:nvSpPr>
          <p:cNvPr id="12" name="Text Placeholder 23">
            <a:extLst>
              <a:ext uri="{FF2B5EF4-FFF2-40B4-BE49-F238E27FC236}">
                <a16:creationId xmlns:a16="http://schemas.microsoft.com/office/drawing/2014/main" id="{8F9FAF20-AC16-CB44-ADCA-1C0885F1D045}"/>
              </a:ext>
            </a:extLst>
          </p:cNvPr>
          <p:cNvSpPr>
            <a:spLocks noGrp="1"/>
          </p:cNvSpPr>
          <p:nvPr>
            <p:ph type="body" sz="quarter" idx="13" hasCustomPrompt="1"/>
          </p:nvPr>
        </p:nvSpPr>
        <p:spPr>
          <a:xfrm>
            <a:off x="442824" y="396815"/>
            <a:ext cx="11119452" cy="5681931"/>
          </a:xfrm>
          <a:prstGeom prst="rect">
            <a:avLst/>
          </a:prstGeom>
        </p:spPr>
        <p:txBody>
          <a:bodyPr anchor="ctr">
            <a:normAutofit/>
          </a:bodyPr>
          <a:lstStyle>
            <a:lvl1pPr marL="0" indent="0" algn="ctr">
              <a:buNone/>
              <a:defRPr sz="3000" i="1" baseline="0">
                <a:solidFill>
                  <a:schemeClr val="bg1"/>
                </a:solidFill>
                <a:latin typeface="+mn-lt"/>
              </a:defRPr>
            </a:lvl1pPr>
          </a:lstStyle>
          <a:p>
            <a:pPr lvl="0"/>
            <a:r>
              <a:rPr lang="en-US" dirty="0"/>
              <a:t>Quote Slide</a:t>
            </a:r>
          </a:p>
        </p:txBody>
      </p:sp>
      <p:sp>
        <p:nvSpPr>
          <p:cNvPr id="18" name="Rectangle 17">
            <a:extLst>
              <a:ext uri="{FF2B5EF4-FFF2-40B4-BE49-F238E27FC236}">
                <a16:creationId xmlns:a16="http://schemas.microsoft.com/office/drawing/2014/main" id="{537951D5-4D76-794B-BA67-C99AFA2B98A8}"/>
              </a:ext>
            </a:extLst>
          </p:cNvPr>
          <p:cNvSpPr/>
          <p:nvPr userDrawn="1"/>
        </p:nvSpPr>
        <p:spPr>
          <a:xfrm>
            <a:off x="-2500191" y="6848550"/>
            <a:ext cx="16148169" cy="1786542"/>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25" name="Rectangle 24">
            <a:extLst>
              <a:ext uri="{FF2B5EF4-FFF2-40B4-BE49-F238E27FC236}">
                <a16:creationId xmlns:a16="http://schemas.microsoft.com/office/drawing/2014/main" id="{6F410BAD-ABDA-4143-AB3E-9DC43B40C2A0}"/>
              </a:ext>
            </a:extLst>
          </p:cNvPr>
          <p:cNvSpPr/>
          <p:nvPr userDrawn="1"/>
        </p:nvSpPr>
        <p:spPr>
          <a:xfrm>
            <a:off x="12192000" y="195943"/>
            <a:ext cx="2593944" cy="9048749"/>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Tree>
    <p:extLst>
      <p:ext uri="{BB962C8B-B14F-4D97-AF65-F5344CB8AC3E}">
        <p14:creationId xmlns:p14="http://schemas.microsoft.com/office/powerpoint/2010/main" val="6168916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only MASTER slide">
    <p:spTree>
      <p:nvGrpSpPr>
        <p:cNvPr id="1" name=""/>
        <p:cNvGrpSpPr/>
        <p:nvPr/>
      </p:nvGrpSpPr>
      <p:grpSpPr>
        <a:xfrm>
          <a:off x="0" y="0"/>
          <a:ext cx="0" cy="0"/>
          <a:chOff x="0" y="0"/>
          <a:chExt cx="0" cy="0"/>
        </a:xfrm>
      </p:grpSpPr>
      <p:sp>
        <p:nvSpPr>
          <p:cNvPr id="15" name="Text Placeholder 17">
            <a:extLst>
              <a:ext uri="{FF2B5EF4-FFF2-40B4-BE49-F238E27FC236}">
                <a16:creationId xmlns:a16="http://schemas.microsoft.com/office/drawing/2014/main" id="{F65C73A9-FE78-B440-AFB3-1081F93D7B79}"/>
              </a:ext>
            </a:extLst>
          </p:cNvPr>
          <p:cNvSpPr>
            <a:spLocks noGrp="1"/>
          </p:cNvSpPr>
          <p:nvPr>
            <p:ph type="body" sz="quarter" idx="18" hasCustomPrompt="1"/>
          </p:nvPr>
        </p:nvSpPr>
        <p:spPr>
          <a:xfrm>
            <a:off x="529758" y="1697050"/>
            <a:ext cx="11222532" cy="4343986"/>
          </a:xfrm>
          <a:prstGeom prst="rect">
            <a:avLst/>
          </a:prstGeom>
        </p:spPr>
        <p:txBody>
          <a:bodyPr/>
          <a:lstStyle>
            <a:lvl1pPr>
              <a:buNone/>
              <a:defRPr sz="2400" b="0" i="0" spc="0">
                <a:solidFill>
                  <a:srgbClr val="382B1B"/>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16" name="Text Placeholder 23">
            <a:extLst>
              <a:ext uri="{FF2B5EF4-FFF2-40B4-BE49-F238E27FC236}">
                <a16:creationId xmlns:a16="http://schemas.microsoft.com/office/drawing/2014/main" id="{F1A9A1BB-6827-E947-B0CD-732DD5E35F37}"/>
              </a:ext>
            </a:extLst>
          </p:cNvPr>
          <p:cNvSpPr>
            <a:spLocks noGrp="1"/>
          </p:cNvSpPr>
          <p:nvPr>
            <p:ph type="body" sz="quarter" idx="16" hasCustomPrompt="1"/>
          </p:nvPr>
        </p:nvSpPr>
        <p:spPr>
          <a:xfrm>
            <a:off x="529758" y="642972"/>
            <a:ext cx="11222531" cy="582221"/>
          </a:xfrm>
          <a:prstGeom prst="rect">
            <a:avLst/>
          </a:prstGeom>
        </p:spPr>
        <p:txBody>
          <a:bodyPr>
            <a:normAutofit/>
          </a:bodyPr>
          <a:lstStyle>
            <a:lvl1pPr marL="0" indent="0" algn="l">
              <a:buNone/>
              <a:defRPr sz="3600" b="0" i="0">
                <a:solidFill>
                  <a:srgbClr val="382B1B"/>
                </a:solidFill>
                <a:latin typeface="+mn-lt"/>
              </a:defRPr>
            </a:lvl1pPr>
          </a:lstStyle>
          <a:p>
            <a:pPr lvl="0"/>
            <a:r>
              <a:rPr lang="en-US" dirty="0"/>
              <a:t>Heading</a:t>
            </a:r>
          </a:p>
        </p:txBody>
      </p:sp>
    </p:spTree>
    <p:extLst>
      <p:ext uri="{BB962C8B-B14F-4D97-AF65-F5344CB8AC3E}">
        <p14:creationId xmlns:p14="http://schemas.microsoft.com/office/powerpoint/2010/main" val="9432263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hoto Slide with quote 02">
    <p:spTree>
      <p:nvGrpSpPr>
        <p:cNvPr id="1" name=""/>
        <p:cNvGrpSpPr/>
        <p:nvPr/>
      </p:nvGrpSpPr>
      <p:grpSpPr>
        <a:xfrm>
          <a:off x="0" y="0"/>
          <a:ext cx="0" cy="0"/>
          <a:chOff x="0" y="0"/>
          <a:chExt cx="0" cy="0"/>
        </a:xfrm>
      </p:grpSpPr>
      <p:sp>
        <p:nvSpPr>
          <p:cNvPr id="24" name="Graphic 4">
            <a:extLst>
              <a:ext uri="{FF2B5EF4-FFF2-40B4-BE49-F238E27FC236}">
                <a16:creationId xmlns:a16="http://schemas.microsoft.com/office/drawing/2014/main" id="{256F06D3-16A3-FA45-9D74-5C917404EAE6}"/>
              </a:ext>
            </a:extLst>
          </p:cNvPr>
          <p:cNvSpPr/>
          <p:nvPr userDrawn="1"/>
        </p:nvSpPr>
        <p:spPr>
          <a:xfrm>
            <a:off x="6445237" y="693114"/>
            <a:ext cx="6798941" cy="7010232"/>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B6D1E1"/>
          </a:solidFill>
          <a:ln w="2960"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12" name="Text Placeholder 23">
            <a:extLst>
              <a:ext uri="{FF2B5EF4-FFF2-40B4-BE49-F238E27FC236}">
                <a16:creationId xmlns:a16="http://schemas.microsoft.com/office/drawing/2014/main" id="{8F9FAF20-AC16-CB44-ADCA-1C0885F1D045}"/>
              </a:ext>
            </a:extLst>
          </p:cNvPr>
          <p:cNvSpPr>
            <a:spLocks noGrp="1"/>
          </p:cNvSpPr>
          <p:nvPr>
            <p:ph type="body" sz="quarter" idx="13" hasCustomPrompt="1"/>
          </p:nvPr>
        </p:nvSpPr>
        <p:spPr>
          <a:xfrm>
            <a:off x="7794668" y="2376368"/>
            <a:ext cx="3767607" cy="2710131"/>
          </a:xfrm>
          <a:prstGeom prst="rect">
            <a:avLst/>
          </a:prstGeom>
        </p:spPr>
        <p:txBody>
          <a:bodyPr anchor="ctr">
            <a:normAutofit/>
          </a:bodyPr>
          <a:lstStyle>
            <a:lvl1pPr marL="0" indent="0" algn="ctr">
              <a:buNone/>
              <a:defRPr sz="3000" i="1" baseline="0">
                <a:solidFill>
                  <a:schemeClr val="bg1"/>
                </a:solidFill>
                <a:latin typeface="+mn-lt"/>
              </a:defRPr>
            </a:lvl1pPr>
          </a:lstStyle>
          <a:p>
            <a:pPr lvl="0"/>
            <a:r>
              <a:rPr lang="en-US" dirty="0"/>
              <a:t>Quote Slide</a:t>
            </a:r>
          </a:p>
        </p:txBody>
      </p:sp>
      <p:sp>
        <p:nvSpPr>
          <p:cNvPr id="23" name="Picture Placeholder 22">
            <a:extLst>
              <a:ext uri="{FF2B5EF4-FFF2-40B4-BE49-F238E27FC236}">
                <a16:creationId xmlns:a16="http://schemas.microsoft.com/office/drawing/2014/main" id="{8EB39422-C4CC-0A42-8935-5325480BD3F5}"/>
              </a:ext>
            </a:extLst>
          </p:cNvPr>
          <p:cNvSpPr>
            <a:spLocks noGrp="1"/>
          </p:cNvSpPr>
          <p:nvPr>
            <p:ph type="pic" sz="quarter" idx="14"/>
          </p:nvPr>
        </p:nvSpPr>
        <p:spPr>
          <a:xfrm>
            <a:off x="0" y="0"/>
            <a:ext cx="12192000" cy="6848475"/>
          </a:xfrm>
          <a:custGeom>
            <a:avLst/>
            <a:gdLst>
              <a:gd name="connsiteX0" fmla="*/ 12192000 w 12192000"/>
              <a:gd name="connsiteY0" fmla="*/ 6769341 h 6848475"/>
              <a:gd name="connsiteX1" fmla="*/ 12192000 w 12192000"/>
              <a:gd name="connsiteY1" fmla="*/ 6848475 h 6848475"/>
              <a:gd name="connsiteX2" fmla="*/ 12117073 w 12192000"/>
              <a:gd name="connsiteY2" fmla="*/ 6848475 h 6848475"/>
              <a:gd name="connsiteX3" fmla="*/ 12187566 w 12192000"/>
              <a:gd name="connsiteY3" fmla="*/ 6774556 h 6848475"/>
              <a:gd name="connsiteX4" fmla="*/ 0 w 12192000"/>
              <a:gd name="connsiteY4" fmla="*/ 0 h 6848475"/>
              <a:gd name="connsiteX5" fmla="*/ 12192000 w 12192000"/>
              <a:gd name="connsiteY5" fmla="*/ 0 h 6848475"/>
              <a:gd name="connsiteX6" fmla="*/ 12192000 w 12192000"/>
              <a:gd name="connsiteY6" fmla="*/ 1637901 h 6848475"/>
              <a:gd name="connsiteX7" fmla="*/ 12180514 w 12192000"/>
              <a:gd name="connsiteY7" fmla="*/ 1631059 h 6848475"/>
              <a:gd name="connsiteX8" fmla="*/ 11782562 w 12192000"/>
              <a:gd name="connsiteY8" fmla="*/ 1426421 h 6848475"/>
              <a:gd name="connsiteX9" fmla="*/ 10576420 w 12192000"/>
              <a:gd name="connsiteY9" fmla="*/ 931368 h 6848475"/>
              <a:gd name="connsiteX10" fmla="*/ 8006603 w 12192000"/>
              <a:gd name="connsiteY10" fmla="*/ 1462427 h 6848475"/>
              <a:gd name="connsiteX11" fmla="*/ 6494405 w 12192000"/>
              <a:gd name="connsiteY11" fmla="*/ 4554320 h 6848475"/>
              <a:gd name="connsiteX12" fmla="*/ 7157632 w 12192000"/>
              <a:gd name="connsiteY12" fmla="*/ 6842928 h 6848475"/>
              <a:gd name="connsiteX13" fmla="*/ 7163443 w 12192000"/>
              <a:gd name="connsiteY13" fmla="*/ 6848475 h 6848475"/>
              <a:gd name="connsiteX14" fmla="*/ 0 w 12192000"/>
              <a:gd name="connsiteY14" fmla="*/ 6848475 h 6848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848475">
                <a:moveTo>
                  <a:pt x="12192000" y="6769341"/>
                </a:moveTo>
                <a:lnTo>
                  <a:pt x="12192000" y="6848475"/>
                </a:lnTo>
                <a:lnTo>
                  <a:pt x="12117073" y="6848475"/>
                </a:lnTo>
                <a:lnTo>
                  <a:pt x="12187566" y="6774556"/>
                </a:lnTo>
                <a:close/>
                <a:moveTo>
                  <a:pt x="0" y="0"/>
                </a:moveTo>
                <a:lnTo>
                  <a:pt x="12192000" y="0"/>
                </a:lnTo>
                <a:lnTo>
                  <a:pt x="12192000" y="1637901"/>
                </a:lnTo>
                <a:lnTo>
                  <a:pt x="12180514" y="1631059"/>
                </a:lnTo>
                <a:cubicBezTo>
                  <a:pt x="12050067" y="1558346"/>
                  <a:pt x="11915330" y="1491681"/>
                  <a:pt x="11782562" y="1426421"/>
                </a:cubicBezTo>
                <a:cubicBezTo>
                  <a:pt x="11400024" y="1237394"/>
                  <a:pt x="10994963" y="1057381"/>
                  <a:pt x="10576420" y="931368"/>
                </a:cubicBezTo>
                <a:cubicBezTo>
                  <a:pt x="9671807" y="661332"/>
                  <a:pt x="8726689" y="652335"/>
                  <a:pt x="8006603" y="1462427"/>
                </a:cubicBezTo>
                <a:cubicBezTo>
                  <a:pt x="7309012" y="2245526"/>
                  <a:pt x="6638429" y="3510182"/>
                  <a:pt x="6494405" y="4554320"/>
                </a:cubicBezTo>
                <a:cubicBezTo>
                  <a:pt x="6357282" y="5543454"/>
                  <a:pt x="6633880" y="6307530"/>
                  <a:pt x="7157632" y="6842928"/>
                </a:cubicBezTo>
                <a:lnTo>
                  <a:pt x="7163443" y="6848475"/>
                </a:lnTo>
                <a:lnTo>
                  <a:pt x="0" y="6848475"/>
                </a:ln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a:p>
        </p:txBody>
      </p:sp>
      <p:sp>
        <p:nvSpPr>
          <p:cNvPr id="25" name="Rectangle 24">
            <a:extLst>
              <a:ext uri="{FF2B5EF4-FFF2-40B4-BE49-F238E27FC236}">
                <a16:creationId xmlns:a16="http://schemas.microsoft.com/office/drawing/2014/main" id="{6F410BAD-ABDA-4143-AB3E-9DC43B40C2A0}"/>
              </a:ext>
            </a:extLst>
          </p:cNvPr>
          <p:cNvSpPr/>
          <p:nvPr userDrawn="1"/>
        </p:nvSpPr>
        <p:spPr>
          <a:xfrm>
            <a:off x="12192000" y="195943"/>
            <a:ext cx="2593944" cy="9048749"/>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2" name="Text Placeholder 23">
            <a:extLst>
              <a:ext uri="{FF2B5EF4-FFF2-40B4-BE49-F238E27FC236}">
                <a16:creationId xmlns:a16="http://schemas.microsoft.com/office/drawing/2014/main" id="{6A6B42FB-2906-05F8-A77C-895D1DFEDC16}"/>
              </a:ext>
            </a:extLst>
          </p:cNvPr>
          <p:cNvSpPr>
            <a:spLocks noGrp="1"/>
          </p:cNvSpPr>
          <p:nvPr>
            <p:ph type="body" sz="quarter" idx="15" hasCustomPrompt="1"/>
          </p:nvPr>
        </p:nvSpPr>
        <p:spPr>
          <a:xfrm>
            <a:off x="7813207" y="5353138"/>
            <a:ext cx="3767607" cy="852949"/>
          </a:xfrm>
          <a:prstGeom prst="rect">
            <a:avLst/>
          </a:prstGeom>
        </p:spPr>
        <p:txBody>
          <a:bodyPr anchor="ctr">
            <a:normAutofit/>
          </a:bodyPr>
          <a:lstStyle>
            <a:lvl1pPr marL="0" indent="0" algn="ctr">
              <a:buNone/>
              <a:defRPr sz="2400" b="1" i="0" baseline="0">
                <a:solidFill>
                  <a:schemeClr val="bg1"/>
                </a:solidFill>
                <a:latin typeface="+mn-lt"/>
              </a:defRPr>
            </a:lvl1pPr>
          </a:lstStyle>
          <a:p>
            <a:pPr lvl="0"/>
            <a:r>
              <a:rPr lang="en-US" dirty="0"/>
              <a:t>Name</a:t>
            </a:r>
          </a:p>
        </p:txBody>
      </p:sp>
      <p:sp>
        <p:nvSpPr>
          <p:cNvPr id="3" name="Rectangle 2">
            <a:extLst>
              <a:ext uri="{FF2B5EF4-FFF2-40B4-BE49-F238E27FC236}">
                <a16:creationId xmlns:a16="http://schemas.microsoft.com/office/drawing/2014/main" id="{AFE4462A-AED2-3D8C-D12B-C7C460FFF134}"/>
              </a:ext>
            </a:extLst>
          </p:cNvPr>
          <p:cNvSpPr/>
          <p:nvPr userDrawn="1"/>
        </p:nvSpPr>
        <p:spPr>
          <a:xfrm>
            <a:off x="-2327321" y="6858000"/>
            <a:ext cx="16148169" cy="1786542"/>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Tree>
    <p:extLst>
      <p:ext uri="{BB962C8B-B14F-4D97-AF65-F5344CB8AC3E}">
        <p14:creationId xmlns:p14="http://schemas.microsoft.com/office/powerpoint/2010/main" val="6493237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hoto Slide with quote 03">
    <p:spTree>
      <p:nvGrpSpPr>
        <p:cNvPr id="1" name=""/>
        <p:cNvGrpSpPr/>
        <p:nvPr/>
      </p:nvGrpSpPr>
      <p:grpSpPr>
        <a:xfrm>
          <a:off x="0" y="0"/>
          <a:ext cx="0" cy="0"/>
          <a:chOff x="0" y="0"/>
          <a:chExt cx="0" cy="0"/>
        </a:xfrm>
      </p:grpSpPr>
      <p:sp>
        <p:nvSpPr>
          <p:cNvPr id="24" name="Graphic 4">
            <a:extLst>
              <a:ext uri="{FF2B5EF4-FFF2-40B4-BE49-F238E27FC236}">
                <a16:creationId xmlns:a16="http://schemas.microsoft.com/office/drawing/2014/main" id="{256F06D3-16A3-FA45-9D74-5C917404EAE6}"/>
              </a:ext>
            </a:extLst>
          </p:cNvPr>
          <p:cNvSpPr/>
          <p:nvPr userDrawn="1"/>
        </p:nvSpPr>
        <p:spPr>
          <a:xfrm>
            <a:off x="6445237" y="693114"/>
            <a:ext cx="6798941" cy="7010232"/>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84BFA4"/>
          </a:solidFill>
          <a:ln w="2960"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12" name="Text Placeholder 23">
            <a:extLst>
              <a:ext uri="{FF2B5EF4-FFF2-40B4-BE49-F238E27FC236}">
                <a16:creationId xmlns:a16="http://schemas.microsoft.com/office/drawing/2014/main" id="{8F9FAF20-AC16-CB44-ADCA-1C0885F1D045}"/>
              </a:ext>
            </a:extLst>
          </p:cNvPr>
          <p:cNvSpPr>
            <a:spLocks noGrp="1"/>
          </p:cNvSpPr>
          <p:nvPr>
            <p:ph type="body" sz="quarter" idx="13" hasCustomPrompt="1"/>
          </p:nvPr>
        </p:nvSpPr>
        <p:spPr>
          <a:xfrm>
            <a:off x="7794668" y="2376368"/>
            <a:ext cx="3767607" cy="2710131"/>
          </a:xfrm>
          <a:prstGeom prst="rect">
            <a:avLst/>
          </a:prstGeom>
        </p:spPr>
        <p:txBody>
          <a:bodyPr anchor="ctr">
            <a:normAutofit/>
          </a:bodyPr>
          <a:lstStyle>
            <a:lvl1pPr marL="0" indent="0" algn="ctr">
              <a:buNone/>
              <a:defRPr sz="3000" i="1" baseline="0">
                <a:solidFill>
                  <a:schemeClr val="bg1"/>
                </a:solidFill>
                <a:latin typeface="+mn-lt"/>
              </a:defRPr>
            </a:lvl1pPr>
          </a:lstStyle>
          <a:p>
            <a:pPr lvl="0"/>
            <a:r>
              <a:rPr lang="en-US" dirty="0"/>
              <a:t>Quote Slide</a:t>
            </a:r>
          </a:p>
        </p:txBody>
      </p:sp>
      <p:sp>
        <p:nvSpPr>
          <p:cNvPr id="23" name="Picture Placeholder 22">
            <a:extLst>
              <a:ext uri="{FF2B5EF4-FFF2-40B4-BE49-F238E27FC236}">
                <a16:creationId xmlns:a16="http://schemas.microsoft.com/office/drawing/2014/main" id="{8EB39422-C4CC-0A42-8935-5325480BD3F5}"/>
              </a:ext>
            </a:extLst>
          </p:cNvPr>
          <p:cNvSpPr>
            <a:spLocks noGrp="1"/>
          </p:cNvSpPr>
          <p:nvPr>
            <p:ph type="pic" sz="quarter" idx="14"/>
          </p:nvPr>
        </p:nvSpPr>
        <p:spPr>
          <a:xfrm>
            <a:off x="0" y="0"/>
            <a:ext cx="12192000" cy="6848475"/>
          </a:xfrm>
          <a:custGeom>
            <a:avLst/>
            <a:gdLst>
              <a:gd name="connsiteX0" fmla="*/ 12192000 w 12192000"/>
              <a:gd name="connsiteY0" fmla="*/ 6769341 h 6848475"/>
              <a:gd name="connsiteX1" fmla="*/ 12192000 w 12192000"/>
              <a:gd name="connsiteY1" fmla="*/ 6848475 h 6848475"/>
              <a:gd name="connsiteX2" fmla="*/ 12117073 w 12192000"/>
              <a:gd name="connsiteY2" fmla="*/ 6848475 h 6848475"/>
              <a:gd name="connsiteX3" fmla="*/ 12187566 w 12192000"/>
              <a:gd name="connsiteY3" fmla="*/ 6774556 h 6848475"/>
              <a:gd name="connsiteX4" fmla="*/ 0 w 12192000"/>
              <a:gd name="connsiteY4" fmla="*/ 0 h 6848475"/>
              <a:gd name="connsiteX5" fmla="*/ 12192000 w 12192000"/>
              <a:gd name="connsiteY5" fmla="*/ 0 h 6848475"/>
              <a:gd name="connsiteX6" fmla="*/ 12192000 w 12192000"/>
              <a:gd name="connsiteY6" fmla="*/ 1637901 h 6848475"/>
              <a:gd name="connsiteX7" fmla="*/ 12180514 w 12192000"/>
              <a:gd name="connsiteY7" fmla="*/ 1631059 h 6848475"/>
              <a:gd name="connsiteX8" fmla="*/ 11782562 w 12192000"/>
              <a:gd name="connsiteY8" fmla="*/ 1426421 h 6848475"/>
              <a:gd name="connsiteX9" fmla="*/ 10576420 w 12192000"/>
              <a:gd name="connsiteY9" fmla="*/ 931368 h 6848475"/>
              <a:gd name="connsiteX10" fmla="*/ 8006603 w 12192000"/>
              <a:gd name="connsiteY10" fmla="*/ 1462427 h 6848475"/>
              <a:gd name="connsiteX11" fmla="*/ 6494405 w 12192000"/>
              <a:gd name="connsiteY11" fmla="*/ 4554320 h 6848475"/>
              <a:gd name="connsiteX12" fmla="*/ 7157632 w 12192000"/>
              <a:gd name="connsiteY12" fmla="*/ 6842928 h 6848475"/>
              <a:gd name="connsiteX13" fmla="*/ 7163443 w 12192000"/>
              <a:gd name="connsiteY13" fmla="*/ 6848475 h 6848475"/>
              <a:gd name="connsiteX14" fmla="*/ 0 w 12192000"/>
              <a:gd name="connsiteY14" fmla="*/ 6848475 h 6848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848475">
                <a:moveTo>
                  <a:pt x="12192000" y="6769341"/>
                </a:moveTo>
                <a:lnTo>
                  <a:pt x="12192000" y="6848475"/>
                </a:lnTo>
                <a:lnTo>
                  <a:pt x="12117073" y="6848475"/>
                </a:lnTo>
                <a:lnTo>
                  <a:pt x="12187566" y="6774556"/>
                </a:lnTo>
                <a:close/>
                <a:moveTo>
                  <a:pt x="0" y="0"/>
                </a:moveTo>
                <a:lnTo>
                  <a:pt x="12192000" y="0"/>
                </a:lnTo>
                <a:lnTo>
                  <a:pt x="12192000" y="1637901"/>
                </a:lnTo>
                <a:lnTo>
                  <a:pt x="12180514" y="1631059"/>
                </a:lnTo>
                <a:cubicBezTo>
                  <a:pt x="12050067" y="1558346"/>
                  <a:pt x="11915330" y="1491681"/>
                  <a:pt x="11782562" y="1426421"/>
                </a:cubicBezTo>
                <a:cubicBezTo>
                  <a:pt x="11400024" y="1237394"/>
                  <a:pt x="10994963" y="1057381"/>
                  <a:pt x="10576420" y="931368"/>
                </a:cubicBezTo>
                <a:cubicBezTo>
                  <a:pt x="9671807" y="661332"/>
                  <a:pt x="8726689" y="652335"/>
                  <a:pt x="8006603" y="1462427"/>
                </a:cubicBezTo>
                <a:cubicBezTo>
                  <a:pt x="7309012" y="2245526"/>
                  <a:pt x="6638429" y="3510182"/>
                  <a:pt x="6494405" y="4554320"/>
                </a:cubicBezTo>
                <a:cubicBezTo>
                  <a:pt x="6357282" y="5543454"/>
                  <a:pt x="6633880" y="6307530"/>
                  <a:pt x="7157632" y="6842928"/>
                </a:cubicBezTo>
                <a:lnTo>
                  <a:pt x="7163443" y="6848475"/>
                </a:lnTo>
                <a:lnTo>
                  <a:pt x="0" y="6848475"/>
                </a:ln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a:p>
        </p:txBody>
      </p:sp>
      <p:sp>
        <p:nvSpPr>
          <p:cNvPr id="18" name="Rectangle 17">
            <a:extLst>
              <a:ext uri="{FF2B5EF4-FFF2-40B4-BE49-F238E27FC236}">
                <a16:creationId xmlns:a16="http://schemas.microsoft.com/office/drawing/2014/main" id="{537951D5-4D76-794B-BA67-C99AFA2B98A8}"/>
              </a:ext>
            </a:extLst>
          </p:cNvPr>
          <p:cNvSpPr/>
          <p:nvPr userDrawn="1"/>
        </p:nvSpPr>
        <p:spPr>
          <a:xfrm>
            <a:off x="-2500191" y="6848550"/>
            <a:ext cx="16148169" cy="1786542"/>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25" name="Rectangle 24">
            <a:extLst>
              <a:ext uri="{FF2B5EF4-FFF2-40B4-BE49-F238E27FC236}">
                <a16:creationId xmlns:a16="http://schemas.microsoft.com/office/drawing/2014/main" id="{6F410BAD-ABDA-4143-AB3E-9DC43B40C2A0}"/>
              </a:ext>
            </a:extLst>
          </p:cNvPr>
          <p:cNvSpPr/>
          <p:nvPr userDrawn="1"/>
        </p:nvSpPr>
        <p:spPr>
          <a:xfrm>
            <a:off x="12192000" y="195943"/>
            <a:ext cx="2593944" cy="9048749"/>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2" name="Text Placeholder 23">
            <a:extLst>
              <a:ext uri="{FF2B5EF4-FFF2-40B4-BE49-F238E27FC236}">
                <a16:creationId xmlns:a16="http://schemas.microsoft.com/office/drawing/2014/main" id="{6A6B42FB-2906-05F8-A77C-895D1DFEDC16}"/>
              </a:ext>
            </a:extLst>
          </p:cNvPr>
          <p:cNvSpPr>
            <a:spLocks noGrp="1"/>
          </p:cNvSpPr>
          <p:nvPr>
            <p:ph type="body" sz="quarter" idx="15" hasCustomPrompt="1"/>
          </p:nvPr>
        </p:nvSpPr>
        <p:spPr>
          <a:xfrm>
            <a:off x="7813207" y="5353138"/>
            <a:ext cx="3767607" cy="852949"/>
          </a:xfrm>
          <a:prstGeom prst="rect">
            <a:avLst/>
          </a:prstGeom>
        </p:spPr>
        <p:txBody>
          <a:bodyPr anchor="ctr">
            <a:normAutofit/>
          </a:bodyPr>
          <a:lstStyle>
            <a:lvl1pPr marL="0" indent="0" algn="ctr">
              <a:buNone/>
              <a:defRPr sz="2400" b="1" i="0" baseline="0">
                <a:solidFill>
                  <a:schemeClr val="bg1"/>
                </a:solidFill>
                <a:latin typeface="+mn-lt"/>
              </a:defRPr>
            </a:lvl1pPr>
          </a:lstStyle>
          <a:p>
            <a:pPr lvl="0"/>
            <a:r>
              <a:rPr lang="en-US" dirty="0"/>
              <a:t>Name</a:t>
            </a:r>
          </a:p>
        </p:txBody>
      </p:sp>
    </p:spTree>
    <p:extLst>
      <p:ext uri="{BB962C8B-B14F-4D97-AF65-F5344CB8AC3E}">
        <p14:creationId xmlns:p14="http://schemas.microsoft.com/office/powerpoint/2010/main" val="10787905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Slide with Photo 3">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E0B17E6A-FA0E-294C-51E7-454AFAD8B4A3}"/>
              </a:ext>
            </a:extLst>
          </p:cNvPr>
          <p:cNvSpPr>
            <a:spLocks noGrp="1"/>
          </p:cNvSpPr>
          <p:nvPr>
            <p:ph type="pic" sz="quarter" idx="10"/>
          </p:nvPr>
        </p:nvSpPr>
        <p:spPr>
          <a:xfrm>
            <a:off x="-71635" y="-6718"/>
            <a:ext cx="12295165" cy="3293152"/>
          </a:xfrm>
          <a:custGeom>
            <a:avLst/>
            <a:gdLst>
              <a:gd name="connsiteX0" fmla="*/ 0 w 12295165"/>
              <a:gd name="connsiteY0" fmla="*/ 0 h 3293152"/>
              <a:gd name="connsiteX1" fmla="*/ 12295165 w 12295165"/>
              <a:gd name="connsiteY1" fmla="*/ 0 h 3293152"/>
              <a:gd name="connsiteX2" fmla="*/ 12295165 w 12295165"/>
              <a:gd name="connsiteY2" fmla="*/ 2339843 h 3293152"/>
              <a:gd name="connsiteX3" fmla="*/ 12062158 w 12295165"/>
              <a:gd name="connsiteY3" fmla="*/ 2432250 h 3293152"/>
              <a:gd name="connsiteX4" fmla="*/ 8005157 w 12295165"/>
              <a:gd name="connsiteY4" fmla="*/ 3229520 h 3293152"/>
              <a:gd name="connsiteX5" fmla="*/ 178035 w 12295165"/>
              <a:gd name="connsiteY5" fmla="*/ 2692834 h 3293152"/>
              <a:gd name="connsiteX6" fmla="*/ 0 w 12295165"/>
              <a:gd name="connsiteY6" fmla="*/ 2643666 h 3293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95165" h="3293152">
                <a:moveTo>
                  <a:pt x="0" y="0"/>
                </a:moveTo>
                <a:lnTo>
                  <a:pt x="12295165" y="0"/>
                </a:lnTo>
                <a:lnTo>
                  <a:pt x="12295165" y="2339843"/>
                </a:lnTo>
                <a:lnTo>
                  <a:pt x="12062158" y="2432250"/>
                </a:lnTo>
                <a:cubicBezTo>
                  <a:pt x="10959679" y="2844569"/>
                  <a:pt x="9594903" y="3134589"/>
                  <a:pt x="8005157" y="3229520"/>
                </a:cubicBezTo>
                <a:cubicBezTo>
                  <a:pt x="5107550" y="3402793"/>
                  <a:pt x="2224812" y="3221647"/>
                  <a:pt x="178035" y="2692834"/>
                </a:cubicBezTo>
                <a:lnTo>
                  <a:pt x="0" y="2643666"/>
                </a:lnTo>
                <a:close/>
              </a:path>
            </a:pathLst>
          </a:custGeom>
          <a:solidFill>
            <a:schemeClr val="bg1">
              <a:lumMod val="95000"/>
            </a:schemeClr>
          </a:solidFill>
        </p:spPr>
        <p:txBody>
          <a:bodyPr wrap="square" anchor="ctr">
            <a:noAutofit/>
          </a:bodyPr>
          <a:lstStyle>
            <a:lvl1pPr algn="ctr">
              <a:defRPr>
                <a:solidFill>
                  <a:schemeClr val="bg1">
                    <a:lumMod val="95000"/>
                  </a:schemeClr>
                </a:solidFill>
              </a:defRPr>
            </a:lvl1pPr>
          </a:lstStyle>
          <a:p>
            <a:endParaRPr lang="en-US"/>
          </a:p>
        </p:txBody>
      </p:sp>
      <p:sp>
        <p:nvSpPr>
          <p:cNvPr id="31" name="Text Placeholder 17">
            <a:extLst>
              <a:ext uri="{FF2B5EF4-FFF2-40B4-BE49-F238E27FC236}">
                <a16:creationId xmlns:a16="http://schemas.microsoft.com/office/drawing/2014/main" id="{86BBE051-B963-5246-9C23-4C2F4BC6B6F5}"/>
              </a:ext>
            </a:extLst>
          </p:cNvPr>
          <p:cNvSpPr>
            <a:spLocks noGrp="1"/>
          </p:cNvSpPr>
          <p:nvPr>
            <p:ph type="body" sz="quarter" idx="18" hasCustomPrompt="1"/>
          </p:nvPr>
        </p:nvSpPr>
        <p:spPr>
          <a:xfrm>
            <a:off x="6096000" y="3780237"/>
            <a:ext cx="5538057" cy="2573041"/>
          </a:xfrm>
          <a:prstGeom prst="rect">
            <a:avLst/>
          </a:prstGeom>
        </p:spPr>
        <p:txBody>
          <a:bodyPr/>
          <a:lstStyle>
            <a:lvl1pPr>
              <a:buNone/>
              <a:defRPr sz="2400" b="0" i="0" spc="0">
                <a:solidFill>
                  <a:srgbClr val="382B1B"/>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32" name="Text Placeholder 23">
            <a:extLst>
              <a:ext uri="{FF2B5EF4-FFF2-40B4-BE49-F238E27FC236}">
                <a16:creationId xmlns:a16="http://schemas.microsoft.com/office/drawing/2014/main" id="{3ABF1FD5-F864-7A41-843A-5643A3CE30D9}"/>
              </a:ext>
            </a:extLst>
          </p:cNvPr>
          <p:cNvSpPr>
            <a:spLocks noGrp="1"/>
          </p:cNvSpPr>
          <p:nvPr>
            <p:ph type="body" sz="quarter" idx="16" hasCustomPrompt="1"/>
          </p:nvPr>
        </p:nvSpPr>
        <p:spPr>
          <a:xfrm>
            <a:off x="557943" y="3780237"/>
            <a:ext cx="5233257" cy="2573040"/>
          </a:xfrm>
          <a:prstGeom prst="rect">
            <a:avLst/>
          </a:prstGeom>
        </p:spPr>
        <p:txBody>
          <a:bodyPr>
            <a:normAutofit/>
          </a:bodyPr>
          <a:lstStyle>
            <a:lvl1pPr marL="0" indent="0" algn="l">
              <a:buNone/>
              <a:defRPr sz="3600" b="0" i="0">
                <a:solidFill>
                  <a:srgbClr val="382B1B"/>
                </a:solidFill>
                <a:latin typeface="+mn-lt"/>
              </a:defRPr>
            </a:lvl1pPr>
          </a:lstStyle>
          <a:p>
            <a:pPr lvl="0"/>
            <a:r>
              <a:rPr lang="en-US" dirty="0"/>
              <a:t>Heading</a:t>
            </a:r>
          </a:p>
        </p:txBody>
      </p:sp>
    </p:spTree>
    <p:extLst>
      <p:ext uri="{BB962C8B-B14F-4D97-AF65-F5344CB8AC3E}">
        <p14:creationId xmlns:p14="http://schemas.microsoft.com/office/powerpoint/2010/main" val="36744912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vider Slide 01">
    <p:spTree>
      <p:nvGrpSpPr>
        <p:cNvPr id="1" name=""/>
        <p:cNvGrpSpPr/>
        <p:nvPr/>
      </p:nvGrpSpPr>
      <p:grpSpPr>
        <a:xfrm>
          <a:off x="0" y="0"/>
          <a:ext cx="0" cy="0"/>
          <a:chOff x="0" y="0"/>
          <a:chExt cx="0" cy="0"/>
        </a:xfrm>
      </p:grpSpPr>
      <p:sp>
        <p:nvSpPr>
          <p:cNvPr id="11" name="Graphic 4">
            <a:extLst>
              <a:ext uri="{FF2B5EF4-FFF2-40B4-BE49-F238E27FC236}">
                <a16:creationId xmlns:a16="http://schemas.microsoft.com/office/drawing/2014/main" id="{0B53C5AE-6648-3A40-9D44-BBA1FB75EF3B}"/>
              </a:ext>
            </a:extLst>
          </p:cNvPr>
          <p:cNvSpPr/>
          <p:nvPr userDrawn="1"/>
        </p:nvSpPr>
        <p:spPr>
          <a:xfrm rot="4220027">
            <a:off x="-542070" y="-4335838"/>
            <a:ext cx="10330971" cy="10652026"/>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B6D1E1"/>
          </a:solidFill>
          <a:ln w="2960" cap="flat">
            <a:noFill/>
            <a:prstDash val="solid"/>
            <a:miter/>
          </a:ln>
        </p:spPr>
        <p:txBody>
          <a:bodyPr rtlCol="0" anchor="ctr"/>
          <a:lstStyle/>
          <a:p>
            <a:endParaRPr lang="en-US" b="0" i="0" dirty="0">
              <a:latin typeface="Calibri" panose="020F0502020204030204" pitchFamily="34" charset="0"/>
            </a:endParaRPr>
          </a:p>
        </p:txBody>
      </p:sp>
      <p:sp>
        <p:nvSpPr>
          <p:cNvPr id="14" name="Text Placeholder 3">
            <a:extLst>
              <a:ext uri="{FF2B5EF4-FFF2-40B4-BE49-F238E27FC236}">
                <a16:creationId xmlns:a16="http://schemas.microsoft.com/office/drawing/2014/main" id="{1F7A3DB0-567A-D245-837C-D61B77B723F7}"/>
              </a:ext>
            </a:extLst>
          </p:cNvPr>
          <p:cNvSpPr>
            <a:spLocks noGrp="1"/>
          </p:cNvSpPr>
          <p:nvPr>
            <p:ph type="body" sz="quarter" idx="14" hasCustomPrompt="1"/>
          </p:nvPr>
        </p:nvSpPr>
        <p:spPr>
          <a:xfrm>
            <a:off x="773520" y="616933"/>
            <a:ext cx="7176159" cy="3217862"/>
          </a:xfrm>
          <a:prstGeom prst="rect">
            <a:avLst/>
          </a:prstGeom>
          <a:effectLst>
            <a:glow rad="127000">
              <a:srgbClr val="414141"/>
            </a:glow>
          </a:effectLst>
        </p:spPr>
        <p:txBody>
          <a:bodyPr>
            <a:noAutofit/>
          </a:bodyPr>
          <a:lstStyle>
            <a:lvl1pPr marL="0" indent="0" algn="ctr">
              <a:buNone/>
              <a:defRPr sz="23000" b="0" i="0">
                <a:solidFill>
                  <a:srgbClr val="C4DAE7"/>
                </a:solidFill>
                <a:latin typeface="Calibri" panose="020F0502020204030204" pitchFamily="34" charset="0"/>
                <a:cs typeface="Calibri" panose="020F0502020204030204" pitchFamily="34" charset="0"/>
              </a:defRPr>
            </a:lvl1pPr>
          </a:lstStyle>
          <a:p>
            <a:pPr lvl="0"/>
            <a:r>
              <a:rPr lang="en-GB" dirty="0"/>
              <a:t>01</a:t>
            </a:r>
            <a:endParaRPr lang="en-US" dirty="0"/>
          </a:p>
        </p:txBody>
      </p:sp>
      <p:sp>
        <p:nvSpPr>
          <p:cNvPr id="15" name="Text Placeholder 3">
            <a:extLst>
              <a:ext uri="{FF2B5EF4-FFF2-40B4-BE49-F238E27FC236}">
                <a16:creationId xmlns:a16="http://schemas.microsoft.com/office/drawing/2014/main" id="{4678AEAF-B5CD-054F-91AC-5BFEAEC842F0}"/>
              </a:ext>
            </a:extLst>
          </p:cNvPr>
          <p:cNvSpPr>
            <a:spLocks noGrp="1"/>
          </p:cNvSpPr>
          <p:nvPr>
            <p:ph type="body" sz="quarter" idx="15" hasCustomPrompt="1"/>
          </p:nvPr>
        </p:nvSpPr>
        <p:spPr>
          <a:xfrm>
            <a:off x="814849" y="1859946"/>
            <a:ext cx="7176159" cy="3217862"/>
          </a:xfrm>
          <a:prstGeom prst="rect">
            <a:avLst/>
          </a:prstGeom>
        </p:spPr>
        <p:txBody>
          <a:bodyPr>
            <a:noAutofit/>
          </a:bodyPr>
          <a:lstStyle>
            <a:lvl1pPr marL="0" indent="0" algn="ctr">
              <a:buNone/>
              <a:defRPr sz="4200" b="1">
                <a:solidFill>
                  <a:schemeClr val="bg1"/>
                </a:solidFill>
                <a:latin typeface="Calibri" panose="020F0502020204030204" pitchFamily="34" charset="0"/>
                <a:ea typeface="Open Sans" panose="020B0606030504020204" pitchFamily="34" charset="0"/>
                <a:cs typeface="Calibri" panose="020F0502020204030204" pitchFamily="34" charset="0"/>
              </a:defRPr>
            </a:lvl1pPr>
          </a:lstStyle>
          <a:p>
            <a:pPr lvl="0"/>
            <a:r>
              <a:rPr lang="en-GB" dirty="0"/>
              <a:t>CHAPTER</a:t>
            </a:r>
            <a:endParaRPr lang="en-US" dirty="0"/>
          </a:p>
        </p:txBody>
      </p:sp>
      <p:sp>
        <p:nvSpPr>
          <p:cNvPr id="31" name="Rectangle 30">
            <a:extLst>
              <a:ext uri="{FF2B5EF4-FFF2-40B4-BE49-F238E27FC236}">
                <a16:creationId xmlns:a16="http://schemas.microsoft.com/office/drawing/2014/main" id="{3914E15F-5A46-F54C-813B-314043813A51}"/>
              </a:ext>
            </a:extLst>
          </p:cNvPr>
          <p:cNvSpPr/>
          <p:nvPr userDrawn="1"/>
        </p:nvSpPr>
        <p:spPr>
          <a:xfrm>
            <a:off x="-2680462" y="-6101979"/>
            <a:ext cx="16148169" cy="6101980"/>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32" name="Rectangle 31">
            <a:extLst>
              <a:ext uri="{FF2B5EF4-FFF2-40B4-BE49-F238E27FC236}">
                <a16:creationId xmlns:a16="http://schemas.microsoft.com/office/drawing/2014/main" id="{2F4BB5E2-5750-D841-9379-444F68C33597}"/>
              </a:ext>
            </a:extLst>
          </p:cNvPr>
          <p:cNvSpPr/>
          <p:nvPr userDrawn="1"/>
        </p:nvSpPr>
        <p:spPr>
          <a:xfrm>
            <a:off x="-3671155" y="6857999"/>
            <a:ext cx="16148169" cy="2193027"/>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7" name="Rectangle 6">
            <a:extLst>
              <a:ext uri="{FF2B5EF4-FFF2-40B4-BE49-F238E27FC236}">
                <a16:creationId xmlns:a16="http://schemas.microsoft.com/office/drawing/2014/main" id="{8C8B075A-EBC4-0A4B-4851-6C144CE86BF6}"/>
              </a:ext>
            </a:extLst>
          </p:cNvPr>
          <p:cNvSpPr/>
          <p:nvPr userDrawn="1"/>
        </p:nvSpPr>
        <p:spPr>
          <a:xfrm>
            <a:off x="-2987800" y="-807842"/>
            <a:ext cx="2987800" cy="11409236"/>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Calibri" panose="020F0502020204030204" pitchFamily="34" charset="0"/>
            </a:endParaRPr>
          </a:p>
        </p:txBody>
      </p:sp>
    </p:spTree>
    <p:extLst>
      <p:ext uri="{BB962C8B-B14F-4D97-AF65-F5344CB8AC3E}">
        <p14:creationId xmlns:p14="http://schemas.microsoft.com/office/powerpoint/2010/main" val="2204121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655E0808-5155-27CF-3255-59494A756306}"/>
              </a:ext>
            </a:extLst>
          </p:cNvPr>
          <p:cNvPicPr>
            <a:picLocks noChangeAspect="1"/>
          </p:cNvPicPr>
          <p:nvPr userDrawn="1"/>
        </p:nvPicPr>
        <p:blipFill rotWithShape="1">
          <a:blip r:embed="rId23" cstate="email">
            <a:extLst>
              <a:ext uri="{28A0092B-C50C-407E-A947-70E740481C1C}">
                <a14:useLocalDpi xmlns:a14="http://schemas.microsoft.com/office/drawing/2010/main"/>
              </a:ext>
            </a:extLst>
          </a:blip>
          <a:srcRect t="85863" r="212"/>
          <a:stretch/>
        </p:blipFill>
        <p:spPr>
          <a:xfrm>
            <a:off x="8649152" y="6378633"/>
            <a:ext cx="3362966" cy="344456"/>
          </a:xfrm>
          <a:prstGeom prst="rect">
            <a:avLst/>
          </a:prstGeom>
        </p:spPr>
      </p:pic>
    </p:spTree>
    <p:extLst>
      <p:ext uri="{BB962C8B-B14F-4D97-AF65-F5344CB8AC3E}">
        <p14:creationId xmlns:p14="http://schemas.microsoft.com/office/powerpoint/2010/main" val="580465908"/>
      </p:ext>
    </p:extLst>
  </p:cSld>
  <p:clrMap bg1="lt1" tx1="dk1" bg2="lt2" tx2="dk2" accent1="accent1" accent2="accent2" accent3="accent3" accent4="accent4" accent5="accent5" accent6="accent6" hlink="hlink" folHlink="folHlink"/>
  <p:sldLayoutIdLst>
    <p:sldLayoutId id="2147483867" r:id="rId1"/>
    <p:sldLayoutId id="2147483830" r:id="rId2"/>
    <p:sldLayoutId id="2147483886" r:id="rId3"/>
    <p:sldLayoutId id="2147483882" r:id="rId4"/>
    <p:sldLayoutId id="2147483876" r:id="rId5"/>
    <p:sldLayoutId id="2147483840" r:id="rId6"/>
    <p:sldLayoutId id="2147483883" r:id="rId7"/>
    <p:sldLayoutId id="2147483877" r:id="rId8"/>
    <p:sldLayoutId id="2147483861" r:id="rId9"/>
    <p:sldLayoutId id="2147483879" r:id="rId10"/>
    <p:sldLayoutId id="2147483880" r:id="rId11"/>
    <p:sldLayoutId id="2147483885" r:id="rId12"/>
    <p:sldLayoutId id="2147483875" r:id="rId13"/>
    <p:sldLayoutId id="2147483884" r:id="rId14"/>
    <p:sldLayoutId id="2147483836" r:id="rId15"/>
    <p:sldLayoutId id="2147483866" r:id="rId16"/>
    <p:sldLayoutId id="2147483878" r:id="rId17"/>
    <p:sldLayoutId id="2147483833" r:id="rId18"/>
    <p:sldLayoutId id="2147483847" r:id="rId19"/>
    <p:sldLayoutId id="2147483848" r:id="rId20"/>
    <p:sldLayoutId id="2147483874"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8" Type="http://schemas.openxmlformats.org/officeDocument/2006/relationships/image" Target="../media/image26.svg"/><Relationship Id="rId13" Type="http://schemas.openxmlformats.org/officeDocument/2006/relationships/image" Target="../media/image31.png"/><Relationship Id="rId3" Type="http://schemas.openxmlformats.org/officeDocument/2006/relationships/image" Target="../media/image21.png"/><Relationship Id="rId7" Type="http://schemas.openxmlformats.org/officeDocument/2006/relationships/image" Target="../media/image25.png"/><Relationship Id="rId12" Type="http://schemas.openxmlformats.org/officeDocument/2006/relationships/image" Target="../media/image30.svg"/><Relationship Id="rId2" Type="http://schemas.openxmlformats.org/officeDocument/2006/relationships/image" Target="../media/image20.png"/><Relationship Id="rId1" Type="http://schemas.openxmlformats.org/officeDocument/2006/relationships/slideLayout" Target="../slideLayouts/slideLayout4.xml"/><Relationship Id="rId6" Type="http://schemas.openxmlformats.org/officeDocument/2006/relationships/image" Target="../media/image24.svg"/><Relationship Id="rId11" Type="http://schemas.openxmlformats.org/officeDocument/2006/relationships/image" Target="../media/image29.png"/><Relationship Id="rId5" Type="http://schemas.openxmlformats.org/officeDocument/2006/relationships/image" Target="../media/image23.png"/><Relationship Id="rId10" Type="http://schemas.openxmlformats.org/officeDocument/2006/relationships/image" Target="../media/image28.svg"/><Relationship Id="rId4" Type="http://schemas.openxmlformats.org/officeDocument/2006/relationships/image" Target="../media/image22.svg"/><Relationship Id="rId9" Type="http://schemas.openxmlformats.org/officeDocument/2006/relationships/image" Target="../media/image27.png"/><Relationship Id="rId14" Type="http://schemas.openxmlformats.org/officeDocument/2006/relationships/image" Target="../media/image32.sv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8" Type="http://schemas.openxmlformats.org/officeDocument/2006/relationships/image" Target="../media/image38.png"/><Relationship Id="rId13" Type="http://schemas.openxmlformats.org/officeDocument/2006/relationships/image" Target="../media/image43.svg"/><Relationship Id="rId3" Type="http://schemas.microsoft.com/office/2007/relationships/hdphoto" Target="../media/hdphoto1.wdp"/><Relationship Id="rId7" Type="http://schemas.openxmlformats.org/officeDocument/2006/relationships/image" Target="../media/image37.svg"/><Relationship Id="rId12" Type="http://schemas.openxmlformats.org/officeDocument/2006/relationships/image" Target="../media/image42.png"/><Relationship Id="rId2" Type="http://schemas.openxmlformats.org/officeDocument/2006/relationships/image" Target="../media/image33.png"/><Relationship Id="rId1" Type="http://schemas.openxmlformats.org/officeDocument/2006/relationships/slideLayout" Target="../slideLayouts/slideLayout4.xml"/><Relationship Id="rId6" Type="http://schemas.openxmlformats.org/officeDocument/2006/relationships/image" Target="../media/image36.png"/><Relationship Id="rId11" Type="http://schemas.openxmlformats.org/officeDocument/2006/relationships/image" Target="../media/image41.svg"/><Relationship Id="rId5" Type="http://schemas.openxmlformats.org/officeDocument/2006/relationships/image" Target="../media/image35.svg"/><Relationship Id="rId10" Type="http://schemas.openxmlformats.org/officeDocument/2006/relationships/image" Target="../media/image40.png"/><Relationship Id="rId4" Type="http://schemas.openxmlformats.org/officeDocument/2006/relationships/image" Target="../media/image34.png"/><Relationship Id="rId9" Type="http://schemas.openxmlformats.org/officeDocument/2006/relationships/image" Target="../media/image39.svg"/></Relationships>
</file>

<file path=ppt/slides/_rels/slide1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jpeg"/><Relationship Id="rId1" Type="http://schemas.openxmlformats.org/officeDocument/2006/relationships/slideLayout" Target="../slideLayouts/slideLayout4.xml"/><Relationship Id="rId4" Type="http://schemas.openxmlformats.org/officeDocument/2006/relationships/image" Target="../media/image46.svg"/></Relationships>
</file>

<file path=ppt/slides/_rels/slide15.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4.xml"/><Relationship Id="rId4" Type="http://schemas.openxmlformats.org/officeDocument/2006/relationships/image" Target="../media/image49.svg"/></Relationships>
</file>

<file path=ppt/slides/_rels/slide16.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4.xml"/><Relationship Id="rId4" Type="http://schemas.openxmlformats.org/officeDocument/2006/relationships/image" Target="../media/image52.svg"/></Relationships>
</file>

<file path=ppt/slides/_rels/slide17.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4.xml"/><Relationship Id="rId4" Type="http://schemas.openxmlformats.org/officeDocument/2006/relationships/image" Target="../media/image55.svg"/></Relationships>
</file>

<file path=ppt/slides/_rels/slide18.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4.xml"/><Relationship Id="rId4" Type="http://schemas.openxmlformats.org/officeDocument/2006/relationships/image" Target="../media/image58.sv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8" Type="http://schemas.openxmlformats.org/officeDocument/2006/relationships/image" Target="../media/image62.svg"/><Relationship Id="rId13" Type="http://schemas.openxmlformats.org/officeDocument/2006/relationships/image" Target="../media/image67.png"/><Relationship Id="rId3" Type="http://schemas.openxmlformats.org/officeDocument/2006/relationships/image" Target="../media/image31.png"/><Relationship Id="rId7" Type="http://schemas.openxmlformats.org/officeDocument/2006/relationships/image" Target="../media/image61.png"/><Relationship Id="rId12" Type="http://schemas.openxmlformats.org/officeDocument/2006/relationships/image" Target="../media/image66.svg"/><Relationship Id="rId2" Type="http://schemas.openxmlformats.org/officeDocument/2006/relationships/image" Target="../media/image20.png"/><Relationship Id="rId16" Type="http://schemas.openxmlformats.org/officeDocument/2006/relationships/image" Target="../media/image70.svg"/><Relationship Id="rId1" Type="http://schemas.openxmlformats.org/officeDocument/2006/relationships/slideLayout" Target="../slideLayouts/slideLayout4.xml"/><Relationship Id="rId6" Type="http://schemas.openxmlformats.org/officeDocument/2006/relationships/image" Target="../media/image60.svg"/><Relationship Id="rId11" Type="http://schemas.openxmlformats.org/officeDocument/2006/relationships/image" Target="../media/image65.png"/><Relationship Id="rId5" Type="http://schemas.openxmlformats.org/officeDocument/2006/relationships/image" Target="../media/image59.png"/><Relationship Id="rId15" Type="http://schemas.openxmlformats.org/officeDocument/2006/relationships/image" Target="../media/image69.png"/><Relationship Id="rId10" Type="http://schemas.openxmlformats.org/officeDocument/2006/relationships/image" Target="../media/image64.svg"/><Relationship Id="rId4" Type="http://schemas.openxmlformats.org/officeDocument/2006/relationships/image" Target="../media/image32.svg"/><Relationship Id="rId9" Type="http://schemas.openxmlformats.org/officeDocument/2006/relationships/image" Target="../media/image63.png"/><Relationship Id="rId14" Type="http://schemas.openxmlformats.org/officeDocument/2006/relationships/image" Target="../media/image68.svg"/></Relationships>
</file>

<file path=ppt/slides/_rels/slide21.xml.rels><?xml version="1.0" encoding="UTF-8" standalone="yes"?>
<Relationships xmlns="http://schemas.openxmlformats.org/package/2006/relationships"><Relationship Id="rId3" Type="http://schemas.openxmlformats.org/officeDocument/2006/relationships/image" Target="../media/image32.svg"/><Relationship Id="rId2" Type="http://schemas.openxmlformats.org/officeDocument/2006/relationships/image" Target="../media/image31.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60.svg"/><Relationship Id="rId2" Type="http://schemas.openxmlformats.org/officeDocument/2006/relationships/image" Target="../media/image59.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62.svg"/><Relationship Id="rId2" Type="http://schemas.openxmlformats.org/officeDocument/2006/relationships/image" Target="../media/image61.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64.svg"/><Relationship Id="rId2" Type="http://schemas.openxmlformats.org/officeDocument/2006/relationships/image" Target="../media/image63.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66.svg"/><Relationship Id="rId2" Type="http://schemas.openxmlformats.org/officeDocument/2006/relationships/image" Target="../media/image65.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68.svg"/><Relationship Id="rId2" Type="http://schemas.openxmlformats.org/officeDocument/2006/relationships/image" Target="../media/image67.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70.svg"/><Relationship Id="rId2" Type="http://schemas.openxmlformats.org/officeDocument/2006/relationships/image" Target="../media/image69.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71.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9.xml.rels><?xml version="1.0" encoding="UTF-8" standalone="yes"?>
<Relationships xmlns="http://schemas.openxmlformats.org/package/2006/relationships"><Relationship Id="rId2" Type="http://schemas.openxmlformats.org/officeDocument/2006/relationships/image" Target="../media/image74.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5.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svg"/><Relationship Id="rId7" Type="http://schemas.openxmlformats.org/officeDocument/2006/relationships/image" Target="../media/image17.svg"/><Relationship Id="rId2" Type="http://schemas.openxmlformats.org/officeDocument/2006/relationships/image" Target="../media/image12.png"/><Relationship Id="rId1" Type="http://schemas.openxmlformats.org/officeDocument/2006/relationships/slideLayout" Target="../slideLayouts/slideLayout4.xml"/><Relationship Id="rId6" Type="http://schemas.openxmlformats.org/officeDocument/2006/relationships/image" Target="../media/image16.png"/><Relationship Id="rId5" Type="http://schemas.openxmlformats.org/officeDocument/2006/relationships/image" Target="../media/image15.svg"/><Relationship Id="rId4" Type="http://schemas.openxmlformats.org/officeDocument/2006/relationships/image" Target="../media/image14.png"/><Relationship Id="rId9" Type="http://schemas.openxmlformats.org/officeDocument/2006/relationships/image" Target="../media/image19.svg"/></Relationships>
</file>

<file path=ppt/slides/_rels/slide6.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055E970-9D84-07C6-7DB4-A745987BD830}"/>
              </a:ext>
            </a:extLst>
          </p:cNvPr>
          <p:cNvSpPr>
            <a:spLocks noGrp="1"/>
          </p:cNvSpPr>
          <p:nvPr>
            <p:ph type="body" sz="quarter" idx="16"/>
          </p:nvPr>
        </p:nvSpPr>
        <p:spPr>
          <a:xfrm>
            <a:off x="906078" y="3757582"/>
            <a:ext cx="5176670" cy="697353"/>
          </a:xfrm>
        </p:spPr>
        <p:txBody>
          <a:bodyPr lIns="91440" tIns="45720" rIns="91440" bIns="45720" anchor="t">
            <a:noAutofit/>
          </a:bodyPr>
          <a:lstStyle/>
          <a:p>
            <a:pPr>
              <a:lnSpc>
                <a:spcPts val="4600"/>
              </a:lnSpc>
              <a:spcBef>
                <a:spcPts val="0"/>
              </a:spcBef>
            </a:pPr>
            <a:r>
              <a:rPr lang="en-US" sz="4400" b="1" dirty="0"/>
              <a:t>M1.1 Introduktion till livsmedelssäkerhet </a:t>
            </a:r>
            <a:endParaRPr lang="en-US" sz="4400" b="1" dirty="0">
              <a:ea typeface="Calibri"/>
              <a:cs typeface="Calibri"/>
            </a:endParaRPr>
          </a:p>
          <a:p>
            <a:pPr>
              <a:lnSpc>
                <a:spcPts val="4600"/>
              </a:lnSpc>
              <a:spcBef>
                <a:spcPts val="0"/>
              </a:spcBef>
            </a:pPr>
            <a:r>
              <a:rPr lang="en-US" sz="4400" b="1" dirty="0"/>
              <a:t>&amp; Hygien</a:t>
            </a:r>
            <a:endParaRPr lang="en-US" sz="4400" b="1" dirty="0">
              <a:ea typeface="Calibri"/>
              <a:cs typeface="Calibri"/>
            </a:endParaRPr>
          </a:p>
        </p:txBody>
      </p:sp>
      <p:sp>
        <p:nvSpPr>
          <p:cNvPr id="7" name="Text Placeholder 5">
            <a:extLst>
              <a:ext uri="{FF2B5EF4-FFF2-40B4-BE49-F238E27FC236}">
                <a16:creationId xmlns:a16="http://schemas.microsoft.com/office/drawing/2014/main" id="{2DBFE76A-072E-DCA6-FB27-705E9445DF35}"/>
              </a:ext>
            </a:extLst>
          </p:cNvPr>
          <p:cNvSpPr txBox="1">
            <a:spLocks/>
          </p:cNvSpPr>
          <p:nvPr/>
        </p:nvSpPr>
        <p:spPr>
          <a:xfrm>
            <a:off x="846443" y="6011432"/>
            <a:ext cx="3898089" cy="73114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dirty="0">
                <a:solidFill>
                  <a:schemeClr val="bg1"/>
                </a:solidFill>
              </a:rPr>
              <a:t>www.3kitchens.eu</a:t>
            </a:r>
          </a:p>
        </p:txBody>
      </p:sp>
      <p:pic>
        <p:nvPicPr>
          <p:cNvPr id="5" name="Picture Placeholder 4">
            <a:extLst>
              <a:ext uri="{FF2B5EF4-FFF2-40B4-BE49-F238E27FC236}">
                <a16:creationId xmlns:a16="http://schemas.microsoft.com/office/drawing/2014/main" id="{6542A309-5A07-4108-C199-3C26E4886917}"/>
              </a:ext>
            </a:extLst>
          </p:cNvPr>
          <p:cNvPicPr>
            <a:picLocks noGrp="1" noChangeAspect="1"/>
          </p:cNvPicPr>
          <p:nvPr>
            <p:ph type="pic" sz="quarter" idx="17"/>
          </p:nvPr>
        </p:nvPicPr>
        <p:blipFill>
          <a:blip r:embed="rId2"/>
          <a:srcRect l="11100" r="11100"/>
          <a:stretch>
            <a:fillRect/>
          </a:stretch>
        </p:blipFill>
        <p:spPr>
          <a:xfrm>
            <a:off x="5752621" y="-7546"/>
            <a:ext cx="6442376" cy="5509793"/>
          </a:xfrm>
        </p:spPr>
      </p:pic>
      <p:pic>
        <p:nvPicPr>
          <p:cNvPr id="4" name="Picture 3">
            <a:extLst>
              <a:ext uri="{FF2B5EF4-FFF2-40B4-BE49-F238E27FC236}">
                <a16:creationId xmlns:a16="http://schemas.microsoft.com/office/drawing/2014/main" id="{D25170CC-5E42-EAC5-F382-95CF84B1196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595682" y="5827849"/>
            <a:ext cx="3318021" cy="867210"/>
          </a:xfrm>
          <a:prstGeom prst="rect">
            <a:avLst/>
          </a:prstGeom>
        </p:spPr>
      </p:pic>
    </p:spTree>
    <p:extLst>
      <p:ext uri="{BB962C8B-B14F-4D97-AF65-F5344CB8AC3E}">
        <p14:creationId xmlns:p14="http://schemas.microsoft.com/office/powerpoint/2010/main" val="1737144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EC9203C-6663-E3B7-2548-87C21B807893}"/>
              </a:ext>
            </a:extLst>
          </p:cNvPr>
          <p:cNvSpPr>
            <a:spLocks noGrp="1"/>
          </p:cNvSpPr>
          <p:nvPr>
            <p:ph type="body" sz="quarter" idx="14"/>
          </p:nvPr>
        </p:nvSpPr>
        <p:spPr/>
        <p:txBody>
          <a:bodyPr/>
          <a:lstStyle/>
          <a:p>
            <a:r>
              <a:rPr lang="en-US" dirty="0"/>
              <a:t>02</a:t>
            </a:r>
          </a:p>
        </p:txBody>
      </p:sp>
      <p:sp>
        <p:nvSpPr>
          <p:cNvPr id="3" name="Text Placeholder 2">
            <a:extLst>
              <a:ext uri="{FF2B5EF4-FFF2-40B4-BE49-F238E27FC236}">
                <a16:creationId xmlns:a16="http://schemas.microsoft.com/office/drawing/2014/main" id="{6183CCB9-EF15-4B2E-1E5E-536700B96AEA}"/>
              </a:ext>
            </a:extLst>
          </p:cNvPr>
          <p:cNvSpPr>
            <a:spLocks noGrp="1"/>
          </p:cNvSpPr>
          <p:nvPr>
            <p:ph type="body" sz="quarter" idx="15"/>
          </p:nvPr>
        </p:nvSpPr>
        <p:spPr>
          <a:xfrm>
            <a:off x="616067" y="1939459"/>
            <a:ext cx="8826108" cy="3217862"/>
          </a:xfrm>
        </p:spPr>
        <p:txBody>
          <a:bodyPr/>
          <a:lstStyle/>
          <a:p>
            <a:r>
              <a:rPr lang="en-GB" sz="6000" dirty="0">
                <a:effectLst/>
                <a:latin typeface="Calibri" panose="020F0502020204030204" pitchFamily="34" charset="0"/>
                <a:ea typeface="Calibri" panose="020F0502020204030204" pitchFamily="34" charset="0"/>
              </a:rPr>
              <a:t>Orsaker till matförgiftning</a:t>
            </a:r>
            <a:endParaRPr lang="en-US" sz="6000" dirty="0"/>
          </a:p>
        </p:txBody>
      </p:sp>
    </p:spTree>
    <p:extLst>
      <p:ext uri="{BB962C8B-B14F-4D97-AF65-F5344CB8AC3E}">
        <p14:creationId xmlns:p14="http://schemas.microsoft.com/office/powerpoint/2010/main" val="32862259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9" name="Picture 198">
            <a:extLst>
              <a:ext uri="{FF2B5EF4-FFF2-40B4-BE49-F238E27FC236}">
                <a16:creationId xmlns:a16="http://schemas.microsoft.com/office/drawing/2014/main" id="{124D9CFA-D2A5-A99F-323D-54C7D50C8A70}"/>
              </a:ext>
            </a:extLst>
          </p:cNvPr>
          <p:cNvPicPr>
            <a:picLocks noChangeAspect="1"/>
          </p:cNvPicPr>
          <p:nvPr/>
        </p:nvPicPr>
        <p:blipFill>
          <a:blip r:embed="rId2">
            <a:alphaModFix amt="51000"/>
          </a:blip>
          <a:stretch>
            <a:fillRect/>
          </a:stretch>
        </p:blipFill>
        <p:spPr>
          <a:xfrm>
            <a:off x="0" y="3733226"/>
            <a:ext cx="12192000" cy="2609788"/>
          </a:xfrm>
          <a:prstGeom prst="rect">
            <a:avLst/>
          </a:prstGeom>
        </p:spPr>
      </p:pic>
      <p:sp>
        <p:nvSpPr>
          <p:cNvPr id="229" name="Rectangle 228">
            <a:extLst>
              <a:ext uri="{FF2B5EF4-FFF2-40B4-BE49-F238E27FC236}">
                <a16:creationId xmlns:a16="http://schemas.microsoft.com/office/drawing/2014/main" id="{EF696F4E-CE5D-E912-C081-CE5959573359}"/>
              </a:ext>
            </a:extLst>
          </p:cNvPr>
          <p:cNvSpPr/>
          <p:nvPr/>
        </p:nvSpPr>
        <p:spPr>
          <a:xfrm>
            <a:off x="0" y="3715966"/>
            <a:ext cx="12192000" cy="2600166"/>
          </a:xfrm>
          <a:prstGeom prst="rect">
            <a:avLst/>
          </a:prstGeom>
          <a:solidFill>
            <a:srgbClr val="B6D1E1">
              <a:alpha val="26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2" name="Text Placeholder 5">
            <a:extLst>
              <a:ext uri="{FF2B5EF4-FFF2-40B4-BE49-F238E27FC236}">
                <a16:creationId xmlns:a16="http://schemas.microsoft.com/office/drawing/2014/main" id="{A14D0A61-E176-9D05-99A2-ED6B88FC6248}"/>
              </a:ext>
            </a:extLst>
          </p:cNvPr>
          <p:cNvSpPr txBox="1">
            <a:spLocks/>
          </p:cNvSpPr>
          <p:nvPr/>
        </p:nvSpPr>
        <p:spPr>
          <a:xfrm>
            <a:off x="466927" y="429235"/>
            <a:ext cx="3560323" cy="1613573"/>
          </a:xfrm>
          <a:prstGeom prst="rect">
            <a:avLst/>
          </a:prstGeom>
          <a:noFill/>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4020"/>
              </a:lnSpc>
              <a:spcBef>
                <a:spcPts val="0"/>
              </a:spcBef>
              <a:buNone/>
            </a:pPr>
            <a:r>
              <a:rPr lang="en-GB" sz="4000" b="1" dirty="0">
                <a:solidFill>
                  <a:srgbClr val="382B1B"/>
                </a:solidFill>
                <a:latin typeface="Calibri" panose="020F0502020204030204" pitchFamily="34" charset="0"/>
                <a:ea typeface="Calibri" panose="020F0502020204030204" pitchFamily="34" charset="0"/>
                <a:cs typeface="Calibri" panose="020F0502020204030204" pitchFamily="34" charset="0"/>
              </a:rPr>
              <a:t>Orsaker till matförgiftning</a:t>
            </a:r>
          </a:p>
          <a:p>
            <a:pPr marL="0" indent="0" algn="ctr">
              <a:lnSpc>
                <a:spcPts val="4020"/>
              </a:lnSpc>
              <a:spcBef>
                <a:spcPts val="0"/>
              </a:spcBef>
              <a:buNone/>
            </a:pPr>
            <a:endParaRPr lang="sv-SE" sz="4000" dirty="0">
              <a:solidFill>
                <a:srgbClr val="382B1B"/>
              </a:solidFill>
              <a:latin typeface="Calibri" panose="020F0502020204030204" pitchFamily="34" charset="0"/>
              <a:ea typeface="Calibri" panose="020F0502020204030204" pitchFamily="34" charset="0"/>
              <a:cs typeface="Calibri" panose="020F0502020204030204" pitchFamily="34" charset="0"/>
            </a:endParaRPr>
          </a:p>
        </p:txBody>
      </p:sp>
      <p:sp>
        <p:nvSpPr>
          <p:cNvPr id="24" name="Text Placeholder 5">
            <a:extLst>
              <a:ext uri="{FF2B5EF4-FFF2-40B4-BE49-F238E27FC236}">
                <a16:creationId xmlns:a16="http://schemas.microsoft.com/office/drawing/2014/main" id="{876D20B9-8F76-DC46-758D-A1FEE8CF3E8E}"/>
              </a:ext>
            </a:extLst>
          </p:cNvPr>
          <p:cNvSpPr txBox="1">
            <a:spLocks/>
          </p:cNvSpPr>
          <p:nvPr/>
        </p:nvSpPr>
        <p:spPr>
          <a:xfrm>
            <a:off x="4416357" y="429235"/>
            <a:ext cx="7276291" cy="171085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2480"/>
              </a:lnSpc>
              <a:spcBef>
                <a:spcPts val="0"/>
              </a:spcBef>
              <a:buNone/>
            </a:pPr>
            <a:r>
              <a:rPr lang="en-GB" sz="2400" dirty="0">
                <a:solidFill>
                  <a:srgbClr val="382B1B"/>
                </a:solidFill>
                <a:latin typeface="Calibri" panose="020F0502020204030204" pitchFamily="34" charset="0"/>
                <a:ea typeface="Calibri" panose="020F0502020204030204" pitchFamily="34" charset="0"/>
              </a:rPr>
              <a:t>Man kan inte se bakterier och virus med ögat. Därför kan det vara svårt att veta om det vi serverar är bra.  Det är därför vi måste tänka på hur vi lagar och förbereder maten för att undvika matförgiftning.</a:t>
            </a:r>
          </a:p>
          <a:p>
            <a:pPr marL="0" indent="0">
              <a:lnSpc>
                <a:spcPts val="2480"/>
              </a:lnSpc>
              <a:spcBef>
                <a:spcPts val="0"/>
              </a:spcBef>
              <a:buNone/>
            </a:pPr>
            <a:endParaRPr lang="en-GB" sz="2400" dirty="0">
              <a:latin typeface="Calibri" panose="020F0502020204030204" pitchFamily="34" charset="0"/>
              <a:ea typeface="Calibri" panose="020F0502020204030204" pitchFamily="34" charset="0"/>
            </a:endParaRPr>
          </a:p>
        </p:txBody>
      </p:sp>
      <p:cxnSp>
        <p:nvCxnSpPr>
          <p:cNvPr id="25" name="Straight Connector 24">
            <a:extLst>
              <a:ext uri="{FF2B5EF4-FFF2-40B4-BE49-F238E27FC236}">
                <a16:creationId xmlns:a16="http://schemas.microsoft.com/office/drawing/2014/main" id="{CA4C7B4B-4A2A-0985-D52A-610F4B669623}"/>
              </a:ext>
            </a:extLst>
          </p:cNvPr>
          <p:cNvCxnSpPr>
            <a:cxnSpLocks/>
          </p:cNvCxnSpPr>
          <p:nvPr/>
        </p:nvCxnSpPr>
        <p:spPr>
          <a:xfrm>
            <a:off x="3954352" y="315545"/>
            <a:ext cx="0" cy="1513255"/>
          </a:xfrm>
          <a:prstGeom prst="line">
            <a:avLst/>
          </a:prstGeom>
          <a:ln w="28575">
            <a:solidFill>
              <a:srgbClr val="B6D1E1"/>
            </a:solidFill>
          </a:ln>
        </p:spPr>
        <p:style>
          <a:lnRef idx="1">
            <a:schemeClr val="accent1"/>
          </a:lnRef>
          <a:fillRef idx="0">
            <a:schemeClr val="accent1"/>
          </a:fillRef>
          <a:effectRef idx="0">
            <a:schemeClr val="accent1"/>
          </a:effectRef>
          <a:fontRef idx="minor">
            <a:schemeClr val="tx1"/>
          </a:fontRef>
        </p:style>
      </p:cxnSp>
      <p:grpSp>
        <p:nvGrpSpPr>
          <p:cNvPr id="28" name="Graphic 9">
            <a:extLst>
              <a:ext uri="{FF2B5EF4-FFF2-40B4-BE49-F238E27FC236}">
                <a16:creationId xmlns:a16="http://schemas.microsoft.com/office/drawing/2014/main" id="{0A8DF9AC-182E-EEF2-60C9-EFBA4BF89428}"/>
              </a:ext>
            </a:extLst>
          </p:cNvPr>
          <p:cNvGrpSpPr/>
          <p:nvPr/>
        </p:nvGrpSpPr>
        <p:grpSpPr>
          <a:xfrm>
            <a:off x="571133" y="2133032"/>
            <a:ext cx="1383863" cy="3095230"/>
            <a:chOff x="536178" y="2119177"/>
            <a:chExt cx="1383863" cy="3095230"/>
          </a:xfrm>
        </p:grpSpPr>
        <p:sp>
          <p:nvSpPr>
            <p:cNvPr id="29" name="Freeform 28">
              <a:extLst>
                <a:ext uri="{FF2B5EF4-FFF2-40B4-BE49-F238E27FC236}">
                  <a16:creationId xmlns:a16="http://schemas.microsoft.com/office/drawing/2014/main" id="{AD2E9A65-A379-B039-DDC9-B15D89E50F24}"/>
                </a:ext>
              </a:extLst>
            </p:cNvPr>
            <p:cNvSpPr/>
            <p:nvPr/>
          </p:nvSpPr>
          <p:spPr>
            <a:xfrm>
              <a:off x="536178" y="2119177"/>
              <a:ext cx="1383863" cy="3095230"/>
            </a:xfrm>
            <a:custGeom>
              <a:avLst/>
              <a:gdLst>
                <a:gd name="connsiteX0" fmla="*/ 1382793 w 1383863"/>
                <a:gd name="connsiteY0" fmla="*/ 645375 h 3095230"/>
                <a:gd name="connsiteX1" fmla="*/ 692467 w 1383863"/>
                <a:gd name="connsiteY1" fmla="*/ 0 h 3095230"/>
                <a:gd name="connsiteX2" fmla="*/ 2141 w 1383863"/>
                <a:gd name="connsiteY2" fmla="*/ 645375 h 3095230"/>
                <a:gd name="connsiteX3" fmla="*/ 0 w 1383863"/>
                <a:gd name="connsiteY3" fmla="*/ 645375 h 3095230"/>
                <a:gd name="connsiteX4" fmla="*/ 0 w 1383863"/>
                <a:gd name="connsiteY4" fmla="*/ 3095230 h 3095230"/>
                <a:gd name="connsiteX5" fmla="*/ 1383864 w 1383863"/>
                <a:gd name="connsiteY5" fmla="*/ 3095230 h 3095230"/>
                <a:gd name="connsiteX6" fmla="*/ 1383864 w 1383863"/>
                <a:gd name="connsiteY6" fmla="*/ 645375 h 3095230"/>
                <a:gd name="connsiteX7" fmla="*/ 1381723 w 1383863"/>
                <a:gd name="connsiteY7" fmla="*/ 645375 h 3095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83863" h="3095230">
                  <a:moveTo>
                    <a:pt x="1382793" y="645375"/>
                  </a:moveTo>
                  <a:cubicBezTo>
                    <a:pt x="1359247" y="284692"/>
                    <a:pt x="1059571" y="0"/>
                    <a:pt x="692467" y="0"/>
                  </a:cubicBezTo>
                  <a:cubicBezTo>
                    <a:pt x="325363" y="0"/>
                    <a:pt x="25687" y="284692"/>
                    <a:pt x="2141" y="645375"/>
                  </a:cubicBezTo>
                  <a:lnTo>
                    <a:pt x="0" y="645375"/>
                  </a:lnTo>
                  <a:lnTo>
                    <a:pt x="0" y="3095230"/>
                  </a:lnTo>
                  <a:lnTo>
                    <a:pt x="1383864" y="3095230"/>
                  </a:lnTo>
                  <a:lnTo>
                    <a:pt x="1383864" y="645375"/>
                  </a:lnTo>
                  <a:lnTo>
                    <a:pt x="1381723" y="645375"/>
                  </a:lnTo>
                  <a:close/>
                </a:path>
              </a:pathLst>
            </a:custGeom>
            <a:solidFill>
              <a:srgbClr val="E6C8C7"/>
            </a:solidFill>
            <a:ln w="10698"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1E02C4C6-12EC-383F-9E91-7D4135A17703}"/>
                </a:ext>
              </a:extLst>
            </p:cNvPr>
            <p:cNvSpPr/>
            <p:nvPr/>
          </p:nvSpPr>
          <p:spPr>
            <a:xfrm>
              <a:off x="629291" y="2212291"/>
              <a:ext cx="1198706" cy="1198706"/>
            </a:xfrm>
            <a:custGeom>
              <a:avLst/>
              <a:gdLst>
                <a:gd name="connsiteX0" fmla="*/ 599353 w 1198706"/>
                <a:gd name="connsiteY0" fmla="*/ 1198706 h 1198706"/>
                <a:gd name="connsiteX1" fmla="*/ 0 w 1198706"/>
                <a:gd name="connsiteY1" fmla="*/ 599353 h 1198706"/>
                <a:gd name="connsiteX2" fmla="*/ 599353 w 1198706"/>
                <a:gd name="connsiteY2" fmla="*/ 0 h 1198706"/>
                <a:gd name="connsiteX3" fmla="*/ 1198706 w 1198706"/>
                <a:gd name="connsiteY3" fmla="*/ 599353 h 1198706"/>
                <a:gd name="connsiteX4" fmla="*/ 599353 w 1198706"/>
                <a:gd name="connsiteY4" fmla="*/ 1198706 h 11987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8706" h="1198706">
                  <a:moveTo>
                    <a:pt x="599353" y="1198706"/>
                  </a:moveTo>
                  <a:cubicBezTo>
                    <a:pt x="268639" y="1198706"/>
                    <a:pt x="0" y="930068"/>
                    <a:pt x="0" y="599353"/>
                  </a:cubicBezTo>
                  <a:cubicBezTo>
                    <a:pt x="0" y="268639"/>
                    <a:pt x="268639" y="0"/>
                    <a:pt x="599353" y="0"/>
                  </a:cubicBezTo>
                  <a:cubicBezTo>
                    <a:pt x="930068" y="0"/>
                    <a:pt x="1198706" y="268639"/>
                    <a:pt x="1198706" y="599353"/>
                  </a:cubicBezTo>
                  <a:cubicBezTo>
                    <a:pt x="1198706" y="930068"/>
                    <a:pt x="930068" y="1198706"/>
                    <a:pt x="599353" y="1198706"/>
                  </a:cubicBezTo>
                  <a:close/>
                </a:path>
              </a:pathLst>
            </a:custGeom>
            <a:solidFill>
              <a:srgbClr val="FFFFFF"/>
            </a:solidFill>
            <a:ln w="10698" cap="flat">
              <a:noFill/>
              <a:prstDash val="solid"/>
              <a:miter/>
            </a:ln>
          </p:spPr>
          <p:txBody>
            <a:bodyPr rtlCol="0" anchor="ctr"/>
            <a:lstStyle/>
            <a:p>
              <a:endParaRPr lang="en-US"/>
            </a:p>
          </p:txBody>
        </p:sp>
      </p:grpSp>
      <p:grpSp>
        <p:nvGrpSpPr>
          <p:cNvPr id="31" name="Graphic 9">
            <a:extLst>
              <a:ext uri="{FF2B5EF4-FFF2-40B4-BE49-F238E27FC236}">
                <a16:creationId xmlns:a16="http://schemas.microsoft.com/office/drawing/2014/main" id="{EFFFC51C-310D-E9F8-58A7-E942E8CD9BCF}"/>
              </a:ext>
            </a:extLst>
          </p:cNvPr>
          <p:cNvGrpSpPr/>
          <p:nvPr/>
        </p:nvGrpSpPr>
        <p:grpSpPr>
          <a:xfrm>
            <a:off x="2150856" y="2133032"/>
            <a:ext cx="1383863" cy="3095230"/>
            <a:chOff x="2115901" y="2119177"/>
            <a:chExt cx="1383863" cy="3095230"/>
          </a:xfrm>
        </p:grpSpPr>
        <p:sp>
          <p:nvSpPr>
            <p:cNvPr id="32" name="Freeform 31">
              <a:extLst>
                <a:ext uri="{FF2B5EF4-FFF2-40B4-BE49-F238E27FC236}">
                  <a16:creationId xmlns:a16="http://schemas.microsoft.com/office/drawing/2014/main" id="{AA2C742F-643B-6589-6FFC-945B67067F92}"/>
                </a:ext>
              </a:extLst>
            </p:cNvPr>
            <p:cNvSpPr/>
            <p:nvPr/>
          </p:nvSpPr>
          <p:spPr>
            <a:xfrm>
              <a:off x="2115901" y="2119177"/>
              <a:ext cx="1383863" cy="3095230"/>
            </a:xfrm>
            <a:custGeom>
              <a:avLst/>
              <a:gdLst>
                <a:gd name="connsiteX0" fmla="*/ 1382793 w 1383863"/>
                <a:gd name="connsiteY0" fmla="*/ 645375 h 3095230"/>
                <a:gd name="connsiteX1" fmla="*/ 692467 w 1383863"/>
                <a:gd name="connsiteY1" fmla="*/ 0 h 3095230"/>
                <a:gd name="connsiteX2" fmla="*/ 2141 w 1383863"/>
                <a:gd name="connsiteY2" fmla="*/ 645375 h 3095230"/>
                <a:gd name="connsiteX3" fmla="*/ 0 w 1383863"/>
                <a:gd name="connsiteY3" fmla="*/ 645375 h 3095230"/>
                <a:gd name="connsiteX4" fmla="*/ 0 w 1383863"/>
                <a:gd name="connsiteY4" fmla="*/ 3095230 h 3095230"/>
                <a:gd name="connsiteX5" fmla="*/ 1383863 w 1383863"/>
                <a:gd name="connsiteY5" fmla="*/ 3095230 h 3095230"/>
                <a:gd name="connsiteX6" fmla="*/ 1383863 w 1383863"/>
                <a:gd name="connsiteY6" fmla="*/ 645375 h 3095230"/>
                <a:gd name="connsiteX7" fmla="*/ 1381723 w 1383863"/>
                <a:gd name="connsiteY7" fmla="*/ 645375 h 3095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83863" h="3095230">
                  <a:moveTo>
                    <a:pt x="1382793" y="645375"/>
                  </a:moveTo>
                  <a:cubicBezTo>
                    <a:pt x="1359247" y="284692"/>
                    <a:pt x="1059571" y="0"/>
                    <a:pt x="692467" y="0"/>
                  </a:cubicBezTo>
                  <a:cubicBezTo>
                    <a:pt x="325363" y="0"/>
                    <a:pt x="25686" y="284692"/>
                    <a:pt x="2141" y="645375"/>
                  </a:cubicBezTo>
                  <a:lnTo>
                    <a:pt x="0" y="645375"/>
                  </a:lnTo>
                  <a:lnTo>
                    <a:pt x="0" y="3095230"/>
                  </a:lnTo>
                  <a:lnTo>
                    <a:pt x="1383863" y="3095230"/>
                  </a:lnTo>
                  <a:lnTo>
                    <a:pt x="1383863" y="645375"/>
                  </a:lnTo>
                  <a:lnTo>
                    <a:pt x="1381723" y="645375"/>
                  </a:lnTo>
                  <a:close/>
                </a:path>
              </a:pathLst>
            </a:custGeom>
            <a:solidFill>
              <a:srgbClr val="84BFA4"/>
            </a:solidFill>
            <a:ln w="10698" cap="flat">
              <a:noFill/>
              <a:prstDash val="solid"/>
              <a:miter/>
            </a:ln>
          </p:spPr>
          <p:txBody>
            <a:bodyPr rtlCol="0" anchor="ctr"/>
            <a:lstStyle/>
            <a:p>
              <a:endParaRPr lang="en-US"/>
            </a:p>
          </p:txBody>
        </p:sp>
        <p:sp>
          <p:nvSpPr>
            <p:cNvPr id="33" name="Freeform 32">
              <a:extLst>
                <a:ext uri="{FF2B5EF4-FFF2-40B4-BE49-F238E27FC236}">
                  <a16:creationId xmlns:a16="http://schemas.microsoft.com/office/drawing/2014/main" id="{D13F7F28-CEA2-E609-2663-AED086D0FFB6}"/>
                </a:ext>
              </a:extLst>
            </p:cNvPr>
            <p:cNvSpPr/>
            <p:nvPr/>
          </p:nvSpPr>
          <p:spPr>
            <a:xfrm>
              <a:off x="2209015" y="2212291"/>
              <a:ext cx="1198706" cy="1198706"/>
            </a:xfrm>
            <a:custGeom>
              <a:avLst/>
              <a:gdLst>
                <a:gd name="connsiteX0" fmla="*/ 599353 w 1198706"/>
                <a:gd name="connsiteY0" fmla="*/ 1198706 h 1198706"/>
                <a:gd name="connsiteX1" fmla="*/ 0 w 1198706"/>
                <a:gd name="connsiteY1" fmla="*/ 599353 h 1198706"/>
                <a:gd name="connsiteX2" fmla="*/ 599353 w 1198706"/>
                <a:gd name="connsiteY2" fmla="*/ 0 h 1198706"/>
                <a:gd name="connsiteX3" fmla="*/ 1198706 w 1198706"/>
                <a:gd name="connsiteY3" fmla="*/ 599353 h 1198706"/>
                <a:gd name="connsiteX4" fmla="*/ 599353 w 1198706"/>
                <a:gd name="connsiteY4" fmla="*/ 1198706 h 11987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8706" h="1198706">
                  <a:moveTo>
                    <a:pt x="599353" y="1198706"/>
                  </a:moveTo>
                  <a:cubicBezTo>
                    <a:pt x="268639" y="1198706"/>
                    <a:pt x="0" y="930068"/>
                    <a:pt x="0" y="599353"/>
                  </a:cubicBezTo>
                  <a:cubicBezTo>
                    <a:pt x="0" y="268639"/>
                    <a:pt x="268639" y="0"/>
                    <a:pt x="599353" y="0"/>
                  </a:cubicBezTo>
                  <a:cubicBezTo>
                    <a:pt x="930068" y="0"/>
                    <a:pt x="1198706" y="268639"/>
                    <a:pt x="1198706" y="599353"/>
                  </a:cubicBezTo>
                  <a:cubicBezTo>
                    <a:pt x="1198706" y="930068"/>
                    <a:pt x="930068" y="1198706"/>
                    <a:pt x="599353" y="1198706"/>
                  </a:cubicBezTo>
                  <a:close/>
                </a:path>
              </a:pathLst>
            </a:custGeom>
            <a:solidFill>
              <a:srgbClr val="FFFFFF"/>
            </a:solidFill>
            <a:ln w="10698" cap="flat">
              <a:noFill/>
              <a:prstDash val="solid"/>
              <a:miter/>
            </a:ln>
          </p:spPr>
          <p:txBody>
            <a:bodyPr rtlCol="0" anchor="ctr"/>
            <a:lstStyle/>
            <a:p>
              <a:endParaRPr lang="en-US"/>
            </a:p>
          </p:txBody>
        </p:sp>
      </p:grpSp>
      <p:grpSp>
        <p:nvGrpSpPr>
          <p:cNvPr id="34" name="Graphic 9">
            <a:extLst>
              <a:ext uri="{FF2B5EF4-FFF2-40B4-BE49-F238E27FC236}">
                <a16:creationId xmlns:a16="http://schemas.microsoft.com/office/drawing/2014/main" id="{3B83473F-AA44-77B3-644F-496FDD3DEB7E}"/>
              </a:ext>
            </a:extLst>
          </p:cNvPr>
          <p:cNvGrpSpPr/>
          <p:nvPr/>
        </p:nvGrpSpPr>
        <p:grpSpPr>
          <a:xfrm>
            <a:off x="3731650" y="2133032"/>
            <a:ext cx="1383863" cy="3095230"/>
            <a:chOff x="3696695" y="2119177"/>
            <a:chExt cx="1383863" cy="3095230"/>
          </a:xfrm>
        </p:grpSpPr>
        <p:sp>
          <p:nvSpPr>
            <p:cNvPr id="35" name="Freeform 34">
              <a:extLst>
                <a:ext uri="{FF2B5EF4-FFF2-40B4-BE49-F238E27FC236}">
                  <a16:creationId xmlns:a16="http://schemas.microsoft.com/office/drawing/2014/main" id="{83C41435-0968-B0CC-1C8F-A26B5CA38A81}"/>
                </a:ext>
              </a:extLst>
            </p:cNvPr>
            <p:cNvSpPr/>
            <p:nvPr/>
          </p:nvSpPr>
          <p:spPr>
            <a:xfrm>
              <a:off x="3696695" y="2119177"/>
              <a:ext cx="1383863" cy="3095230"/>
            </a:xfrm>
            <a:custGeom>
              <a:avLst/>
              <a:gdLst>
                <a:gd name="connsiteX0" fmla="*/ 1382793 w 1383863"/>
                <a:gd name="connsiteY0" fmla="*/ 645375 h 3095230"/>
                <a:gd name="connsiteX1" fmla="*/ 692467 w 1383863"/>
                <a:gd name="connsiteY1" fmla="*/ 0 h 3095230"/>
                <a:gd name="connsiteX2" fmla="*/ 2141 w 1383863"/>
                <a:gd name="connsiteY2" fmla="*/ 645375 h 3095230"/>
                <a:gd name="connsiteX3" fmla="*/ 0 w 1383863"/>
                <a:gd name="connsiteY3" fmla="*/ 645375 h 3095230"/>
                <a:gd name="connsiteX4" fmla="*/ 0 w 1383863"/>
                <a:gd name="connsiteY4" fmla="*/ 3095230 h 3095230"/>
                <a:gd name="connsiteX5" fmla="*/ 1383864 w 1383863"/>
                <a:gd name="connsiteY5" fmla="*/ 3095230 h 3095230"/>
                <a:gd name="connsiteX6" fmla="*/ 1383864 w 1383863"/>
                <a:gd name="connsiteY6" fmla="*/ 645375 h 3095230"/>
                <a:gd name="connsiteX7" fmla="*/ 1381723 w 1383863"/>
                <a:gd name="connsiteY7" fmla="*/ 645375 h 3095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83863" h="3095230">
                  <a:moveTo>
                    <a:pt x="1382793" y="645375"/>
                  </a:moveTo>
                  <a:cubicBezTo>
                    <a:pt x="1359247" y="284692"/>
                    <a:pt x="1059571" y="0"/>
                    <a:pt x="692467" y="0"/>
                  </a:cubicBezTo>
                  <a:cubicBezTo>
                    <a:pt x="325363" y="0"/>
                    <a:pt x="25687" y="284692"/>
                    <a:pt x="2141" y="645375"/>
                  </a:cubicBezTo>
                  <a:lnTo>
                    <a:pt x="0" y="645375"/>
                  </a:lnTo>
                  <a:lnTo>
                    <a:pt x="0" y="3095230"/>
                  </a:lnTo>
                  <a:lnTo>
                    <a:pt x="1383864" y="3095230"/>
                  </a:lnTo>
                  <a:lnTo>
                    <a:pt x="1383864" y="645375"/>
                  </a:lnTo>
                  <a:lnTo>
                    <a:pt x="1381723" y="645375"/>
                  </a:lnTo>
                  <a:close/>
                </a:path>
              </a:pathLst>
            </a:custGeom>
            <a:solidFill>
              <a:srgbClr val="B6D1E1"/>
            </a:solidFill>
            <a:ln w="10698" cap="flat">
              <a:noFill/>
              <a:prstDash val="solid"/>
              <a:miter/>
            </a:ln>
          </p:spPr>
          <p:txBody>
            <a:bodyPr rtlCol="0" anchor="ctr"/>
            <a:lstStyle/>
            <a:p>
              <a:endParaRPr lang="en-US"/>
            </a:p>
          </p:txBody>
        </p:sp>
        <p:sp>
          <p:nvSpPr>
            <p:cNvPr id="36" name="Freeform 35">
              <a:extLst>
                <a:ext uri="{FF2B5EF4-FFF2-40B4-BE49-F238E27FC236}">
                  <a16:creationId xmlns:a16="http://schemas.microsoft.com/office/drawing/2014/main" id="{FD406308-F2AC-C7B2-B44D-0CC6D40D7CD2}"/>
                </a:ext>
              </a:extLst>
            </p:cNvPr>
            <p:cNvSpPr/>
            <p:nvPr/>
          </p:nvSpPr>
          <p:spPr>
            <a:xfrm>
              <a:off x="3789809" y="2212291"/>
              <a:ext cx="1198706" cy="1198706"/>
            </a:xfrm>
            <a:custGeom>
              <a:avLst/>
              <a:gdLst>
                <a:gd name="connsiteX0" fmla="*/ 599353 w 1198706"/>
                <a:gd name="connsiteY0" fmla="*/ 1198706 h 1198706"/>
                <a:gd name="connsiteX1" fmla="*/ 0 w 1198706"/>
                <a:gd name="connsiteY1" fmla="*/ 599353 h 1198706"/>
                <a:gd name="connsiteX2" fmla="*/ 599353 w 1198706"/>
                <a:gd name="connsiteY2" fmla="*/ 0 h 1198706"/>
                <a:gd name="connsiteX3" fmla="*/ 1198706 w 1198706"/>
                <a:gd name="connsiteY3" fmla="*/ 599353 h 1198706"/>
                <a:gd name="connsiteX4" fmla="*/ 599353 w 1198706"/>
                <a:gd name="connsiteY4" fmla="*/ 1198706 h 11987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8706" h="1198706">
                  <a:moveTo>
                    <a:pt x="599353" y="1198706"/>
                  </a:moveTo>
                  <a:cubicBezTo>
                    <a:pt x="268639" y="1198706"/>
                    <a:pt x="0" y="930068"/>
                    <a:pt x="0" y="599353"/>
                  </a:cubicBezTo>
                  <a:cubicBezTo>
                    <a:pt x="0" y="268639"/>
                    <a:pt x="268639" y="0"/>
                    <a:pt x="599353" y="0"/>
                  </a:cubicBezTo>
                  <a:cubicBezTo>
                    <a:pt x="930068" y="0"/>
                    <a:pt x="1198706" y="268639"/>
                    <a:pt x="1198706" y="599353"/>
                  </a:cubicBezTo>
                  <a:cubicBezTo>
                    <a:pt x="1198706" y="930068"/>
                    <a:pt x="930068" y="1198706"/>
                    <a:pt x="599353" y="1198706"/>
                  </a:cubicBezTo>
                  <a:close/>
                </a:path>
              </a:pathLst>
            </a:custGeom>
            <a:solidFill>
              <a:srgbClr val="FFFFFF"/>
            </a:solidFill>
            <a:ln w="10698" cap="flat">
              <a:noFill/>
              <a:prstDash val="solid"/>
              <a:miter/>
            </a:ln>
          </p:spPr>
          <p:txBody>
            <a:bodyPr rtlCol="0" anchor="ctr"/>
            <a:lstStyle/>
            <a:p>
              <a:endParaRPr lang="en-US"/>
            </a:p>
          </p:txBody>
        </p:sp>
      </p:grpSp>
      <p:grpSp>
        <p:nvGrpSpPr>
          <p:cNvPr id="37" name="Graphic 9">
            <a:extLst>
              <a:ext uri="{FF2B5EF4-FFF2-40B4-BE49-F238E27FC236}">
                <a16:creationId xmlns:a16="http://schemas.microsoft.com/office/drawing/2014/main" id="{50E0F6CF-236D-A008-D1AB-0B9EE7B8F3FB}"/>
              </a:ext>
            </a:extLst>
          </p:cNvPr>
          <p:cNvGrpSpPr/>
          <p:nvPr/>
        </p:nvGrpSpPr>
        <p:grpSpPr>
          <a:xfrm>
            <a:off x="5309233" y="2133032"/>
            <a:ext cx="1383863" cy="3095230"/>
            <a:chOff x="5274278" y="2119177"/>
            <a:chExt cx="1383863" cy="3095230"/>
          </a:xfrm>
        </p:grpSpPr>
        <p:sp>
          <p:nvSpPr>
            <p:cNvPr id="38" name="Freeform 37">
              <a:extLst>
                <a:ext uri="{FF2B5EF4-FFF2-40B4-BE49-F238E27FC236}">
                  <a16:creationId xmlns:a16="http://schemas.microsoft.com/office/drawing/2014/main" id="{8D32652E-F53F-9450-3189-4A374F2501A4}"/>
                </a:ext>
              </a:extLst>
            </p:cNvPr>
            <p:cNvSpPr/>
            <p:nvPr/>
          </p:nvSpPr>
          <p:spPr>
            <a:xfrm>
              <a:off x="5274278" y="2119177"/>
              <a:ext cx="1383863" cy="3095230"/>
            </a:xfrm>
            <a:custGeom>
              <a:avLst/>
              <a:gdLst>
                <a:gd name="connsiteX0" fmla="*/ 1382793 w 1383863"/>
                <a:gd name="connsiteY0" fmla="*/ 645375 h 3095230"/>
                <a:gd name="connsiteX1" fmla="*/ 692467 w 1383863"/>
                <a:gd name="connsiteY1" fmla="*/ 0 h 3095230"/>
                <a:gd name="connsiteX2" fmla="*/ 2140 w 1383863"/>
                <a:gd name="connsiteY2" fmla="*/ 645375 h 3095230"/>
                <a:gd name="connsiteX3" fmla="*/ 0 w 1383863"/>
                <a:gd name="connsiteY3" fmla="*/ 645375 h 3095230"/>
                <a:gd name="connsiteX4" fmla="*/ 0 w 1383863"/>
                <a:gd name="connsiteY4" fmla="*/ 3095230 h 3095230"/>
                <a:gd name="connsiteX5" fmla="*/ 1383863 w 1383863"/>
                <a:gd name="connsiteY5" fmla="*/ 3095230 h 3095230"/>
                <a:gd name="connsiteX6" fmla="*/ 1383863 w 1383863"/>
                <a:gd name="connsiteY6" fmla="*/ 645375 h 3095230"/>
                <a:gd name="connsiteX7" fmla="*/ 1381723 w 1383863"/>
                <a:gd name="connsiteY7" fmla="*/ 645375 h 3095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83863" h="3095230">
                  <a:moveTo>
                    <a:pt x="1382793" y="645375"/>
                  </a:moveTo>
                  <a:cubicBezTo>
                    <a:pt x="1359247" y="284692"/>
                    <a:pt x="1059571" y="0"/>
                    <a:pt x="692467" y="0"/>
                  </a:cubicBezTo>
                  <a:cubicBezTo>
                    <a:pt x="325363" y="0"/>
                    <a:pt x="25686" y="284692"/>
                    <a:pt x="2140" y="645375"/>
                  </a:cubicBezTo>
                  <a:lnTo>
                    <a:pt x="0" y="645375"/>
                  </a:lnTo>
                  <a:lnTo>
                    <a:pt x="0" y="3095230"/>
                  </a:lnTo>
                  <a:lnTo>
                    <a:pt x="1383863" y="3095230"/>
                  </a:lnTo>
                  <a:lnTo>
                    <a:pt x="1383863" y="645375"/>
                  </a:lnTo>
                  <a:lnTo>
                    <a:pt x="1381723" y="645375"/>
                  </a:lnTo>
                  <a:close/>
                </a:path>
              </a:pathLst>
            </a:custGeom>
            <a:solidFill>
              <a:srgbClr val="E6C8C7"/>
            </a:solidFill>
            <a:ln w="10698"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455C3CF8-AF68-576B-BDF0-C0768E28317E}"/>
                </a:ext>
              </a:extLst>
            </p:cNvPr>
            <p:cNvSpPr/>
            <p:nvPr/>
          </p:nvSpPr>
          <p:spPr>
            <a:xfrm>
              <a:off x="5367392" y="2212291"/>
              <a:ext cx="1198706" cy="1198706"/>
            </a:xfrm>
            <a:custGeom>
              <a:avLst/>
              <a:gdLst>
                <a:gd name="connsiteX0" fmla="*/ 599353 w 1198706"/>
                <a:gd name="connsiteY0" fmla="*/ 1198706 h 1198706"/>
                <a:gd name="connsiteX1" fmla="*/ 0 w 1198706"/>
                <a:gd name="connsiteY1" fmla="*/ 599353 h 1198706"/>
                <a:gd name="connsiteX2" fmla="*/ 599353 w 1198706"/>
                <a:gd name="connsiteY2" fmla="*/ 0 h 1198706"/>
                <a:gd name="connsiteX3" fmla="*/ 1198707 w 1198706"/>
                <a:gd name="connsiteY3" fmla="*/ 599353 h 1198706"/>
                <a:gd name="connsiteX4" fmla="*/ 599353 w 1198706"/>
                <a:gd name="connsiteY4" fmla="*/ 1198706 h 11987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8706" h="1198706">
                  <a:moveTo>
                    <a:pt x="599353" y="1198706"/>
                  </a:moveTo>
                  <a:cubicBezTo>
                    <a:pt x="268639" y="1198706"/>
                    <a:pt x="0" y="930068"/>
                    <a:pt x="0" y="599353"/>
                  </a:cubicBezTo>
                  <a:cubicBezTo>
                    <a:pt x="0" y="268639"/>
                    <a:pt x="268639" y="0"/>
                    <a:pt x="599353" y="0"/>
                  </a:cubicBezTo>
                  <a:cubicBezTo>
                    <a:pt x="930068" y="0"/>
                    <a:pt x="1198707" y="268639"/>
                    <a:pt x="1198707" y="599353"/>
                  </a:cubicBezTo>
                  <a:cubicBezTo>
                    <a:pt x="1198707" y="930068"/>
                    <a:pt x="930068" y="1198706"/>
                    <a:pt x="599353" y="1198706"/>
                  </a:cubicBezTo>
                  <a:close/>
                </a:path>
              </a:pathLst>
            </a:custGeom>
            <a:solidFill>
              <a:srgbClr val="FFFFFF"/>
            </a:solidFill>
            <a:ln w="10698" cap="flat">
              <a:noFill/>
              <a:prstDash val="solid"/>
              <a:miter/>
            </a:ln>
          </p:spPr>
          <p:txBody>
            <a:bodyPr rtlCol="0" anchor="ctr"/>
            <a:lstStyle/>
            <a:p>
              <a:endParaRPr lang="en-US"/>
            </a:p>
          </p:txBody>
        </p:sp>
      </p:grpSp>
      <p:grpSp>
        <p:nvGrpSpPr>
          <p:cNvPr id="40" name="Graphic 9">
            <a:extLst>
              <a:ext uri="{FF2B5EF4-FFF2-40B4-BE49-F238E27FC236}">
                <a16:creationId xmlns:a16="http://schemas.microsoft.com/office/drawing/2014/main" id="{4FA59A06-CAEB-AED4-902B-212BD72948AA}"/>
              </a:ext>
            </a:extLst>
          </p:cNvPr>
          <p:cNvGrpSpPr/>
          <p:nvPr/>
        </p:nvGrpSpPr>
        <p:grpSpPr>
          <a:xfrm>
            <a:off x="6898589" y="2133032"/>
            <a:ext cx="1383863" cy="3095230"/>
            <a:chOff x="6863634" y="2119177"/>
            <a:chExt cx="1383863" cy="3095230"/>
          </a:xfrm>
        </p:grpSpPr>
        <p:sp>
          <p:nvSpPr>
            <p:cNvPr id="41" name="Freeform 40">
              <a:extLst>
                <a:ext uri="{FF2B5EF4-FFF2-40B4-BE49-F238E27FC236}">
                  <a16:creationId xmlns:a16="http://schemas.microsoft.com/office/drawing/2014/main" id="{536BD794-F93D-8A84-0F14-51A8ADF586DA}"/>
                </a:ext>
              </a:extLst>
            </p:cNvPr>
            <p:cNvSpPr/>
            <p:nvPr/>
          </p:nvSpPr>
          <p:spPr>
            <a:xfrm>
              <a:off x="6863634" y="2119177"/>
              <a:ext cx="1383863" cy="3095230"/>
            </a:xfrm>
            <a:custGeom>
              <a:avLst/>
              <a:gdLst>
                <a:gd name="connsiteX0" fmla="*/ 1382793 w 1383863"/>
                <a:gd name="connsiteY0" fmla="*/ 645375 h 3095230"/>
                <a:gd name="connsiteX1" fmla="*/ 692467 w 1383863"/>
                <a:gd name="connsiteY1" fmla="*/ 0 h 3095230"/>
                <a:gd name="connsiteX2" fmla="*/ 2141 w 1383863"/>
                <a:gd name="connsiteY2" fmla="*/ 645375 h 3095230"/>
                <a:gd name="connsiteX3" fmla="*/ 0 w 1383863"/>
                <a:gd name="connsiteY3" fmla="*/ 645375 h 3095230"/>
                <a:gd name="connsiteX4" fmla="*/ 0 w 1383863"/>
                <a:gd name="connsiteY4" fmla="*/ 3095230 h 3095230"/>
                <a:gd name="connsiteX5" fmla="*/ 1383863 w 1383863"/>
                <a:gd name="connsiteY5" fmla="*/ 3095230 h 3095230"/>
                <a:gd name="connsiteX6" fmla="*/ 1383863 w 1383863"/>
                <a:gd name="connsiteY6" fmla="*/ 645375 h 3095230"/>
                <a:gd name="connsiteX7" fmla="*/ 1381723 w 1383863"/>
                <a:gd name="connsiteY7" fmla="*/ 645375 h 3095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83863" h="3095230">
                  <a:moveTo>
                    <a:pt x="1382793" y="645375"/>
                  </a:moveTo>
                  <a:cubicBezTo>
                    <a:pt x="1359247" y="284692"/>
                    <a:pt x="1059571" y="0"/>
                    <a:pt x="692467" y="0"/>
                  </a:cubicBezTo>
                  <a:cubicBezTo>
                    <a:pt x="325363" y="0"/>
                    <a:pt x="25686" y="284692"/>
                    <a:pt x="2141" y="645375"/>
                  </a:cubicBezTo>
                  <a:lnTo>
                    <a:pt x="0" y="645375"/>
                  </a:lnTo>
                  <a:lnTo>
                    <a:pt x="0" y="3095230"/>
                  </a:lnTo>
                  <a:lnTo>
                    <a:pt x="1383863" y="3095230"/>
                  </a:lnTo>
                  <a:lnTo>
                    <a:pt x="1383863" y="645375"/>
                  </a:lnTo>
                  <a:lnTo>
                    <a:pt x="1381723" y="645375"/>
                  </a:lnTo>
                  <a:close/>
                </a:path>
              </a:pathLst>
            </a:custGeom>
            <a:solidFill>
              <a:srgbClr val="84BFA4"/>
            </a:solidFill>
            <a:ln w="10698"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A6E92AAA-A69D-3343-CCA1-0F6BFAED85E3}"/>
                </a:ext>
              </a:extLst>
            </p:cNvPr>
            <p:cNvSpPr/>
            <p:nvPr/>
          </p:nvSpPr>
          <p:spPr>
            <a:xfrm>
              <a:off x="6956748" y="2212291"/>
              <a:ext cx="1198706" cy="1198706"/>
            </a:xfrm>
            <a:custGeom>
              <a:avLst/>
              <a:gdLst>
                <a:gd name="connsiteX0" fmla="*/ 599353 w 1198706"/>
                <a:gd name="connsiteY0" fmla="*/ 1198706 h 1198706"/>
                <a:gd name="connsiteX1" fmla="*/ 0 w 1198706"/>
                <a:gd name="connsiteY1" fmla="*/ 599353 h 1198706"/>
                <a:gd name="connsiteX2" fmla="*/ 599353 w 1198706"/>
                <a:gd name="connsiteY2" fmla="*/ 0 h 1198706"/>
                <a:gd name="connsiteX3" fmla="*/ 1198706 w 1198706"/>
                <a:gd name="connsiteY3" fmla="*/ 599353 h 1198706"/>
                <a:gd name="connsiteX4" fmla="*/ 599353 w 1198706"/>
                <a:gd name="connsiteY4" fmla="*/ 1198706 h 11987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8706" h="1198706">
                  <a:moveTo>
                    <a:pt x="599353" y="1198706"/>
                  </a:moveTo>
                  <a:cubicBezTo>
                    <a:pt x="268638" y="1198706"/>
                    <a:pt x="0" y="930068"/>
                    <a:pt x="0" y="599353"/>
                  </a:cubicBezTo>
                  <a:cubicBezTo>
                    <a:pt x="0" y="268639"/>
                    <a:pt x="268638" y="0"/>
                    <a:pt x="599353" y="0"/>
                  </a:cubicBezTo>
                  <a:cubicBezTo>
                    <a:pt x="930067" y="0"/>
                    <a:pt x="1198706" y="268639"/>
                    <a:pt x="1198706" y="599353"/>
                  </a:cubicBezTo>
                  <a:cubicBezTo>
                    <a:pt x="1198706" y="930068"/>
                    <a:pt x="930067" y="1198706"/>
                    <a:pt x="599353" y="1198706"/>
                  </a:cubicBezTo>
                  <a:close/>
                </a:path>
              </a:pathLst>
            </a:custGeom>
            <a:solidFill>
              <a:srgbClr val="FFFFFF"/>
            </a:solidFill>
            <a:ln w="10698" cap="flat">
              <a:noFill/>
              <a:prstDash val="solid"/>
              <a:miter/>
            </a:ln>
          </p:spPr>
          <p:txBody>
            <a:bodyPr rtlCol="0" anchor="ctr"/>
            <a:lstStyle/>
            <a:p>
              <a:endParaRPr lang="en-US"/>
            </a:p>
          </p:txBody>
        </p:sp>
      </p:grpSp>
      <p:grpSp>
        <p:nvGrpSpPr>
          <p:cNvPr id="43" name="Graphic 9">
            <a:extLst>
              <a:ext uri="{FF2B5EF4-FFF2-40B4-BE49-F238E27FC236}">
                <a16:creationId xmlns:a16="http://schemas.microsoft.com/office/drawing/2014/main" id="{DD7F6332-261A-DA78-A946-0AA245A0CE2A}"/>
              </a:ext>
            </a:extLst>
          </p:cNvPr>
          <p:cNvGrpSpPr/>
          <p:nvPr/>
        </p:nvGrpSpPr>
        <p:grpSpPr>
          <a:xfrm>
            <a:off x="8472961" y="2133032"/>
            <a:ext cx="1383863" cy="3095230"/>
            <a:chOff x="8438006" y="2119177"/>
            <a:chExt cx="1383863" cy="3095230"/>
          </a:xfrm>
        </p:grpSpPr>
        <p:sp>
          <p:nvSpPr>
            <p:cNvPr id="44" name="Freeform 43">
              <a:extLst>
                <a:ext uri="{FF2B5EF4-FFF2-40B4-BE49-F238E27FC236}">
                  <a16:creationId xmlns:a16="http://schemas.microsoft.com/office/drawing/2014/main" id="{B601974A-0B0E-AABF-C683-B538D83FEB98}"/>
                </a:ext>
              </a:extLst>
            </p:cNvPr>
            <p:cNvSpPr/>
            <p:nvPr/>
          </p:nvSpPr>
          <p:spPr>
            <a:xfrm>
              <a:off x="8438006" y="2119177"/>
              <a:ext cx="1383863" cy="3095230"/>
            </a:xfrm>
            <a:custGeom>
              <a:avLst/>
              <a:gdLst>
                <a:gd name="connsiteX0" fmla="*/ 1382793 w 1383863"/>
                <a:gd name="connsiteY0" fmla="*/ 645375 h 3095230"/>
                <a:gd name="connsiteX1" fmla="*/ 692467 w 1383863"/>
                <a:gd name="connsiteY1" fmla="*/ 0 h 3095230"/>
                <a:gd name="connsiteX2" fmla="*/ 2141 w 1383863"/>
                <a:gd name="connsiteY2" fmla="*/ 645375 h 3095230"/>
                <a:gd name="connsiteX3" fmla="*/ 0 w 1383863"/>
                <a:gd name="connsiteY3" fmla="*/ 645375 h 3095230"/>
                <a:gd name="connsiteX4" fmla="*/ 0 w 1383863"/>
                <a:gd name="connsiteY4" fmla="*/ 3095230 h 3095230"/>
                <a:gd name="connsiteX5" fmla="*/ 1383863 w 1383863"/>
                <a:gd name="connsiteY5" fmla="*/ 3095230 h 3095230"/>
                <a:gd name="connsiteX6" fmla="*/ 1383863 w 1383863"/>
                <a:gd name="connsiteY6" fmla="*/ 645375 h 3095230"/>
                <a:gd name="connsiteX7" fmla="*/ 1381723 w 1383863"/>
                <a:gd name="connsiteY7" fmla="*/ 645375 h 3095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83863" h="3095230">
                  <a:moveTo>
                    <a:pt x="1382793" y="645375"/>
                  </a:moveTo>
                  <a:cubicBezTo>
                    <a:pt x="1359247" y="284692"/>
                    <a:pt x="1059571" y="0"/>
                    <a:pt x="692467" y="0"/>
                  </a:cubicBezTo>
                  <a:cubicBezTo>
                    <a:pt x="325363" y="0"/>
                    <a:pt x="25687" y="284692"/>
                    <a:pt x="2141" y="645375"/>
                  </a:cubicBezTo>
                  <a:lnTo>
                    <a:pt x="0" y="645375"/>
                  </a:lnTo>
                  <a:lnTo>
                    <a:pt x="0" y="3095230"/>
                  </a:lnTo>
                  <a:lnTo>
                    <a:pt x="1383863" y="3095230"/>
                  </a:lnTo>
                  <a:lnTo>
                    <a:pt x="1383863" y="645375"/>
                  </a:lnTo>
                  <a:lnTo>
                    <a:pt x="1381723" y="645375"/>
                  </a:lnTo>
                  <a:close/>
                </a:path>
              </a:pathLst>
            </a:custGeom>
            <a:solidFill>
              <a:srgbClr val="B6D1E1"/>
            </a:solidFill>
            <a:ln w="10698" cap="flat">
              <a:noFill/>
              <a:prstDash val="solid"/>
              <a:miter/>
            </a:ln>
          </p:spPr>
          <p:txBody>
            <a:bodyPr rtlCol="0" anchor="ctr"/>
            <a:lstStyle/>
            <a:p>
              <a:endParaRPr lang="en-US"/>
            </a:p>
          </p:txBody>
        </p:sp>
        <p:sp>
          <p:nvSpPr>
            <p:cNvPr id="45" name="Freeform 44">
              <a:extLst>
                <a:ext uri="{FF2B5EF4-FFF2-40B4-BE49-F238E27FC236}">
                  <a16:creationId xmlns:a16="http://schemas.microsoft.com/office/drawing/2014/main" id="{0E65720D-2E5B-26B4-F2CF-152737CBC8E7}"/>
                </a:ext>
              </a:extLst>
            </p:cNvPr>
            <p:cNvSpPr/>
            <p:nvPr/>
          </p:nvSpPr>
          <p:spPr>
            <a:xfrm>
              <a:off x="8530050" y="2212291"/>
              <a:ext cx="1198706" cy="1198706"/>
            </a:xfrm>
            <a:custGeom>
              <a:avLst/>
              <a:gdLst>
                <a:gd name="connsiteX0" fmla="*/ 599353 w 1198706"/>
                <a:gd name="connsiteY0" fmla="*/ 1198706 h 1198706"/>
                <a:gd name="connsiteX1" fmla="*/ 0 w 1198706"/>
                <a:gd name="connsiteY1" fmla="*/ 599353 h 1198706"/>
                <a:gd name="connsiteX2" fmla="*/ 599353 w 1198706"/>
                <a:gd name="connsiteY2" fmla="*/ 0 h 1198706"/>
                <a:gd name="connsiteX3" fmla="*/ 1198706 w 1198706"/>
                <a:gd name="connsiteY3" fmla="*/ 599353 h 1198706"/>
                <a:gd name="connsiteX4" fmla="*/ 599353 w 1198706"/>
                <a:gd name="connsiteY4" fmla="*/ 1198706 h 11987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8706" h="1198706">
                  <a:moveTo>
                    <a:pt x="599353" y="1198706"/>
                  </a:moveTo>
                  <a:cubicBezTo>
                    <a:pt x="268638" y="1198706"/>
                    <a:pt x="0" y="930068"/>
                    <a:pt x="0" y="599353"/>
                  </a:cubicBezTo>
                  <a:cubicBezTo>
                    <a:pt x="0" y="268639"/>
                    <a:pt x="268638" y="0"/>
                    <a:pt x="599353" y="0"/>
                  </a:cubicBezTo>
                  <a:cubicBezTo>
                    <a:pt x="930067" y="0"/>
                    <a:pt x="1198706" y="268639"/>
                    <a:pt x="1198706" y="599353"/>
                  </a:cubicBezTo>
                  <a:cubicBezTo>
                    <a:pt x="1198706" y="930068"/>
                    <a:pt x="930067" y="1198706"/>
                    <a:pt x="599353" y="1198706"/>
                  </a:cubicBezTo>
                  <a:close/>
                </a:path>
              </a:pathLst>
            </a:custGeom>
            <a:solidFill>
              <a:srgbClr val="FFFFFF"/>
            </a:solidFill>
            <a:ln w="10698" cap="flat">
              <a:noFill/>
              <a:prstDash val="solid"/>
              <a:miter/>
            </a:ln>
          </p:spPr>
          <p:txBody>
            <a:bodyPr rtlCol="0" anchor="ctr"/>
            <a:lstStyle/>
            <a:p>
              <a:endParaRPr lang="en-US"/>
            </a:p>
          </p:txBody>
        </p:sp>
      </p:grpSp>
      <p:grpSp>
        <p:nvGrpSpPr>
          <p:cNvPr id="46" name="Graphic 9">
            <a:extLst>
              <a:ext uri="{FF2B5EF4-FFF2-40B4-BE49-F238E27FC236}">
                <a16:creationId xmlns:a16="http://schemas.microsoft.com/office/drawing/2014/main" id="{19B8C510-E728-84E4-AAA4-64C2FF0B44FD}"/>
              </a:ext>
            </a:extLst>
          </p:cNvPr>
          <p:cNvGrpSpPr/>
          <p:nvPr/>
        </p:nvGrpSpPr>
        <p:grpSpPr>
          <a:xfrm>
            <a:off x="10052685" y="2133032"/>
            <a:ext cx="1383862" cy="3095230"/>
            <a:chOff x="10017730" y="2119177"/>
            <a:chExt cx="1383862" cy="3095230"/>
          </a:xfrm>
        </p:grpSpPr>
        <p:sp>
          <p:nvSpPr>
            <p:cNvPr id="47" name="Freeform 46">
              <a:extLst>
                <a:ext uri="{FF2B5EF4-FFF2-40B4-BE49-F238E27FC236}">
                  <a16:creationId xmlns:a16="http://schemas.microsoft.com/office/drawing/2014/main" id="{23660017-06B1-AC3B-171A-2DB55C2FA3A8}"/>
                </a:ext>
              </a:extLst>
            </p:cNvPr>
            <p:cNvSpPr/>
            <p:nvPr/>
          </p:nvSpPr>
          <p:spPr>
            <a:xfrm>
              <a:off x="10017730" y="2119177"/>
              <a:ext cx="1383862" cy="3095230"/>
            </a:xfrm>
            <a:custGeom>
              <a:avLst/>
              <a:gdLst>
                <a:gd name="connsiteX0" fmla="*/ 1382793 w 1383862"/>
                <a:gd name="connsiteY0" fmla="*/ 645375 h 3095230"/>
                <a:gd name="connsiteX1" fmla="*/ 692466 w 1383862"/>
                <a:gd name="connsiteY1" fmla="*/ 0 h 3095230"/>
                <a:gd name="connsiteX2" fmla="*/ 2140 w 1383862"/>
                <a:gd name="connsiteY2" fmla="*/ 645375 h 3095230"/>
                <a:gd name="connsiteX3" fmla="*/ 0 w 1383862"/>
                <a:gd name="connsiteY3" fmla="*/ 645375 h 3095230"/>
                <a:gd name="connsiteX4" fmla="*/ 0 w 1383862"/>
                <a:gd name="connsiteY4" fmla="*/ 3095230 h 3095230"/>
                <a:gd name="connsiteX5" fmla="*/ 1383863 w 1383862"/>
                <a:gd name="connsiteY5" fmla="*/ 3095230 h 3095230"/>
                <a:gd name="connsiteX6" fmla="*/ 1383863 w 1383862"/>
                <a:gd name="connsiteY6" fmla="*/ 645375 h 3095230"/>
                <a:gd name="connsiteX7" fmla="*/ 1381723 w 1383862"/>
                <a:gd name="connsiteY7" fmla="*/ 645375 h 3095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83862" h="3095230">
                  <a:moveTo>
                    <a:pt x="1382793" y="645375"/>
                  </a:moveTo>
                  <a:cubicBezTo>
                    <a:pt x="1359247" y="284692"/>
                    <a:pt x="1059571" y="0"/>
                    <a:pt x="692466" y="0"/>
                  </a:cubicBezTo>
                  <a:cubicBezTo>
                    <a:pt x="325363" y="0"/>
                    <a:pt x="25686" y="284692"/>
                    <a:pt x="2140" y="645375"/>
                  </a:cubicBezTo>
                  <a:lnTo>
                    <a:pt x="0" y="645375"/>
                  </a:lnTo>
                  <a:lnTo>
                    <a:pt x="0" y="3095230"/>
                  </a:lnTo>
                  <a:lnTo>
                    <a:pt x="1383863" y="3095230"/>
                  </a:lnTo>
                  <a:lnTo>
                    <a:pt x="1383863" y="645375"/>
                  </a:lnTo>
                  <a:lnTo>
                    <a:pt x="1381723" y="645375"/>
                  </a:lnTo>
                  <a:close/>
                </a:path>
              </a:pathLst>
            </a:custGeom>
            <a:solidFill>
              <a:srgbClr val="E6C8C7"/>
            </a:solidFill>
            <a:ln w="10698" cap="flat">
              <a:noFill/>
              <a:prstDash val="solid"/>
              <a:miter/>
            </a:ln>
          </p:spPr>
          <p:txBody>
            <a:bodyPr rtlCol="0" anchor="ctr"/>
            <a:lstStyle/>
            <a:p>
              <a:endParaRPr lang="en-US"/>
            </a:p>
          </p:txBody>
        </p:sp>
        <p:sp>
          <p:nvSpPr>
            <p:cNvPr id="48" name="Freeform 47">
              <a:extLst>
                <a:ext uri="{FF2B5EF4-FFF2-40B4-BE49-F238E27FC236}">
                  <a16:creationId xmlns:a16="http://schemas.microsoft.com/office/drawing/2014/main" id="{F8A72806-2CB6-4AA8-3069-050A9A6F09F9}"/>
                </a:ext>
              </a:extLst>
            </p:cNvPr>
            <p:cNvSpPr/>
            <p:nvPr/>
          </p:nvSpPr>
          <p:spPr>
            <a:xfrm>
              <a:off x="10110843" y="2212291"/>
              <a:ext cx="1198706" cy="1198706"/>
            </a:xfrm>
            <a:custGeom>
              <a:avLst/>
              <a:gdLst>
                <a:gd name="connsiteX0" fmla="*/ 599353 w 1198706"/>
                <a:gd name="connsiteY0" fmla="*/ 1198706 h 1198706"/>
                <a:gd name="connsiteX1" fmla="*/ 0 w 1198706"/>
                <a:gd name="connsiteY1" fmla="*/ 599353 h 1198706"/>
                <a:gd name="connsiteX2" fmla="*/ 599353 w 1198706"/>
                <a:gd name="connsiteY2" fmla="*/ 0 h 1198706"/>
                <a:gd name="connsiteX3" fmla="*/ 1198706 w 1198706"/>
                <a:gd name="connsiteY3" fmla="*/ 599353 h 1198706"/>
                <a:gd name="connsiteX4" fmla="*/ 599353 w 1198706"/>
                <a:gd name="connsiteY4" fmla="*/ 1198706 h 11987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8706" h="1198706">
                  <a:moveTo>
                    <a:pt x="599353" y="1198706"/>
                  </a:moveTo>
                  <a:cubicBezTo>
                    <a:pt x="268639" y="1198706"/>
                    <a:pt x="0" y="930068"/>
                    <a:pt x="0" y="599353"/>
                  </a:cubicBezTo>
                  <a:cubicBezTo>
                    <a:pt x="0" y="268639"/>
                    <a:pt x="268639" y="0"/>
                    <a:pt x="599353" y="0"/>
                  </a:cubicBezTo>
                  <a:cubicBezTo>
                    <a:pt x="930068" y="0"/>
                    <a:pt x="1198706" y="268639"/>
                    <a:pt x="1198706" y="599353"/>
                  </a:cubicBezTo>
                  <a:cubicBezTo>
                    <a:pt x="1198706" y="930068"/>
                    <a:pt x="930068" y="1198706"/>
                    <a:pt x="599353" y="1198706"/>
                  </a:cubicBezTo>
                  <a:close/>
                </a:path>
              </a:pathLst>
            </a:custGeom>
            <a:solidFill>
              <a:srgbClr val="FFFFFF"/>
            </a:solidFill>
            <a:ln w="10698" cap="flat">
              <a:noFill/>
              <a:prstDash val="solid"/>
              <a:miter/>
            </a:ln>
          </p:spPr>
          <p:txBody>
            <a:bodyPr rtlCol="0" anchor="ctr"/>
            <a:lstStyle/>
            <a:p>
              <a:endParaRPr lang="en-US"/>
            </a:p>
          </p:txBody>
        </p:sp>
      </p:grpSp>
      <p:grpSp>
        <p:nvGrpSpPr>
          <p:cNvPr id="49" name="Group 48">
            <a:extLst>
              <a:ext uri="{FF2B5EF4-FFF2-40B4-BE49-F238E27FC236}">
                <a16:creationId xmlns:a16="http://schemas.microsoft.com/office/drawing/2014/main" id="{AF6F1649-FBD8-9C40-B076-FBB78999F084}"/>
              </a:ext>
            </a:extLst>
          </p:cNvPr>
          <p:cNvGrpSpPr/>
          <p:nvPr/>
        </p:nvGrpSpPr>
        <p:grpSpPr>
          <a:xfrm>
            <a:off x="10007334" y="3469468"/>
            <a:ext cx="1478666" cy="1634547"/>
            <a:chOff x="9972379" y="3414973"/>
            <a:chExt cx="1478666" cy="1634547"/>
          </a:xfrm>
        </p:grpSpPr>
        <p:sp>
          <p:nvSpPr>
            <p:cNvPr id="50" name="Text Placeholder 23">
              <a:extLst>
                <a:ext uri="{FF2B5EF4-FFF2-40B4-BE49-F238E27FC236}">
                  <a16:creationId xmlns:a16="http://schemas.microsoft.com/office/drawing/2014/main" id="{799C8E5C-8868-1954-396E-9CAE5170786A}"/>
                </a:ext>
              </a:extLst>
            </p:cNvPr>
            <p:cNvSpPr txBox="1">
              <a:spLocks/>
            </p:cNvSpPr>
            <p:nvPr/>
          </p:nvSpPr>
          <p:spPr>
            <a:xfrm>
              <a:off x="9973661" y="3414973"/>
              <a:ext cx="1476102" cy="857158"/>
            </a:xfrm>
            <a:prstGeom prst="rect">
              <a:avLst/>
            </a:prstGeom>
            <a:noFill/>
          </p:spPr>
          <p:txBody>
            <a:bodyPr anchor="t">
              <a:normAutofit/>
            </a:bodyPr>
            <a:lstStyle>
              <a:lvl1pPr marL="0" indent="0" algn="ctr" defTabSz="914400" rtl="0" eaLnBrk="1" latinLnBrk="0" hangingPunct="1">
                <a:lnSpc>
                  <a:spcPct val="90000"/>
                </a:lnSpc>
                <a:spcBef>
                  <a:spcPts val="1000"/>
                </a:spcBef>
                <a:buFont typeface="Arial" panose="020B0604020202020204" pitchFamily="34" charset="0"/>
                <a:buNone/>
                <a:defRPr sz="3600" b="1"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5000" dirty="0"/>
                <a:t>07</a:t>
              </a:r>
            </a:p>
          </p:txBody>
        </p:sp>
        <p:sp>
          <p:nvSpPr>
            <p:cNvPr id="51" name="Text Placeholder 23">
              <a:extLst>
                <a:ext uri="{FF2B5EF4-FFF2-40B4-BE49-F238E27FC236}">
                  <a16:creationId xmlns:a16="http://schemas.microsoft.com/office/drawing/2014/main" id="{19B0DBB6-7F84-D675-055C-83A143A84085}"/>
                </a:ext>
              </a:extLst>
            </p:cNvPr>
            <p:cNvSpPr txBox="1">
              <a:spLocks/>
            </p:cNvSpPr>
            <p:nvPr/>
          </p:nvSpPr>
          <p:spPr>
            <a:xfrm>
              <a:off x="9972379" y="4124960"/>
              <a:ext cx="1478666" cy="924560"/>
            </a:xfrm>
            <a:prstGeom prst="rect">
              <a:avLst/>
            </a:prstGeom>
            <a:noFill/>
          </p:spPr>
          <p:txBody>
            <a:bodyPr anchor="t">
              <a:normAutofit/>
            </a:bodyPr>
            <a:lstStyle>
              <a:lvl1pPr marL="0" indent="0" algn="ctr" defTabSz="914400" rtl="0" eaLnBrk="1" latinLnBrk="0" hangingPunct="1">
                <a:lnSpc>
                  <a:spcPct val="90000"/>
                </a:lnSpc>
                <a:spcBef>
                  <a:spcPts val="1000"/>
                </a:spcBef>
                <a:buFont typeface="Arial" panose="020B0604020202020204" pitchFamily="34" charset="0"/>
                <a:buNone/>
                <a:defRPr sz="3600" b="1"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defTabSz="488950">
                <a:lnSpc>
                  <a:spcPct val="100000"/>
                </a:lnSpc>
                <a:spcBef>
                  <a:spcPct val="0"/>
                </a:spcBef>
                <a:spcAft>
                  <a:spcPct val="35000"/>
                </a:spcAft>
                <a:buNone/>
              </a:pPr>
              <a:r>
                <a:rPr lang="en-GB" sz="1600" kern="1200" dirty="0"/>
                <a:t>Användning av kontaminerade livsmedel</a:t>
              </a:r>
              <a:endParaRPr lang="en-US" sz="1600" kern="1200" dirty="0"/>
            </a:p>
          </p:txBody>
        </p:sp>
      </p:grpSp>
      <p:grpSp>
        <p:nvGrpSpPr>
          <p:cNvPr id="52" name="Group 51">
            <a:extLst>
              <a:ext uri="{FF2B5EF4-FFF2-40B4-BE49-F238E27FC236}">
                <a16:creationId xmlns:a16="http://schemas.microsoft.com/office/drawing/2014/main" id="{F4AB77E6-F9FC-E8C3-A97D-E43E435C851A}"/>
              </a:ext>
            </a:extLst>
          </p:cNvPr>
          <p:cNvGrpSpPr/>
          <p:nvPr/>
        </p:nvGrpSpPr>
        <p:grpSpPr>
          <a:xfrm>
            <a:off x="8422374" y="3469468"/>
            <a:ext cx="1528184" cy="1634547"/>
            <a:chOff x="9921579" y="3414973"/>
            <a:chExt cx="1528184" cy="1634547"/>
          </a:xfrm>
        </p:grpSpPr>
        <p:sp>
          <p:nvSpPr>
            <p:cNvPr id="53" name="Text Placeholder 23">
              <a:extLst>
                <a:ext uri="{FF2B5EF4-FFF2-40B4-BE49-F238E27FC236}">
                  <a16:creationId xmlns:a16="http://schemas.microsoft.com/office/drawing/2014/main" id="{47079264-AAC7-9CEC-46BB-D4C9CBB88F30}"/>
                </a:ext>
              </a:extLst>
            </p:cNvPr>
            <p:cNvSpPr txBox="1">
              <a:spLocks/>
            </p:cNvSpPr>
            <p:nvPr/>
          </p:nvSpPr>
          <p:spPr>
            <a:xfrm>
              <a:off x="9973661" y="3414973"/>
              <a:ext cx="1476102" cy="857158"/>
            </a:xfrm>
            <a:prstGeom prst="rect">
              <a:avLst/>
            </a:prstGeom>
            <a:noFill/>
          </p:spPr>
          <p:txBody>
            <a:bodyPr anchor="t">
              <a:normAutofit/>
            </a:bodyPr>
            <a:lstStyle>
              <a:lvl1pPr marL="0" indent="0" algn="ctr" defTabSz="914400" rtl="0" eaLnBrk="1" latinLnBrk="0" hangingPunct="1">
                <a:lnSpc>
                  <a:spcPct val="90000"/>
                </a:lnSpc>
                <a:spcBef>
                  <a:spcPts val="1000"/>
                </a:spcBef>
                <a:buFont typeface="Arial" panose="020B0604020202020204" pitchFamily="34" charset="0"/>
                <a:buNone/>
                <a:defRPr sz="3600" b="1"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5000" dirty="0"/>
                <a:t>06</a:t>
              </a:r>
            </a:p>
          </p:txBody>
        </p:sp>
        <p:sp>
          <p:nvSpPr>
            <p:cNvPr id="54" name="Text Placeholder 23">
              <a:extLst>
                <a:ext uri="{FF2B5EF4-FFF2-40B4-BE49-F238E27FC236}">
                  <a16:creationId xmlns:a16="http://schemas.microsoft.com/office/drawing/2014/main" id="{88A464B9-855F-1D8A-3829-5D46EEA2D933}"/>
                </a:ext>
              </a:extLst>
            </p:cNvPr>
            <p:cNvSpPr txBox="1">
              <a:spLocks/>
            </p:cNvSpPr>
            <p:nvPr/>
          </p:nvSpPr>
          <p:spPr>
            <a:xfrm>
              <a:off x="9921579" y="4124960"/>
              <a:ext cx="1478666" cy="924560"/>
            </a:xfrm>
            <a:prstGeom prst="rect">
              <a:avLst/>
            </a:prstGeom>
            <a:noFill/>
          </p:spPr>
          <p:txBody>
            <a:bodyPr anchor="t">
              <a:normAutofit/>
            </a:bodyPr>
            <a:lstStyle>
              <a:lvl1pPr marL="0" indent="0" algn="ctr" defTabSz="914400" rtl="0" eaLnBrk="1" latinLnBrk="0" hangingPunct="1">
                <a:lnSpc>
                  <a:spcPct val="90000"/>
                </a:lnSpc>
                <a:spcBef>
                  <a:spcPts val="1000"/>
                </a:spcBef>
                <a:buFont typeface="Arial" panose="020B0604020202020204" pitchFamily="34" charset="0"/>
                <a:buNone/>
                <a:defRPr sz="3600" b="1"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defTabSz="488950">
                <a:lnSpc>
                  <a:spcPct val="100000"/>
                </a:lnSpc>
                <a:spcBef>
                  <a:spcPct val="0"/>
                </a:spcBef>
                <a:spcAft>
                  <a:spcPct val="35000"/>
                </a:spcAft>
                <a:buNone/>
              </a:pPr>
              <a:r>
                <a:rPr lang="en-GB" sz="1600" kern="1200" dirty="0"/>
                <a:t>Korskontaminering</a:t>
              </a:r>
              <a:endParaRPr lang="en-US" sz="1600" kern="1200" dirty="0"/>
            </a:p>
          </p:txBody>
        </p:sp>
      </p:grpSp>
      <p:grpSp>
        <p:nvGrpSpPr>
          <p:cNvPr id="55" name="Group 54">
            <a:extLst>
              <a:ext uri="{FF2B5EF4-FFF2-40B4-BE49-F238E27FC236}">
                <a16:creationId xmlns:a16="http://schemas.microsoft.com/office/drawing/2014/main" id="{6118CC72-8E93-C286-0DF6-509EAE632DA9}"/>
              </a:ext>
            </a:extLst>
          </p:cNvPr>
          <p:cNvGrpSpPr/>
          <p:nvPr/>
        </p:nvGrpSpPr>
        <p:grpSpPr>
          <a:xfrm>
            <a:off x="6867894" y="3469468"/>
            <a:ext cx="1478666" cy="1634547"/>
            <a:chOff x="9972379" y="3414973"/>
            <a:chExt cx="1478666" cy="1634547"/>
          </a:xfrm>
        </p:grpSpPr>
        <p:sp>
          <p:nvSpPr>
            <p:cNvPr id="56" name="Text Placeholder 23">
              <a:extLst>
                <a:ext uri="{FF2B5EF4-FFF2-40B4-BE49-F238E27FC236}">
                  <a16:creationId xmlns:a16="http://schemas.microsoft.com/office/drawing/2014/main" id="{6D619235-06AA-26C2-EF3A-5310599D130C}"/>
                </a:ext>
              </a:extLst>
            </p:cNvPr>
            <p:cNvSpPr txBox="1">
              <a:spLocks/>
            </p:cNvSpPr>
            <p:nvPr/>
          </p:nvSpPr>
          <p:spPr>
            <a:xfrm>
              <a:off x="9973661" y="3414973"/>
              <a:ext cx="1476102" cy="857158"/>
            </a:xfrm>
            <a:prstGeom prst="rect">
              <a:avLst/>
            </a:prstGeom>
            <a:noFill/>
          </p:spPr>
          <p:txBody>
            <a:bodyPr anchor="t">
              <a:normAutofit/>
            </a:bodyPr>
            <a:lstStyle>
              <a:lvl1pPr marL="0" indent="0" algn="ctr" defTabSz="914400" rtl="0" eaLnBrk="1" latinLnBrk="0" hangingPunct="1">
                <a:lnSpc>
                  <a:spcPct val="90000"/>
                </a:lnSpc>
                <a:spcBef>
                  <a:spcPts val="1000"/>
                </a:spcBef>
                <a:buFont typeface="Arial" panose="020B0604020202020204" pitchFamily="34" charset="0"/>
                <a:buNone/>
                <a:defRPr sz="3600" b="1"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5000" dirty="0"/>
                <a:t>05</a:t>
              </a:r>
            </a:p>
          </p:txBody>
        </p:sp>
        <p:sp>
          <p:nvSpPr>
            <p:cNvPr id="57" name="Text Placeholder 23">
              <a:extLst>
                <a:ext uri="{FF2B5EF4-FFF2-40B4-BE49-F238E27FC236}">
                  <a16:creationId xmlns:a16="http://schemas.microsoft.com/office/drawing/2014/main" id="{5B116460-6A9C-108D-6DF2-DEA299AF8C4A}"/>
                </a:ext>
              </a:extLst>
            </p:cNvPr>
            <p:cNvSpPr txBox="1">
              <a:spLocks/>
            </p:cNvSpPr>
            <p:nvPr/>
          </p:nvSpPr>
          <p:spPr>
            <a:xfrm>
              <a:off x="9972379" y="4124960"/>
              <a:ext cx="1478666" cy="924560"/>
            </a:xfrm>
            <a:prstGeom prst="rect">
              <a:avLst/>
            </a:prstGeom>
            <a:noFill/>
          </p:spPr>
          <p:txBody>
            <a:bodyPr anchor="t">
              <a:normAutofit/>
            </a:bodyPr>
            <a:lstStyle>
              <a:lvl1pPr marL="0" indent="0" algn="ctr" defTabSz="914400" rtl="0" eaLnBrk="1" latinLnBrk="0" hangingPunct="1">
                <a:lnSpc>
                  <a:spcPct val="90000"/>
                </a:lnSpc>
                <a:spcBef>
                  <a:spcPts val="1000"/>
                </a:spcBef>
                <a:buFont typeface="Arial" panose="020B0604020202020204" pitchFamily="34" charset="0"/>
                <a:buNone/>
                <a:defRPr sz="3600" b="1"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defTabSz="488950">
                <a:lnSpc>
                  <a:spcPct val="100000"/>
                </a:lnSpc>
                <a:spcBef>
                  <a:spcPct val="0"/>
                </a:spcBef>
                <a:spcAft>
                  <a:spcPct val="35000"/>
                </a:spcAft>
                <a:buNone/>
              </a:pPr>
              <a:r>
                <a:rPr lang="en-GB" sz="1600" kern="1200" dirty="0"/>
                <a:t>Bristande hygien</a:t>
              </a:r>
              <a:endParaRPr lang="en-US" sz="1600" kern="1200" dirty="0"/>
            </a:p>
          </p:txBody>
        </p:sp>
      </p:grpSp>
      <p:grpSp>
        <p:nvGrpSpPr>
          <p:cNvPr id="58" name="Group 57">
            <a:extLst>
              <a:ext uri="{FF2B5EF4-FFF2-40B4-BE49-F238E27FC236}">
                <a16:creationId xmlns:a16="http://schemas.microsoft.com/office/drawing/2014/main" id="{CD48B14D-5DE1-DABE-5AF5-FF07EA580AD9}"/>
              </a:ext>
            </a:extLst>
          </p:cNvPr>
          <p:cNvGrpSpPr/>
          <p:nvPr/>
        </p:nvGrpSpPr>
        <p:grpSpPr>
          <a:xfrm>
            <a:off x="5252454" y="3469468"/>
            <a:ext cx="1478666" cy="1634547"/>
            <a:chOff x="9972379" y="3414973"/>
            <a:chExt cx="1478666" cy="1634547"/>
          </a:xfrm>
        </p:grpSpPr>
        <p:sp>
          <p:nvSpPr>
            <p:cNvPr id="59" name="Text Placeholder 23">
              <a:extLst>
                <a:ext uri="{FF2B5EF4-FFF2-40B4-BE49-F238E27FC236}">
                  <a16:creationId xmlns:a16="http://schemas.microsoft.com/office/drawing/2014/main" id="{17E21354-7187-CEEB-7AE6-9A9A78293F2B}"/>
                </a:ext>
              </a:extLst>
            </p:cNvPr>
            <p:cNvSpPr txBox="1">
              <a:spLocks/>
            </p:cNvSpPr>
            <p:nvPr/>
          </p:nvSpPr>
          <p:spPr>
            <a:xfrm>
              <a:off x="9973661" y="3414973"/>
              <a:ext cx="1476102" cy="857158"/>
            </a:xfrm>
            <a:prstGeom prst="rect">
              <a:avLst/>
            </a:prstGeom>
            <a:noFill/>
          </p:spPr>
          <p:txBody>
            <a:bodyPr anchor="t">
              <a:normAutofit/>
            </a:bodyPr>
            <a:lstStyle>
              <a:lvl1pPr marL="0" indent="0" algn="ctr" defTabSz="914400" rtl="0" eaLnBrk="1" latinLnBrk="0" hangingPunct="1">
                <a:lnSpc>
                  <a:spcPct val="90000"/>
                </a:lnSpc>
                <a:spcBef>
                  <a:spcPts val="1000"/>
                </a:spcBef>
                <a:buFont typeface="Arial" panose="020B0604020202020204" pitchFamily="34" charset="0"/>
                <a:buNone/>
                <a:defRPr sz="3600" b="1"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5000" dirty="0"/>
                <a:t>04</a:t>
              </a:r>
            </a:p>
          </p:txBody>
        </p:sp>
        <p:sp>
          <p:nvSpPr>
            <p:cNvPr id="60" name="Text Placeholder 23">
              <a:extLst>
                <a:ext uri="{FF2B5EF4-FFF2-40B4-BE49-F238E27FC236}">
                  <a16:creationId xmlns:a16="http://schemas.microsoft.com/office/drawing/2014/main" id="{EE4A2F22-1EB6-7B94-BD52-55F24C1769E5}"/>
                </a:ext>
              </a:extLst>
            </p:cNvPr>
            <p:cNvSpPr txBox="1">
              <a:spLocks/>
            </p:cNvSpPr>
            <p:nvPr/>
          </p:nvSpPr>
          <p:spPr>
            <a:xfrm>
              <a:off x="9972379" y="4124960"/>
              <a:ext cx="1478666" cy="924560"/>
            </a:xfrm>
            <a:prstGeom prst="rect">
              <a:avLst/>
            </a:prstGeom>
            <a:noFill/>
          </p:spPr>
          <p:txBody>
            <a:bodyPr anchor="t">
              <a:normAutofit/>
            </a:bodyPr>
            <a:lstStyle>
              <a:lvl1pPr marL="0" indent="0" algn="ctr" defTabSz="914400" rtl="0" eaLnBrk="1" latinLnBrk="0" hangingPunct="1">
                <a:lnSpc>
                  <a:spcPct val="90000"/>
                </a:lnSpc>
                <a:spcBef>
                  <a:spcPts val="1000"/>
                </a:spcBef>
                <a:buFont typeface="Arial" panose="020B0604020202020204" pitchFamily="34" charset="0"/>
                <a:buNone/>
                <a:defRPr sz="3600" b="1"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defTabSz="488950">
                <a:lnSpc>
                  <a:spcPct val="100000"/>
                </a:lnSpc>
                <a:spcBef>
                  <a:spcPct val="0"/>
                </a:spcBef>
                <a:spcAft>
                  <a:spcPct val="35000"/>
                </a:spcAft>
                <a:buNone/>
              </a:pPr>
              <a:r>
                <a:rPr lang="en-GB" sz="1600" kern="1200" dirty="0"/>
                <a:t>Smittbärare i köket </a:t>
              </a:r>
              <a:endParaRPr lang="en-US" sz="1600" kern="1200" dirty="0"/>
            </a:p>
          </p:txBody>
        </p:sp>
      </p:grpSp>
      <p:grpSp>
        <p:nvGrpSpPr>
          <p:cNvPr id="61" name="Group 60">
            <a:extLst>
              <a:ext uri="{FF2B5EF4-FFF2-40B4-BE49-F238E27FC236}">
                <a16:creationId xmlns:a16="http://schemas.microsoft.com/office/drawing/2014/main" id="{04737C05-E8F3-EE57-82B8-1821477911F7}"/>
              </a:ext>
            </a:extLst>
          </p:cNvPr>
          <p:cNvGrpSpPr/>
          <p:nvPr/>
        </p:nvGrpSpPr>
        <p:grpSpPr>
          <a:xfrm>
            <a:off x="3687814" y="3469468"/>
            <a:ext cx="1478666" cy="1634547"/>
            <a:chOff x="9972379" y="3414973"/>
            <a:chExt cx="1478666" cy="1634547"/>
          </a:xfrm>
        </p:grpSpPr>
        <p:sp>
          <p:nvSpPr>
            <p:cNvPr id="62" name="Text Placeholder 23">
              <a:extLst>
                <a:ext uri="{FF2B5EF4-FFF2-40B4-BE49-F238E27FC236}">
                  <a16:creationId xmlns:a16="http://schemas.microsoft.com/office/drawing/2014/main" id="{8BDD1ECC-233F-C5EF-D48B-2ADC5B6717F2}"/>
                </a:ext>
              </a:extLst>
            </p:cNvPr>
            <p:cNvSpPr txBox="1">
              <a:spLocks/>
            </p:cNvSpPr>
            <p:nvPr/>
          </p:nvSpPr>
          <p:spPr>
            <a:xfrm>
              <a:off x="9973661" y="3414973"/>
              <a:ext cx="1476102" cy="857158"/>
            </a:xfrm>
            <a:prstGeom prst="rect">
              <a:avLst/>
            </a:prstGeom>
            <a:noFill/>
          </p:spPr>
          <p:txBody>
            <a:bodyPr anchor="t">
              <a:normAutofit/>
            </a:bodyPr>
            <a:lstStyle>
              <a:lvl1pPr marL="0" indent="0" algn="ctr" defTabSz="914400" rtl="0" eaLnBrk="1" latinLnBrk="0" hangingPunct="1">
                <a:lnSpc>
                  <a:spcPct val="90000"/>
                </a:lnSpc>
                <a:spcBef>
                  <a:spcPts val="1000"/>
                </a:spcBef>
                <a:buFont typeface="Arial" panose="020B0604020202020204" pitchFamily="34" charset="0"/>
                <a:buNone/>
                <a:defRPr sz="3600" b="1"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5000" dirty="0"/>
                <a:t>03</a:t>
              </a:r>
            </a:p>
          </p:txBody>
        </p:sp>
        <p:sp>
          <p:nvSpPr>
            <p:cNvPr id="63" name="Text Placeholder 23">
              <a:extLst>
                <a:ext uri="{FF2B5EF4-FFF2-40B4-BE49-F238E27FC236}">
                  <a16:creationId xmlns:a16="http://schemas.microsoft.com/office/drawing/2014/main" id="{E8AFBF52-9DC5-EFFA-7C9A-F26EA04C67A3}"/>
                </a:ext>
              </a:extLst>
            </p:cNvPr>
            <p:cNvSpPr txBox="1">
              <a:spLocks/>
            </p:cNvSpPr>
            <p:nvPr/>
          </p:nvSpPr>
          <p:spPr>
            <a:xfrm>
              <a:off x="9972379" y="4124960"/>
              <a:ext cx="1478666" cy="924560"/>
            </a:xfrm>
            <a:prstGeom prst="rect">
              <a:avLst/>
            </a:prstGeom>
            <a:noFill/>
          </p:spPr>
          <p:txBody>
            <a:bodyPr anchor="t">
              <a:normAutofit/>
            </a:bodyPr>
            <a:lstStyle>
              <a:lvl1pPr marL="0" indent="0" algn="ctr" defTabSz="914400" rtl="0" eaLnBrk="1" latinLnBrk="0" hangingPunct="1">
                <a:lnSpc>
                  <a:spcPct val="90000"/>
                </a:lnSpc>
                <a:spcBef>
                  <a:spcPts val="1000"/>
                </a:spcBef>
                <a:buFont typeface="Arial" panose="020B0604020202020204" pitchFamily="34" charset="0"/>
                <a:buNone/>
                <a:defRPr sz="3600" b="1"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defTabSz="488950">
                <a:lnSpc>
                  <a:spcPct val="100000"/>
                </a:lnSpc>
                <a:spcBef>
                  <a:spcPct val="0"/>
                </a:spcBef>
                <a:spcAft>
                  <a:spcPct val="35000"/>
                </a:spcAft>
                <a:buNone/>
              </a:pPr>
              <a:r>
                <a:rPr lang="en-GB" sz="1600" kern="1200" dirty="0"/>
                <a:t>Felaktig kylning</a:t>
              </a:r>
              <a:endParaRPr lang="en-US" sz="1600" kern="1200" dirty="0"/>
            </a:p>
          </p:txBody>
        </p:sp>
      </p:grpSp>
      <p:grpSp>
        <p:nvGrpSpPr>
          <p:cNvPr id="192" name="Group 191">
            <a:extLst>
              <a:ext uri="{FF2B5EF4-FFF2-40B4-BE49-F238E27FC236}">
                <a16:creationId xmlns:a16="http://schemas.microsoft.com/office/drawing/2014/main" id="{F38B3048-E5E9-2819-474A-78086D4474B6}"/>
              </a:ext>
            </a:extLst>
          </p:cNvPr>
          <p:cNvGrpSpPr/>
          <p:nvPr/>
        </p:nvGrpSpPr>
        <p:grpSpPr>
          <a:xfrm>
            <a:off x="2092694" y="3469468"/>
            <a:ext cx="1478666" cy="1634547"/>
            <a:chOff x="9972379" y="3414973"/>
            <a:chExt cx="1478666" cy="1634547"/>
          </a:xfrm>
        </p:grpSpPr>
        <p:sp>
          <p:nvSpPr>
            <p:cNvPr id="193" name="Text Placeholder 23">
              <a:extLst>
                <a:ext uri="{FF2B5EF4-FFF2-40B4-BE49-F238E27FC236}">
                  <a16:creationId xmlns:a16="http://schemas.microsoft.com/office/drawing/2014/main" id="{EFAF9D45-A7FB-5D26-B71C-B82C87611BDE}"/>
                </a:ext>
              </a:extLst>
            </p:cNvPr>
            <p:cNvSpPr txBox="1">
              <a:spLocks/>
            </p:cNvSpPr>
            <p:nvPr/>
          </p:nvSpPr>
          <p:spPr>
            <a:xfrm>
              <a:off x="9973661" y="3414973"/>
              <a:ext cx="1476102" cy="857158"/>
            </a:xfrm>
            <a:prstGeom prst="rect">
              <a:avLst/>
            </a:prstGeom>
            <a:noFill/>
          </p:spPr>
          <p:txBody>
            <a:bodyPr anchor="t">
              <a:normAutofit/>
            </a:bodyPr>
            <a:lstStyle>
              <a:lvl1pPr marL="0" indent="0" algn="ctr" defTabSz="914400" rtl="0" eaLnBrk="1" latinLnBrk="0" hangingPunct="1">
                <a:lnSpc>
                  <a:spcPct val="90000"/>
                </a:lnSpc>
                <a:spcBef>
                  <a:spcPts val="1000"/>
                </a:spcBef>
                <a:buFont typeface="Arial" panose="020B0604020202020204" pitchFamily="34" charset="0"/>
                <a:buNone/>
                <a:defRPr sz="3600" b="1"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5000" dirty="0"/>
                <a:t>02</a:t>
              </a:r>
            </a:p>
          </p:txBody>
        </p:sp>
        <p:sp>
          <p:nvSpPr>
            <p:cNvPr id="194" name="Text Placeholder 23">
              <a:extLst>
                <a:ext uri="{FF2B5EF4-FFF2-40B4-BE49-F238E27FC236}">
                  <a16:creationId xmlns:a16="http://schemas.microsoft.com/office/drawing/2014/main" id="{5FEBE184-2A22-8D38-F86C-EE672B5E5E67}"/>
                </a:ext>
              </a:extLst>
            </p:cNvPr>
            <p:cNvSpPr txBox="1">
              <a:spLocks/>
            </p:cNvSpPr>
            <p:nvPr/>
          </p:nvSpPr>
          <p:spPr>
            <a:xfrm>
              <a:off x="9972379" y="4124960"/>
              <a:ext cx="1478666" cy="924560"/>
            </a:xfrm>
            <a:prstGeom prst="rect">
              <a:avLst/>
            </a:prstGeom>
            <a:noFill/>
          </p:spPr>
          <p:txBody>
            <a:bodyPr anchor="t">
              <a:normAutofit/>
            </a:bodyPr>
            <a:lstStyle>
              <a:lvl1pPr marL="0" indent="0" algn="ctr" defTabSz="914400" rtl="0" eaLnBrk="1" latinLnBrk="0" hangingPunct="1">
                <a:lnSpc>
                  <a:spcPct val="90000"/>
                </a:lnSpc>
                <a:spcBef>
                  <a:spcPts val="1000"/>
                </a:spcBef>
                <a:buFont typeface="Arial" panose="020B0604020202020204" pitchFamily="34" charset="0"/>
                <a:buNone/>
                <a:defRPr sz="3600" b="1"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defTabSz="488950">
                <a:lnSpc>
                  <a:spcPct val="100000"/>
                </a:lnSpc>
                <a:spcBef>
                  <a:spcPct val="0"/>
                </a:spcBef>
                <a:spcAft>
                  <a:spcPct val="35000"/>
                </a:spcAft>
                <a:buNone/>
              </a:pPr>
              <a:r>
                <a:rPr lang="en-GB" sz="1600" kern="1200" dirty="0"/>
                <a:t>Otillräcklig uppvärmning/kylning </a:t>
              </a:r>
              <a:endParaRPr lang="en-US" sz="1600" kern="1200" dirty="0"/>
            </a:p>
          </p:txBody>
        </p:sp>
      </p:grpSp>
      <p:grpSp>
        <p:nvGrpSpPr>
          <p:cNvPr id="195" name="Group 194">
            <a:extLst>
              <a:ext uri="{FF2B5EF4-FFF2-40B4-BE49-F238E27FC236}">
                <a16:creationId xmlns:a16="http://schemas.microsoft.com/office/drawing/2014/main" id="{1D5ABCDF-0BCB-CADA-CAC1-A1FB3BB532DB}"/>
              </a:ext>
            </a:extLst>
          </p:cNvPr>
          <p:cNvGrpSpPr/>
          <p:nvPr/>
        </p:nvGrpSpPr>
        <p:grpSpPr>
          <a:xfrm>
            <a:off x="528054" y="3469468"/>
            <a:ext cx="1478666" cy="1634547"/>
            <a:chOff x="9972379" y="3414973"/>
            <a:chExt cx="1478666" cy="1634547"/>
          </a:xfrm>
        </p:grpSpPr>
        <p:sp>
          <p:nvSpPr>
            <p:cNvPr id="196" name="Text Placeholder 23">
              <a:extLst>
                <a:ext uri="{FF2B5EF4-FFF2-40B4-BE49-F238E27FC236}">
                  <a16:creationId xmlns:a16="http://schemas.microsoft.com/office/drawing/2014/main" id="{68E448F1-C839-DF2A-4677-35C59DF2DD93}"/>
                </a:ext>
              </a:extLst>
            </p:cNvPr>
            <p:cNvSpPr txBox="1">
              <a:spLocks/>
            </p:cNvSpPr>
            <p:nvPr/>
          </p:nvSpPr>
          <p:spPr>
            <a:xfrm>
              <a:off x="9973661" y="3414973"/>
              <a:ext cx="1476102" cy="857158"/>
            </a:xfrm>
            <a:prstGeom prst="rect">
              <a:avLst/>
            </a:prstGeom>
            <a:noFill/>
          </p:spPr>
          <p:txBody>
            <a:bodyPr anchor="t">
              <a:normAutofit/>
            </a:bodyPr>
            <a:lstStyle>
              <a:lvl1pPr marL="0" indent="0" algn="ctr" defTabSz="914400" rtl="0" eaLnBrk="1" latinLnBrk="0" hangingPunct="1">
                <a:lnSpc>
                  <a:spcPct val="90000"/>
                </a:lnSpc>
                <a:spcBef>
                  <a:spcPts val="1000"/>
                </a:spcBef>
                <a:buFont typeface="Arial" panose="020B0604020202020204" pitchFamily="34" charset="0"/>
                <a:buNone/>
                <a:defRPr sz="3600" b="1"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5000" dirty="0"/>
                <a:t>01</a:t>
              </a:r>
            </a:p>
          </p:txBody>
        </p:sp>
        <p:sp>
          <p:nvSpPr>
            <p:cNvPr id="197" name="Text Placeholder 23">
              <a:extLst>
                <a:ext uri="{FF2B5EF4-FFF2-40B4-BE49-F238E27FC236}">
                  <a16:creationId xmlns:a16="http://schemas.microsoft.com/office/drawing/2014/main" id="{951F9E4A-B8AC-75D6-12AF-D549F8689499}"/>
                </a:ext>
              </a:extLst>
            </p:cNvPr>
            <p:cNvSpPr txBox="1">
              <a:spLocks/>
            </p:cNvSpPr>
            <p:nvPr/>
          </p:nvSpPr>
          <p:spPr>
            <a:xfrm>
              <a:off x="9972379" y="4124960"/>
              <a:ext cx="1478666" cy="924560"/>
            </a:xfrm>
            <a:prstGeom prst="rect">
              <a:avLst/>
            </a:prstGeom>
            <a:noFill/>
          </p:spPr>
          <p:txBody>
            <a:bodyPr anchor="t">
              <a:normAutofit fontScale="92500" lnSpcReduction="10000"/>
            </a:bodyPr>
            <a:lstStyle>
              <a:lvl1pPr marL="0" indent="0" algn="ctr" defTabSz="914400" rtl="0" eaLnBrk="1" latinLnBrk="0" hangingPunct="1">
                <a:lnSpc>
                  <a:spcPct val="90000"/>
                </a:lnSpc>
                <a:spcBef>
                  <a:spcPts val="1000"/>
                </a:spcBef>
                <a:buFont typeface="Arial" panose="020B0604020202020204" pitchFamily="34" charset="0"/>
                <a:buNone/>
                <a:defRPr sz="3600" b="1"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defTabSz="488950">
                <a:lnSpc>
                  <a:spcPct val="100000"/>
                </a:lnSpc>
                <a:spcBef>
                  <a:spcPct val="0"/>
                </a:spcBef>
                <a:spcAft>
                  <a:spcPct val="35000"/>
                </a:spcAft>
                <a:buNone/>
              </a:pPr>
              <a:r>
                <a:rPr lang="en-GB" sz="1600" kern="1200" dirty="0"/>
                <a:t>Bristande kunskap hos personalen</a:t>
              </a:r>
              <a:endParaRPr lang="en-US" sz="1600" kern="1200" dirty="0"/>
            </a:p>
          </p:txBody>
        </p:sp>
      </p:grpSp>
      <p:pic>
        <p:nvPicPr>
          <p:cNvPr id="201" name="Graphic 200" descr="Brain in head outline">
            <a:extLst>
              <a:ext uri="{FF2B5EF4-FFF2-40B4-BE49-F238E27FC236}">
                <a16:creationId xmlns:a16="http://schemas.microsoft.com/office/drawing/2014/main" id="{0B29B5A3-45D8-81A2-FA61-77BB824869E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28261" y="2375452"/>
            <a:ext cx="914400" cy="914400"/>
          </a:xfrm>
          <a:prstGeom prst="rect">
            <a:avLst/>
          </a:prstGeom>
        </p:spPr>
      </p:pic>
      <p:pic>
        <p:nvPicPr>
          <p:cNvPr id="203" name="Graphic 202" descr="High temperature with solid fill">
            <a:extLst>
              <a:ext uri="{FF2B5EF4-FFF2-40B4-BE49-F238E27FC236}">
                <a16:creationId xmlns:a16="http://schemas.microsoft.com/office/drawing/2014/main" id="{02BFE8AE-C796-9F1D-4D26-08B87F23668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405269" y="2322443"/>
            <a:ext cx="914400" cy="914400"/>
          </a:xfrm>
          <a:prstGeom prst="rect">
            <a:avLst/>
          </a:prstGeom>
        </p:spPr>
      </p:pic>
      <p:pic>
        <p:nvPicPr>
          <p:cNvPr id="205" name="Graphic 204" descr="Low temperature outline">
            <a:extLst>
              <a:ext uri="{FF2B5EF4-FFF2-40B4-BE49-F238E27FC236}">
                <a16:creationId xmlns:a16="http://schemas.microsoft.com/office/drawing/2014/main" id="{86CBD0D3-B370-35B6-02AA-3CECDAAEE25C}"/>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008782" y="2309191"/>
            <a:ext cx="914400" cy="914400"/>
          </a:xfrm>
          <a:prstGeom prst="rect">
            <a:avLst/>
          </a:prstGeom>
        </p:spPr>
      </p:pic>
      <p:pic>
        <p:nvPicPr>
          <p:cNvPr id="207" name="Graphic 206" descr="Germ outline">
            <a:extLst>
              <a:ext uri="{FF2B5EF4-FFF2-40B4-BE49-F238E27FC236}">
                <a16:creationId xmlns:a16="http://schemas.microsoft.com/office/drawing/2014/main" id="{CCCF7F32-AD2F-B1DB-B95B-D81BCD1F34E7}"/>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8733004" y="2342501"/>
            <a:ext cx="914400" cy="914400"/>
          </a:xfrm>
          <a:prstGeom prst="rect">
            <a:avLst/>
          </a:prstGeom>
        </p:spPr>
      </p:pic>
      <p:pic>
        <p:nvPicPr>
          <p:cNvPr id="210" name="Graphic 209" descr="Covid-19 outline">
            <a:extLst>
              <a:ext uri="{FF2B5EF4-FFF2-40B4-BE49-F238E27FC236}">
                <a16:creationId xmlns:a16="http://schemas.microsoft.com/office/drawing/2014/main" id="{5578F0F5-6983-5D59-7366-8B791BCB7E08}"/>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5572539" y="2362200"/>
            <a:ext cx="914400" cy="914400"/>
          </a:xfrm>
          <a:prstGeom prst="rect">
            <a:avLst/>
          </a:prstGeom>
        </p:spPr>
      </p:pic>
      <p:pic>
        <p:nvPicPr>
          <p:cNvPr id="212" name="Graphic 211" descr="Sanitiser outline">
            <a:extLst>
              <a:ext uri="{FF2B5EF4-FFF2-40B4-BE49-F238E27FC236}">
                <a16:creationId xmlns:a16="http://schemas.microsoft.com/office/drawing/2014/main" id="{3F3EE54A-BA62-B69A-239A-34173483716F}"/>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7072184" y="2353962"/>
            <a:ext cx="914400" cy="914400"/>
          </a:xfrm>
          <a:prstGeom prst="rect">
            <a:avLst/>
          </a:prstGeom>
        </p:spPr>
      </p:pic>
      <p:grpSp>
        <p:nvGrpSpPr>
          <p:cNvPr id="221" name="Graphic 213">
            <a:extLst>
              <a:ext uri="{FF2B5EF4-FFF2-40B4-BE49-F238E27FC236}">
                <a16:creationId xmlns:a16="http://schemas.microsoft.com/office/drawing/2014/main" id="{B4D571A0-25F3-E332-EC45-DC51806D02B4}"/>
              </a:ext>
            </a:extLst>
          </p:cNvPr>
          <p:cNvGrpSpPr/>
          <p:nvPr/>
        </p:nvGrpSpPr>
        <p:grpSpPr>
          <a:xfrm>
            <a:off x="10322167" y="2436556"/>
            <a:ext cx="867990" cy="816680"/>
            <a:chOff x="5996059" y="-999751"/>
            <a:chExt cx="1369436" cy="1288484"/>
          </a:xfrm>
          <a:solidFill>
            <a:srgbClr val="382B1B"/>
          </a:solidFill>
        </p:grpSpPr>
        <p:sp>
          <p:nvSpPr>
            <p:cNvPr id="222" name="Freeform 221">
              <a:extLst>
                <a:ext uri="{FF2B5EF4-FFF2-40B4-BE49-F238E27FC236}">
                  <a16:creationId xmlns:a16="http://schemas.microsoft.com/office/drawing/2014/main" id="{30F34EB1-07CA-4EB6-F3F7-5B3C2D2B5849}"/>
                </a:ext>
              </a:extLst>
            </p:cNvPr>
            <p:cNvSpPr/>
            <p:nvPr/>
          </p:nvSpPr>
          <p:spPr>
            <a:xfrm>
              <a:off x="5996059" y="-999751"/>
              <a:ext cx="1369436" cy="1024064"/>
            </a:xfrm>
            <a:custGeom>
              <a:avLst/>
              <a:gdLst>
                <a:gd name="connsiteX0" fmla="*/ 45497 w 1369436"/>
                <a:gd name="connsiteY0" fmla="*/ 537162 h 1024064"/>
                <a:gd name="connsiteX1" fmla="*/ 60141 w 1369436"/>
                <a:gd name="connsiteY1" fmla="*/ 596098 h 1024064"/>
                <a:gd name="connsiteX2" fmla="*/ 448047 w 1369436"/>
                <a:gd name="connsiteY2" fmla="*/ 970431 h 1024064"/>
                <a:gd name="connsiteX3" fmla="*/ 519842 w 1369436"/>
                <a:gd name="connsiteY3" fmla="*/ 986861 h 1024064"/>
                <a:gd name="connsiteX4" fmla="*/ 534844 w 1369436"/>
                <a:gd name="connsiteY4" fmla="*/ 1009721 h 1024064"/>
                <a:gd name="connsiteX5" fmla="*/ 512341 w 1369436"/>
                <a:gd name="connsiteY5" fmla="*/ 1023651 h 1024064"/>
                <a:gd name="connsiteX6" fmla="*/ 247308 w 1369436"/>
                <a:gd name="connsiteY6" fmla="*/ 921496 h 1024064"/>
                <a:gd name="connsiteX7" fmla="*/ 15493 w 1369436"/>
                <a:gd name="connsiteY7" fmla="*/ 573238 h 1024064"/>
                <a:gd name="connsiteX8" fmla="*/ 66571 w 1369436"/>
                <a:gd name="connsiteY8" fmla="*/ 185332 h 1024064"/>
                <a:gd name="connsiteX9" fmla="*/ 323031 w 1369436"/>
                <a:gd name="connsiteY9" fmla="*/ 6382 h 1024064"/>
                <a:gd name="connsiteX10" fmla="*/ 610210 w 1369436"/>
                <a:gd name="connsiteY10" fmla="*/ 77462 h 1024064"/>
                <a:gd name="connsiteX11" fmla="*/ 904533 w 1369436"/>
                <a:gd name="connsiteY11" fmla="*/ 218908 h 1024064"/>
                <a:gd name="connsiteX12" fmla="*/ 1092056 w 1369436"/>
                <a:gd name="connsiteY12" fmla="*/ 234624 h 1024064"/>
                <a:gd name="connsiteX13" fmla="*/ 1339944 w 1369436"/>
                <a:gd name="connsiteY13" fmla="*/ 390715 h 1024064"/>
                <a:gd name="connsiteX14" fmla="*/ 1356018 w 1369436"/>
                <a:gd name="connsiteY14" fmla="*/ 481084 h 1024064"/>
                <a:gd name="connsiteX15" fmla="*/ 1368876 w 1369436"/>
                <a:gd name="connsiteY15" fmla="*/ 622530 h 1024064"/>
                <a:gd name="connsiteX16" fmla="*/ 1321013 w 1369436"/>
                <a:gd name="connsiteY16" fmla="*/ 798623 h 1024064"/>
                <a:gd name="connsiteX17" fmla="*/ 1221358 w 1369436"/>
                <a:gd name="connsiteY17" fmla="*/ 885063 h 1024064"/>
                <a:gd name="connsiteX18" fmla="*/ 1201356 w 1369436"/>
                <a:gd name="connsiteY18" fmla="*/ 898279 h 1024064"/>
                <a:gd name="connsiteX19" fmla="*/ 1172066 w 1369436"/>
                <a:gd name="connsiteY19" fmla="*/ 895421 h 1024064"/>
                <a:gd name="connsiteX20" fmla="*/ 1180639 w 1369436"/>
                <a:gd name="connsiteY20" fmla="*/ 867203 h 1024064"/>
                <a:gd name="connsiteX21" fmla="*/ 1258863 w 1369436"/>
                <a:gd name="connsiteY21" fmla="*/ 808982 h 1024064"/>
                <a:gd name="connsiteX22" fmla="*/ 1331015 w 1369436"/>
                <a:gd name="connsiteY22" fmla="*/ 662178 h 1024064"/>
                <a:gd name="connsiteX23" fmla="*/ 1331015 w 1369436"/>
                <a:gd name="connsiteY23" fmla="*/ 613957 h 1024064"/>
                <a:gd name="connsiteX24" fmla="*/ 1273150 w 1369436"/>
                <a:gd name="connsiteY24" fmla="*/ 697896 h 1024064"/>
                <a:gd name="connsiteX25" fmla="*/ 1223501 w 1369436"/>
                <a:gd name="connsiteY25" fmla="*/ 748260 h 1024064"/>
                <a:gd name="connsiteX26" fmla="*/ 1194212 w 1369436"/>
                <a:gd name="connsiteY26" fmla="*/ 748974 h 1024064"/>
                <a:gd name="connsiteX27" fmla="*/ 1199570 w 1369436"/>
                <a:gd name="connsiteY27" fmla="*/ 720042 h 1024064"/>
                <a:gd name="connsiteX28" fmla="*/ 1305297 w 1369436"/>
                <a:gd name="connsiteY28" fmla="*/ 569666 h 1024064"/>
                <a:gd name="connsiteX29" fmla="*/ 1267078 w 1369436"/>
                <a:gd name="connsiteY29" fmla="*/ 339280 h 1024064"/>
                <a:gd name="connsiteX30" fmla="*/ 1100986 w 1369436"/>
                <a:gd name="connsiteY30" fmla="*/ 272129 h 1024064"/>
                <a:gd name="connsiteX31" fmla="*/ 876672 w 1369436"/>
                <a:gd name="connsiteY31" fmla="*/ 250698 h 1024064"/>
                <a:gd name="connsiteX32" fmla="*/ 612353 w 1369436"/>
                <a:gd name="connsiteY32" fmla="*/ 125325 h 1024064"/>
                <a:gd name="connsiteX33" fmla="*/ 484123 w 1369436"/>
                <a:gd name="connsiteY33" fmla="*/ 52101 h 1024064"/>
                <a:gd name="connsiteX34" fmla="*/ 82287 w 1369436"/>
                <a:gd name="connsiteY34" fmla="*/ 237125 h 1024064"/>
                <a:gd name="connsiteX35" fmla="*/ 59784 w 1369436"/>
                <a:gd name="connsiteY35" fmla="*/ 406789 h 1024064"/>
                <a:gd name="connsiteX36" fmla="*/ 302315 w 1369436"/>
                <a:gd name="connsiteY36" fmla="*/ 760761 h 1024064"/>
                <a:gd name="connsiteX37" fmla="*/ 455548 w 1369436"/>
                <a:gd name="connsiteY37" fmla="*/ 823626 h 1024064"/>
                <a:gd name="connsiteX38" fmla="*/ 465906 w 1369436"/>
                <a:gd name="connsiteY38" fmla="*/ 826484 h 1024064"/>
                <a:gd name="connsiteX39" fmla="*/ 478765 w 1369436"/>
                <a:gd name="connsiteY39" fmla="*/ 850773 h 1024064"/>
                <a:gd name="connsiteX40" fmla="*/ 455191 w 1369436"/>
                <a:gd name="connsiteY40" fmla="*/ 862203 h 1024064"/>
                <a:gd name="connsiteX41" fmla="*/ 333390 w 1369436"/>
                <a:gd name="connsiteY41" fmla="*/ 817911 h 1024064"/>
                <a:gd name="connsiteX42" fmla="*/ 105147 w 1369436"/>
                <a:gd name="connsiteY42" fmla="*/ 637532 h 1024064"/>
                <a:gd name="connsiteX43" fmla="*/ 54784 w 1369436"/>
                <a:gd name="connsiteY43" fmla="*/ 547878 h 1024064"/>
                <a:gd name="connsiteX44" fmla="*/ 49426 w 1369436"/>
                <a:gd name="connsiteY44" fmla="*/ 536090 h 1024064"/>
                <a:gd name="connsiteX45" fmla="*/ 46211 w 1369436"/>
                <a:gd name="connsiteY45" fmla="*/ 537162 h 1024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1369436" h="1024064">
                  <a:moveTo>
                    <a:pt x="45497" y="537162"/>
                  </a:moveTo>
                  <a:cubicBezTo>
                    <a:pt x="50140" y="556807"/>
                    <a:pt x="54426" y="576810"/>
                    <a:pt x="60141" y="596098"/>
                  </a:cubicBezTo>
                  <a:cubicBezTo>
                    <a:pt x="119077" y="793623"/>
                    <a:pt x="249808" y="917210"/>
                    <a:pt x="448047" y="970431"/>
                  </a:cubicBezTo>
                  <a:cubicBezTo>
                    <a:pt x="471621" y="976860"/>
                    <a:pt x="495910" y="981146"/>
                    <a:pt x="519842" y="986861"/>
                  </a:cubicBezTo>
                  <a:cubicBezTo>
                    <a:pt x="531629" y="989719"/>
                    <a:pt x="537344" y="999006"/>
                    <a:pt x="534844" y="1009721"/>
                  </a:cubicBezTo>
                  <a:cubicBezTo>
                    <a:pt x="532700" y="1019365"/>
                    <a:pt x="523414" y="1025795"/>
                    <a:pt x="512341" y="1023651"/>
                  </a:cubicBezTo>
                  <a:cubicBezTo>
                    <a:pt x="417686" y="1005435"/>
                    <a:pt x="327318" y="976860"/>
                    <a:pt x="247308" y="921496"/>
                  </a:cubicBezTo>
                  <a:cubicBezTo>
                    <a:pt x="124078" y="836128"/>
                    <a:pt x="49069" y="717899"/>
                    <a:pt x="15493" y="573238"/>
                  </a:cubicBezTo>
                  <a:cubicBezTo>
                    <a:pt x="-15582" y="437864"/>
                    <a:pt x="-581" y="307490"/>
                    <a:pt x="66571" y="185332"/>
                  </a:cubicBezTo>
                  <a:cubicBezTo>
                    <a:pt x="122292" y="84248"/>
                    <a:pt x="210517" y="26741"/>
                    <a:pt x="323031" y="6382"/>
                  </a:cubicBezTo>
                  <a:cubicBezTo>
                    <a:pt x="429116" y="-12907"/>
                    <a:pt x="525200" y="11739"/>
                    <a:pt x="610210" y="77462"/>
                  </a:cubicBezTo>
                  <a:cubicBezTo>
                    <a:pt x="698435" y="145685"/>
                    <a:pt x="795590" y="194619"/>
                    <a:pt x="904533" y="218908"/>
                  </a:cubicBezTo>
                  <a:cubicBezTo>
                    <a:pt x="966326" y="232839"/>
                    <a:pt x="1028834" y="239625"/>
                    <a:pt x="1092056" y="234624"/>
                  </a:cubicBezTo>
                  <a:cubicBezTo>
                    <a:pt x="1219215" y="224266"/>
                    <a:pt x="1311012" y="302490"/>
                    <a:pt x="1339944" y="390715"/>
                  </a:cubicBezTo>
                  <a:cubicBezTo>
                    <a:pt x="1349231" y="419647"/>
                    <a:pt x="1352446" y="450723"/>
                    <a:pt x="1356018" y="481084"/>
                  </a:cubicBezTo>
                  <a:cubicBezTo>
                    <a:pt x="1361733" y="527875"/>
                    <a:pt x="1366376" y="575024"/>
                    <a:pt x="1368876" y="622530"/>
                  </a:cubicBezTo>
                  <a:cubicBezTo>
                    <a:pt x="1372448" y="686109"/>
                    <a:pt x="1359232" y="746474"/>
                    <a:pt x="1321013" y="798623"/>
                  </a:cubicBezTo>
                  <a:cubicBezTo>
                    <a:pt x="1294581" y="834699"/>
                    <a:pt x="1257077" y="859345"/>
                    <a:pt x="1221358" y="885063"/>
                  </a:cubicBezTo>
                  <a:cubicBezTo>
                    <a:pt x="1214929" y="889706"/>
                    <a:pt x="1208142" y="893993"/>
                    <a:pt x="1201356" y="898279"/>
                  </a:cubicBezTo>
                  <a:cubicBezTo>
                    <a:pt x="1188854" y="906137"/>
                    <a:pt x="1178495" y="905065"/>
                    <a:pt x="1172066" y="895421"/>
                  </a:cubicBezTo>
                  <a:cubicBezTo>
                    <a:pt x="1165637" y="885777"/>
                    <a:pt x="1168851" y="875776"/>
                    <a:pt x="1180639" y="867203"/>
                  </a:cubicBezTo>
                  <a:cubicBezTo>
                    <a:pt x="1206713" y="847915"/>
                    <a:pt x="1233145" y="828627"/>
                    <a:pt x="1258863" y="808982"/>
                  </a:cubicBezTo>
                  <a:cubicBezTo>
                    <a:pt x="1307083" y="771834"/>
                    <a:pt x="1324942" y="719685"/>
                    <a:pt x="1331015" y="662178"/>
                  </a:cubicBezTo>
                  <a:cubicBezTo>
                    <a:pt x="1332800" y="645747"/>
                    <a:pt x="1331015" y="628959"/>
                    <a:pt x="1331015" y="613957"/>
                  </a:cubicBezTo>
                  <a:cubicBezTo>
                    <a:pt x="1312084" y="641818"/>
                    <a:pt x="1294224" y="670750"/>
                    <a:pt x="1273150" y="697896"/>
                  </a:cubicBezTo>
                  <a:cubicBezTo>
                    <a:pt x="1258863" y="716470"/>
                    <a:pt x="1240646" y="732186"/>
                    <a:pt x="1223501" y="748260"/>
                  </a:cubicBezTo>
                  <a:cubicBezTo>
                    <a:pt x="1212785" y="758261"/>
                    <a:pt x="1201713" y="757904"/>
                    <a:pt x="1194212" y="748974"/>
                  </a:cubicBezTo>
                  <a:cubicBezTo>
                    <a:pt x="1186354" y="740045"/>
                    <a:pt x="1188140" y="729686"/>
                    <a:pt x="1199570" y="720042"/>
                  </a:cubicBezTo>
                  <a:cubicBezTo>
                    <a:pt x="1247433" y="678608"/>
                    <a:pt x="1284937" y="629674"/>
                    <a:pt x="1305297" y="569666"/>
                  </a:cubicBezTo>
                  <a:cubicBezTo>
                    <a:pt x="1333515" y="486442"/>
                    <a:pt x="1323871" y="407860"/>
                    <a:pt x="1267078" y="339280"/>
                  </a:cubicBezTo>
                  <a:cubicBezTo>
                    <a:pt x="1224930" y="288203"/>
                    <a:pt x="1167066" y="267843"/>
                    <a:pt x="1100986" y="272129"/>
                  </a:cubicBezTo>
                  <a:cubicBezTo>
                    <a:pt x="1024905" y="277129"/>
                    <a:pt x="950253" y="269271"/>
                    <a:pt x="876672" y="250698"/>
                  </a:cubicBezTo>
                  <a:cubicBezTo>
                    <a:pt x="780231" y="226409"/>
                    <a:pt x="692006" y="184618"/>
                    <a:pt x="612353" y="125325"/>
                  </a:cubicBezTo>
                  <a:cubicBezTo>
                    <a:pt x="572348" y="95678"/>
                    <a:pt x="532343" y="67461"/>
                    <a:pt x="484123" y="52101"/>
                  </a:cubicBezTo>
                  <a:cubicBezTo>
                    <a:pt x="350178" y="9239"/>
                    <a:pt x="157654" y="59245"/>
                    <a:pt x="82287" y="237125"/>
                  </a:cubicBezTo>
                  <a:cubicBezTo>
                    <a:pt x="59427" y="291417"/>
                    <a:pt x="54784" y="348924"/>
                    <a:pt x="59784" y="406789"/>
                  </a:cubicBezTo>
                  <a:cubicBezTo>
                    <a:pt x="73000" y="570738"/>
                    <a:pt x="163726" y="682537"/>
                    <a:pt x="302315" y="760761"/>
                  </a:cubicBezTo>
                  <a:cubicBezTo>
                    <a:pt x="350535" y="787908"/>
                    <a:pt x="402327" y="807910"/>
                    <a:pt x="455548" y="823626"/>
                  </a:cubicBezTo>
                  <a:cubicBezTo>
                    <a:pt x="459120" y="824698"/>
                    <a:pt x="462335" y="825412"/>
                    <a:pt x="465906" y="826484"/>
                  </a:cubicBezTo>
                  <a:cubicBezTo>
                    <a:pt x="477336" y="830770"/>
                    <a:pt x="482694" y="840414"/>
                    <a:pt x="478765" y="850773"/>
                  </a:cubicBezTo>
                  <a:cubicBezTo>
                    <a:pt x="474479" y="861489"/>
                    <a:pt x="465906" y="866132"/>
                    <a:pt x="455191" y="862203"/>
                  </a:cubicBezTo>
                  <a:cubicBezTo>
                    <a:pt x="414471" y="847915"/>
                    <a:pt x="373038" y="835057"/>
                    <a:pt x="333390" y="817911"/>
                  </a:cubicBezTo>
                  <a:cubicBezTo>
                    <a:pt x="241950" y="777549"/>
                    <a:pt x="162654" y="720757"/>
                    <a:pt x="105147" y="637532"/>
                  </a:cubicBezTo>
                  <a:cubicBezTo>
                    <a:pt x="85859" y="609671"/>
                    <a:pt x="71571" y="577882"/>
                    <a:pt x="54784" y="547878"/>
                  </a:cubicBezTo>
                  <a:cubicBezTo>
                    <a:pt x="52640" y="544306"/>
                    <a:pt x="51212" y="540020"/>
                    <a:pt x="49426" y="536090"/>
                  </a:cubicBezTo>
                  <a:cubicBezTo>
                    <a:pt x="48354" y="536090"/>
                    <a:pt x="47283" y="536805"/>
                    <a:pt x="46211" y="537162"/>
                  </a:cubicBezTo>
                  <a:close/>
                </a:path>
              </a:pathLst>
            </a:custGeom>
            <a:grpFill/>
            <a:ln w="3572" cap="flat">
              <a:noFill/>
              <a:prstDash val="solid"/>
              <a:miter/>
            </a:ln>
          </p:spPr>
          <p:txBody>
            <a:bodyPr rtlCol="0" anchor="ctr"/>
            <a:lstStyle/>
            <a:p>
              <a:endParaRPr lang="en-US"/>
            </a:p>
          </p:txBody>
        </p:sp>
        <p:sp>
          <p:nvSpPr>
            <p:cNvPr id="223" name="Freeform 222">
              <a:extLst>
                <a:ext uri="{FF2B5EF4-FFF2-40B4-BE49-F238E27FC236}">
                  <a16:creationId xmlns:a16="http://schemas.microsoft.com/office/drawing/2014/main" id="{C0B57D10-C5C9-C349-A15F-3C106B9D9A6D}"/>
                </a:ext>
              </a:extLst>
            </p:cNvPr>
            <p:cNvSpPr/>
            <p:nvPr/>
          </p:nvSpPr>
          <p:spPr>
            <a:xfrm>
              <a:off x="6455361" y="-569722"/>
              <a:ext cx="701796" cy="858455"/>
            </a:xfrm>
            <a:custGeom>
              <a:avLst/>
              <a:gdLst>
                <a:gd name="connsiteX0" fmla="*/ 263780 w 701796"/>
                <a:gd name="connsiteY0" fmla="*/ 642557 h 858455"/>
                <a:gd name="connsiteX1" fmla="*/ 161267 w 701796"/>
                <a:gd name="connsiteY1" fmla="*/ 800791 h 858455"/>
                <a:gd name="connsiteX2" fmla="*/ 145908 w 701796"/>
                <a:gd name="connsiteY2" fmla="*/ 824365 h 858455"/>
                <a:gd name="connsiteX3" fmla="*/ 36609 w 701796"/>
                <a:gd name="connsiteY3" fmla="*/ 845439 h 858455"/>
                <a:gd name="connsiteX4" fmla="*/ 12320 w 701796"/>
                <a:gd name="connsiteY4" fmla="*/ 735783 h 858455"/>
                <a:gd name="connsiteX5" fmla="*/ 121619 w 701796"/>
                <a:gd name="connsiteY5" fmla="*/ 567190 h 858455"/>
                <a:gd name="connsiteX6" fmla="*/ 120191 w 701796"/>
                <a:gd name="connsiteY6" fmla="*/ 544688 h 858455"/>
                <a:gd name="connsiteX7" fmla="*/ 59111 w 701796"/>
                <a:gd name="connsiteY7" fmla="*/ 222505 h 858455"/>
                <a:gd name="connsiteX8" fmla="*/ 309857 w 701796"/>
                <a:gd name="connsiteY8" fmla="*/ 6049 h 858455"/>
                <a:gd name="connsiteX9" fmla="*/ 699549 w 701796"/>
                <a:gd name="connsiteY9" fmla="*/ 294656 h 858455"/>
                <a:gd name="connsiteX10" fmla="*/ 417370 w 701796"/>
                <a:gd name="connsiteY10" fmla="*/ 657916 h 858455"/>
                <a:gd name="connsiteX11" fmla="*/ 264137 w 701796"/>
                <a:gd name="connsiteY11" fmla="*/ 643628 h 858455"/>
                <a:gd name="connsiteX12" fmla="*/ 370222 w 701796"/>
                <a:gd name="connsiteY12" fmla="*/ 622555 h 858455"/>
                <a:gd name="connsiteX13" fmla="*/ 663473 w 701796"/>
                <a:gd name="connsiteY13" fmla="*/ 329661 h 858455"/>
                <a:gd name="connsiteX14" fmla="*/ 370579 w 701796"/>
                <a:gd name="connsiteY14" fmla="*/ 36409 h 858455"/>
                <a:gd name="connsiteX15" fmla="*/ 77328 w 701796"/>
                <a:gd name="connsiteY15" fmla="*/ 328946 h 858455"/>
                <a:gd name="connsiteX16" fmla="*/ 370222 w 701796"/>
                <a:gd name="connsiteY16" fmla="*/ 622197 h 858455"/>
                <a:gd name="connsiteX17" fmla="*/ 155552 w 701796"/>
                <a:gd name="connsiteY17" fmla="*/ 582906 h 858455"/>
                <a:gd name="connsiteX18" fmla="*/ 154123 w 701796"/>
                <a:gd name="connsiteY18" fmla="*/ 583978 h 858455"/>
                <a:gd name="connsiteX19" fmla="*/ 43752 w 701796"/>
                <a:gd name="connsiteY19" fmla="*/ 754714 h 858455"/>
                <a:gd name="connsiteX20" fmla="*/ 57326 w 701796"/>
                <a:gd name="connsiteY20" fmla="*/ 813650 h 858455"/>
                <a:gd name="connsiteX21" fmla="*/ 116261 w 701796"/>
                <a:gd name="connsiteY21" fmla="*/ 800791 h 858455"/>
                <a:gd name="connsiteX22" fmla="*/ 226632 w 701796"/>
                <a:gd name="connsiteY22" fmla="*/ 630055 h 858455"/>
                <a:gd name="connsiteX23" fmla="*/ 226632 w 701796"/>
                <a:gd name="connsiteY23" fmla="*/ 628984 h 858455"/>
                <a:gd name="connsiteX24" fmla="*/ 155552 w 701796"/>
                <a:gd name="connsiteY24" fmla="*/ 582906 h 858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01796" h="858455">
                  <a:moveTo>
                    <a:pt x="263780" y="642557"/>
                  </a:moveTo>
                  <a:cubicBezTo>
                    <a:pt x="229133" y="695778"/>
                    <a:pt x="195200" y="748284"/>
                    <a:pt x="161267" y="800791"/>
                  </a:cubicBezTo>
                  <a:cubicBezTo>
                    <a:pt x="156266" y="808649"/>
                    <a:pt x="151266" y="816507"/>
                    <a:pt x="145908" y="824365"/>
                  </a:cubicBezTo>
                  <a:cubicBezTo>
                    <a:pt x="120191" y="859727"/>
                    <a:pt x="72685" y="869014"/>
                    <a:pt x="36609" y="845439"/>
                  </a:cubicBezTo>
                  <a:cubicBezTo>
                    <a:pt x="176" y="821508"/>
                    <a:pt x="-11254" y="773288"/>
                    <a:pt x="12320" y="735783"/>
                  </a:cubicBezTo>
                  <a:cubicBezTo>
                    <a:pt x="48039" y="678990"/>
                    <a:pt x="84472" y="623269"/>
                    <a:pt x="121619" y="567190"/>
                  </a:cubicBezTo>
                  <a:cubicBezTo>
                    <a:pt x="127691" y="557903"/>
                    <a:pt x="126977" y="552903"/>
                    <a:pt x="120191" y="544688"/>
                  </a:cubicBezTo>
                  <a:cubicBezTo>
                    <a:pt x="41252" y="448604"/>
                    <a:pt x="18392" y="339662"/>
                    <a:pt x="59111" y="222505"/>
                  </a:cubicBezTo>
                  <a:cubicBezTo>
                    <a:pt x="100545" y="103918"/>
                    <a:pt x="185913" y="29623"/>
                    <a:pt x="309857" y="6049"/>
                  </a:cubicBezTo>
                  <a:cubicBezTo>
                    <a:pt x="499881" y="-30384"/>
                    <a:pt x="676689" y="101775"/>
                    <a:pt x="699549" y="294656"/>
                  </a:cubicBezTo>
                  <a:cubicBezTo>
                    <a:pt x="720623" y="469321"/>
                    <a:pt x="590964" y="635413"/>
                    <a:pt x="417370" y="657916"/>
                  </a:cubicBezTo>
                  <a:cubicBezTo>
                    <a:pt x="365578" y="664702"/>
                    <a:pt x="315215" y="660416"/>
                    <a:pt x="264137" y="643628"/>
                  </a:cubicBezTo>
                  <a:close/>
                  <a:moveTo>
                    <a:pt x="370222" y="622555"/>
                  </a:moveTo>
                  <a:cubicBezTo>
                    <a:pt x="532742" y="622555"/>
                    <a:pt x="663473" y="491466"/>
                    <a:pt x="663473" y="329661"/>
                  </a:cubicBezTo>
                  <a:cubicBezTo>
                    <a:pt x="663473" y="167855"/>
                    <a:pt x="532385" y="36409"/>
                    <a:pt x="370579" y="36409"/>
                  </a:cubicBezTo>
                  <a:cubicBezTo>
                    <a:pt x="208059" y="36409"/>
                    <a:pt x="77328" y="166783"/>
                    <a:pt x="77328" y="328946"/>
                  </a:cubicBezTo>
                  <a:cubicBezTo>
                    <a:pt x="77328" y="491109"/>
                    <a:pt x="208773" y="622555"/>
                    <a:pt x="370222" y="622197"/>
                  </a:cubicBezTo>
                  <a:close/>
                  <a:moveTo>
                    <a:pt x="155552" y="582906"/>
                  </a:moveTo>
                  <a:cubicBezTo>
                    <a:pt x="155552" y="582906"/>
                    <a:pt x="154481" y="583264"/>
                    <a:pt x="154123" y="583978"/>
                  </a:cubicBezTo>
                  <a:cubicBezTo>
                    <a:pt x="117333" y="640771"/>
                    <a:pt x="80185" y="697564"/>
                    <a:pt x="43752" y="754714"/>
                  </a:cubicBezTo>
                  <a:cubicBezTo>
                    <a:pt x="30894" y="775073"/>
                    <a:pt x="37680" y="801148"/>
                    <a:pt x="57326" y="813650"/>
                  </a:cubicBezTo>
                  <a:cubicBezTo>
                    <a:pt x="76971" y="826151"/>
                    <a:pt x="103046" y="821151"/>
                    <a:pt x="116261" y="800791"/>
                  </a:cubicBezTo>
                  <a:cubicBezTo>
                    <a:pt x="153409" y="743998"/>
                    <a:pt x="189842" y="686848"/>
                    <a:pt x="226632" y="630055"/>
                  </a:cubicBezTo>
                  <a:cubicBezTo>
                    <a:pt x="226990" y="629341"/>
                    <a:pt x="226632" y="628627"/>
                    <a:pt x="226632" y="628984"/>
                  </a:cubicBezTo>
                  <a:cubicBezTo>
                    <a:pt x="203058" y="613625"/>
                    <a:pt x="179841" y="598623"/>
                    <a:pt x="155552" y="582906"/>
                  </a:cubicBezTo>
                  <a:close/>
                </a:path>
              </a:pathLst>
            </a:custGeom>
            <a:grpFill/>
            <a:ln w="3572" cap="flat">
              <a:noFill/>
              <a:prstDash val="solid"/>
              <a:miter/>
            </a:ln>
          </p:spPr>
          <p:txBody>
            <a:bodyPr rtlCol="0" anchor="ctr"/>
            <a:lstStyle/>
            <a:p>
              <a:endParaRPr lang="en-US"/>
            </a:p>
          </p:txBody>
        </p:sp>
        <p:sp>
          <p:nvSpPr>
            <p:cNvPr id="224" name="Freeform 223">
              <a:extLst>
                <a:ext uri="{FF2B5EF4-FFF2-40B4-BE49-F238E27FC236}">
                  <a16:creationId xmlns:a16="http://schemas.microsoft.com/office/drawing/2014/main" id="{58E38099-98BA-A916-1A58-30B1BC2A504F}"/>
                </a:ext>
              </a:extLst>
            </p:cNvPr>
            <p:cNvSpPr/>
            <p:nvPr/>
          </p:nvSpPr>
          <p:spPr>
            <a:xfrm>
              <a:off x="6117755" y="-894782"/>
              <a:ext cx="1117216" cy="663436"/>
            </a:xfrm>
            <a:custGeom>
              <a:avLst/>
              <a:gdLst>
                <a:gd name="connsiteX0" fmla="*/ 932498 w 1117216"/>
                <a:gd name="connsiteY0" fmla="*/ 272174 h 663436"/>
                <a:gd name="connsiteX1" fmla="*/ 406718 w 1117216"/>
                <a:gd name="connsiteY1" fmla="*/ 92151 h 663436"/>
                <a:gd name="connsiteX2" fmla="*/ 294562 w 1117216"/>
                <a:gd name="connsiteY2" fmla="*/ 39287 h 663436"/>
                <a:gd name="connsiteX3" fmla="*/ 74534 w 1117216"/>
                <a:gd name="connsiteY3" fmla="*/ 159302 h 663436"/>
                <a:gd name="connsiteX4" fmla="*/ 38458 w 1117216"/>
                <a:gd name="connsiteY4" fmla="*/ 306464 h 663436"/>
                <a:gd name="connsiteX5" fmla="*/ 149186 w 1117216"/>
                <a:gd name="connsiteY5" fmla="*/ 534706 h 663436"/>
                <a:gd name="connsiteX6" fmla="*/ 319565 w 1117216"/>
                <a:gd name="connsiteY6" fmla="*/ 622217 h 663436"/>
                <a:gd name="connsiteX7" fmla="*/ 329923 w 1117216"/>
                <a:gd name="connsiteY7" fmla="*/ 625432 h 663436"/>
                <a:gd name="connsiteX8" fmla="*/ 347068 w 1117216"/>
                <a:gd name="connsiteY8" fmla="*/ 649721 h 663436"/>
                <a:gd name="connsiteX9" fmla="*/ 318850 w 1117216"/>
                <a:gd name="connsiteY9" fmla="*/ 661508 h 663436"/>
                <a:gd name="connsiteX10" fmla="*/ 248484 w 1117216"/>
                <a:gd name="connsiteY10" fmla="*/ 635791 h 663436"/>
                <a:gd name="connsiteX11" fmla="*/ 72391 w 1117216"/>
                <a:gd name="connsiteY11" fmla="*/ 512561 h 663436"/>
                <a:gd name="connsiteX12" fmla="*/ 9526 w 1117216"/>
                <a:gd name="connsiteY12" fmla="*/ 237526 h 663436"/>
                <a:gd name="connsiteX13" fmla="*/ 41673 w 1117216"/>
                <a:gd name="connsiteY13" fmla="*/ 141443 h 663436"/>
                <a:gd name="connsiteX14" fmla="*/ 230625 w 1117216"/>
                <a:gd name="connsiteY14" fmla="*/ 3212 h 663436"/>
                <a:gd name="connsiteX15" fmla="*/ 415291 w 1117216"/>
                <a:gd name="connsiteY15" fmla="*/ 52146 h 663436"/>
                <a:gd name="connsiteX16" fmla="*/ 782480 w 1117216"/>
                <a:gd name="connsiteY16" fmla="*/ 221453 h 663436"/>
                <a:gd name="connsiteX17" fmla="*/ 982147 w 1117216"/>
                <a:gd name="connsiteY17" fmla="*/ 234669 h 663436"/>
                <a:gd name="connsiteX18" fmla="*/ 1106449 w 1117216"/>
                <a:gd name="connsiteY18" fmla="*/ 321108 h 663436"/>
                <a:gd name="connsiteX19" fmla="*/ 1077517 w 1117216"/>
                <a:gd name="connsiteY19" fmla="*/ 517919 h 663436"/>
                <a:gd name="connsiteX20" fmla="*/ 1074302 w 1117216"/>
                <a:gd name="connsiteY20" fmla="*/ 522205 h 663436"/>
                <a:gd name="connsiteX21" fmla="*/ 1048584 w 1117216"/>
                <a:gd name="connsiteY21" fmla="*/ 527563 h 663436"/>
                <a:gd name="connsiteX22" fmla="*/ 1043941 w 1117216"/>
                <a:gd name="connsiteY22" fmla="*/ 500774 h 663436"/>
                <a:gd name="connsiteX23" fmla="*/ 1075731 w 1117216"/>
                <a:gd name="connsiteY23" fmla="*/ 427550 h 663436"/>
                <a:gd name="connsiteX24" fmla="*/ 1071802 w 1117216"/>
                <a:gd name="connsiteY24" fmla="*/ 334681 h 663436"/>
                <a:gd name="connsiteX25" fmla="*/ 980362 w 1117216"/>
                <a:gd name="connsiteY25" fmla="*/ 271816 h 663436"/>
                <a:gd name="connsiteX26" fmla="*/ 932141 w 1117216"/>
                <a:gd name="connsiteY26" fmla="*/ 271816 h 663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117216" h="663436">
                  <a:moveTo>
                    <a:pt x="932498" y="272174"/>
                  </a:moveTo>
                  <a:cubicBezTo>
                    <a:pt x="737474" y="270745"/>
                    <a:pt x="562095" y="210023"/>
                    <a:pt x="406718" y="92151"/>
                  </a:cubicBezTo>
                  <a:cubicBezTo>
                    <a:pt x="372786" y="66434"/>
                    <a:pt x="337424" y="45717"/>
                    <a:pt x="294562" y="39287"/>
                  </a:cubicBezTo>
                  <a:cubicBezTo>
                    <a:pt x="203836" y="25714"/>
                    <a:pt x="111682" y="75363"/>
                    <a:pt x="74534" y="159302"/>
                  </a:cubicBezTo>
                  <a:cubicBezTo>
                    <a:pt x="53817" y="206094"/>
                    <a:pt x="39887" y="255029"/>
                    <a:pt x="38458" y="306464"/>
                  </a:cubicBezTo>
                  <a:cubicBezTo>
                    <a:pt x="35601" y="401476"/>
                    <a:pt x="76320" y="476128"/>
                    <a:pt x="149186" y="534706"/>
                  </a:cubicBezTo>
                  <a:cubicBezTo>
                    <a:pt x="199907" y="575426"/>
                    <a:pt x="258128" y="601858"/>
                    <a:pt x="319565" y="622217"/>
                  </a:cubicBezTo>
                  <a:cubicBezTo>
                    <a:pt x="322779" y="623289"/>
                    <a:pt x="326351" y="624361"/>
                    <a:pt x="329923" y="625432"/>
                  </a:cubicBezTo>
                  <a:cubicBezTo>
                    <a:pt x="344211" y="630076"/>
                    <a:pt x="350283" y="638648"/>
                    <a:pt x="347068" y="649721"/>
                  </a:cubicBezTo>
                  <a:cubicBezTo>
                    <a:pt x="343853" y="661508"/>
                    <a:pt x="333495" y="666509"/>
                    <a:pt x="318850" y="661508"/>
                  </a:cubicBezTo>
                  <a:cubicBezTo>
                    <a:pt x="295276" y="653293"/>
                    <a:pt x="271344" y="645434"/>
                    <a:pt x="248484" y="635791"/>
                  </a:cubicBezTo>
                  <a:cubicBezTo>
                    <a:pt x="180976" y="607573"/>
                    <a:pt x="119897" y="569354"/>
                    <a:pt x="72391" y="512561"/>
                  </a:cubicBezTo>
                  <a:cubicBezTo>
                    <a:pt x="4882" y="431837"/>
                    <a:pt x="-13691" y="338968"/>
                    <a:pt x="9526" y="237526"/>
                  </a:cubicBezTo>
                  <a:cubicBezTo>
                    <a:pt x="17027" y="204665"/>
                    <a:pt x="27742" y="172161"/>
                    <a:pt x="41673" y="141443"/>
                  </a:cubicBezTo>
                  <a:cubicBezTo>
                    <a:pt x="78106" y="60004"/>
                    <a:pt x="144186" y="17142"/>
                    <a:pt x="230625" y="3212"/>
                  </a:cubicBezTo>
                  <a:cubicBezTo>
                    <a:pt x="299205" y="-7861"/>
                    <a:pt x="360641" y="9998"/>
                    <a:pt x="415291" y="52146"/>
                  </a:cubicBezTo>
                  <a:cubicBezTo>
                    <a:pt x="524590" y="137157"/>
                    <a:pt x="646034" y="195021"/>
                    <a:pt x="782480" y="221453"/>
                  </a:cubicBezTo>
                  <a:cubicBezTo>
                    <a:pt x="848559" y="234312"/>
                    <a:pt x="914996" y="239312"/>
                    <a:pt x="982147" y="234669"/>
                  </a:cubicBezTo>
                  <a:cubicBezTo>
                    <a:pt x="1041083" y="230383"/>
                    <a:pt x="1088947" y="262530"/>
                    <a:pt x="1106449" y="321108"/>
                  </a:cubicBezTo>
                  <a:cubicBezTo>
                    <a:pt x="1127166" y="390760"/>
                    <a:pt x="1118236" y="456840"/>
                    <a:pt x="1077517" y="517919"/>
                  </a:cubicBezTo>
                  <a:cubicBezTo>
                    <a:pt x="1076445" y="519348"/>
                    <a:pt x="1075373" y="520776"/>
                    <a:pt x="1074302" y="522205"/>
                  </a:cubicBezTo>
                  <a:cubicBezTo>
                    <a:pt x="1067158" y="531134"/>
                    <a:pt x="1058586" y="533992"/>
                    <a:pt x="1048584" y="527563"/>
                  </a:cubicBezTo>
                  <a:cubicBezTo>
                    <a:pt x="1039297" y="521848"/>
                    <a:pt x="1037154" y="511132"/>
                    <a:pt x="1043941" y="500774"/>
                  </a:cubicBezTo>
                  <a:cubicBezTo>
                    <a:pt x="1058943" y="478271"/>
                    <a:pt x="1070373" y="454339"/>
                    <a:pt x="1075731" y="427550"/>
                  </a:cubicBezTo>
                  <a:cubicBezTo>
                    <a:pt x="1081803" y="396118"/>
                    <a:pt x="1080731" y="365400"/>
                    <a:pt x="1071802" y="334681"/>
                  </a:cubicBezTo>
                  <a:cubicBezTo>
                    <a:pt x="1058943" y="290033"/>
                    <a:pt x="1026796" y="268602"/>
                    <a:pt x="980362" y="271816"/>
                  </a:cubicBezTo>
                  <a:cubicBezTo>
                    <a:pt x="964288" y="272888"/>
                    <a:pt x="948215" y="271816"/>
                    <a:pt x="932141" y="271816"/>
                  </a:cubicBezTo>
                  <a:close/>
                </a:path>
              </a:pathLst>
            </a:custGeom>
            <a:grpFill/>
            <a:ln w="3572" cap="flat">
              <a:noFill/>
              <a:prstDash val="solid"/>
              <a:miter/>
            </a:ln>
          </p:spPr>
          <p:txBody>
            <a:bodyPr rtlCol="0" anchor="ctr"/>
            <a:lstStyle/>
            <a:p>
              <a:endParaRPr lang="en-US"/>
            </a:p>
          </p:txBody>
        </p:sp>
        <p:sp>
          <p:nvSpPr>
            <p:cNvPr id="225" name="Freeform 224">
              <a:extLst>
                <a:ext uri="{FF2B5EF4-FFF2-40B4-BE49-F238E27FC236}">
                  <a16:creationId xmlns:a16="http://schemas.microsoft.com/office/drawing/2014/main" id="{499CE515-6798-C3F1-BD3D-ECA0D8598821}"/>
                </a:ext>
              </a:extLst>
            </p:cNvPr>
            <p:cNvSpPr/>
            <p:nvPr/>
          </p:nvSpPr>
          <p:spPr>
            <a:xfrm>
              <a:off x="6303732" y="-711551"/>
              <a:ext cx="186811" cy="186813"/>
            </a:xfrm>
            <a:custGeom>
              <a:avLst/>
              <a:gdLst>
                <a:gd name="connsiteX0" fmla="*/ 186809 w 186811"/>
                <a:gd name="connsiteY0" fmla="*/ 94299 h 186813"/>
                <a:gd name="connsiteX1" fmla="*/ 92154 w 186811"/>
                <a:gd name="connsiteY1" fmla="*/ 186811 h 186813"/>
                <a:gd name="connsiteX2" fmla="*/ 0 w 186811"/>
                <a:gd name="connsiteY2" fmla="*/ 93228 h 186813"/>
                <a:gd name="connsiteX3" fmla="*/ 93940 w 186811"/>
                <a:gd name="connsiteY3" fmla="*/ 2 h 186813"/>
                <a:gd name="connsiteX4" fmla="*/ 186809 w 186811"/>
                <a:gd name="connsiteY4" fmla="*/ 94299 h 186813"/>
                <a:gd name="connsiteX5" fmla="*/ 92869 w 186811"/>
                <a:gd name="connsiteY5" fmla="*/ 149306 h 186813"/>
                <a:gd name="connsiteX6" fmla="*/ 149304 w 186811"/>
                <a:gd name="connsiteY6" fmla="*/ 93585 h 186813"/>
                <a:gd name="connsiteX7" fmla="*/ 94655 w 186811"/>
                <a:gd name="connsiteY7" fmla="*/ 37149 h 186813"/>
                <a:gd name="connsiteX8" fmla="*/ 37505 w 186811"/>
                <a:gd name="connsiteY8" fmla="*/ 92513 h 186813"/>
                <a:gd name="connsiteX9" fmla="*/ 92869 w 186811"/>
                <a:gd name="connsiteY9" fmla="*/ 149306 h 186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6811" h="186813">
                  <a:moveTo>
                    <a:pt x="186809" y="94299"/>
                  </a:moveTo>
                  <a:cubicBezTo>
                    <a:pt x="186452" y="145734"/>
                    <a:pt x="143947" y="187168"/>
                    <a:pt x="92154" y="186811"/>
                  </a:cubicBezTo>
                  <a:cubicBezTo>
                    <a:pt x="41434" y="186454"/>
                    <a:pt x="0" y="144306"/>
                    <a:pt x="0" y="93228"/>
                  </a:cubicBezTo>
                  <a:cubicBezTo>
                    <a:pt x="0" y="42150"/>
                    <a:pt x="42863" y="-355"/>
                    <a:pt x="93940" y="2"/>
                  </a:cubicBezTo>
                  <a:cubicBezTo>
                    <a:pt x="145375" y="2"/>
                    <a:pt x="187166" y="42865"/>
                    <a:pt x="186809" y="94299"/>
                  </a:cubicBezTo>
                  <a:close/>
                  <a:moveTo>
                    <a:pt x="92869" y="149306"/>
                  </a:moveTo>
                  <a:cubicBezTo>
                    <a:pt x="123587" y="149306"/>
                    <a:pt x="149304" y="124303"/>
                    <a:pt x="149304" y="93585"/>
                  </a:cubicBezTo>
                  <a:cubicBezTo>
                    <a:pt x="149304" y="63224"/>
                    <a:pt x="124658" y="37864"/>
                    <a:pt x="94655" y="37149"/>
                  </a:cubicBezTo>
                  <a:cubicBezTo>
                    <a:pt x="64294" y="36435"/>
                    <a:pt x="37862" y="61795"/>
                    <a:pt x="37505" y="92513"/>
                  </a:cubicBezTo>
                  <a:cubicBezTo>
                    <a:pt x="36790" y="123232"/>
                    <a:pt x="62151" y="148949"/>
                    <a:pt x="92869" y="149306"/>
                  </a:cubicBezTo>
                  <a:close/>
                </a:path>
              </a:pathLst>
            </a:custGeom>
            <a:grpFill/>
            <a:ln w="3572" cap="flat">
              <a:noFill/>
              <a:prstDash val="solid"/>
              <a:miter/>
            </a:ln>
          </p:spPr>
          <p:txBody>
            <a:bodyPr rtlCol="0" anchor="ctr"/>
            <a:lstStyle/>
            <a:p>
              <a:endParaRPr lang="en-US"/>
            </a:p>
          </p:txBody>
        </p:sp>
        <p:sp>
          <p:nvSpPr>
            <p:cNvPr id="226" name="Freeform 225">
              <a:extLst>
                <a:ext uri="{FF2B5EF4-FFF2-40B4-BE49-F238E27FC236}">
                  <a16:creationId xmlns:a16="http://schemas.microsoft.com/office/drawing/2014/main" id="{BDF1EA19-F810-E5A9-50F7-A161F2FD95DC}"/>
                </a:ext>
              </a:extLst>
            </p:cNvPr>
            <p:cNvSpPr/>
            <p:nvPr/>
          </p:nvSpPr>
          <p:spPr>
            <a:xfrm>
              <a:off x="6719231" y="-347944"/>
              <a:ext cx="351024" cy="357914"/>
            </a:xfrm>
            <a:custGeom>
              <a:avLst/>
              <a:gdLst>
                <a:gd name="connsiteX0" fmla="*/ 52416 w 351024"/>
                <a:gd name="connsiteY0" fmla="*/ 275404 h 357914"/>
                <a:gd name="connsiteX1" fmla="*/ 30628 w 351024"/>
                <a:gd name="connsiteY1" fmla="*/ 287548 h 357914"/>
                <a:gd name="connsiteX2" fmla="*/ 2767 w 351024"/>
                <a:gd name="connsiteY2" fmla="*/ 282547 h 357914"/>
                <a:gd name="connsiteX3" fmla="*/ 11697 w 351024"/>
                <a:gd name="connsiteY3" fmla="*/ 255401 h 357914"/>
                <a:gd name="connsiteX4" fmla="*/ 24556 w 351024"/>
                <a:gd name="connsiteY4" fmla="*/ 248258 h 357914"/>
                <a:gd name="connsiteX5" fmla="*/ 55988 w 351024"/>
                <a:gd name="connsiteY5" fmla="*/ 216468 h 357914"/>
                <a:gd name="connsiteX6" fmla="*/ 107780 w 351024"/>
                <a:gd name="connsiteY6" fmla="*/ 182178 h 357914"/>
                <a:gd name="connsiteX7" fmla="*/ 140999 w 351024"/>
                <a:gd name="connsiteY7" fmla="*/ 176463 h 357914"/>
                <a:gd name="connsiteX8" fmla="*/ 142785 w 351024"/>
                <a:gd name="connsiteY8" fmla="*/ 171462 h 357914"/>
                <a:gd name="connsiteX9" fmla="*/ 120639 w 351024"/>
                <a:gd name="connsiteY9" fmla="*/ 152174 h 357914"/>
                <a:gd name="connsiteX10" fmla="*/ 119210 w 351024"/>
                <a:gd name="connsiteY10" fmla="*/ 123599 h 357914"/>
                <a:gd name="connsiteX11" fmla="*/ 146714 w 351024"/>
                <a:gd name="connsiteY11" fmla="*/ 125385 h 357914"/>
                <a:gd name="connsiteX12" fmla="*/ 157072 w 351024"/>
                <a:gd name="connsiteY12" fmla="*/ 135743 h 357914"/>
                <a:gd name="connsiteX13" fmla="*/ 166002 w 351024"/>
                <a:gd name="connsiteY13" fmla="*/ 147531 h 357914"/>
                <a:gd name="connsiteX14" fmla="*/ 171002 w 351024"/>
                <a:gd name="connsiteY14" fmla="*/ 146102 h 357914"/>
                <a:gd name="connsiteX15" fmla="*/ 176717 w 351024"/>
                <a:gd name="connsiteY15" fmla="*/ 120027 h 357914"/>
                <a:gd name="connsiteX16" fmla="*/ 203864 w 351024"/>
                <a:gd name="connsiteY16" fmla="*/ 64306 h 357914"/>
                <a:gd name="connsiteX17" fmla="*/ 208507 w 351024"/>
                <a:gd name="connsiteY17" fmla="*/ 53233 h 357914"/>
                <a:gd name="connsiteX18" fmla="*/ 208864 w 351024"/>
                <a:gd name="connsiteY18" fmla="*/ 19658 h 357914"/>
                <a:gd name="connsiteX19" fmla="*/ 227795 w 351024"/>
                <a:gd name="connsiteY19" fmla="*/ 12 h 357914"/>
                <a:gd name="connsiteX20" fmla="*/ 246012 w 351024"/>
                <a:gd name="connsiteY20" fmla="*/ 20372 h 357914"/>
                <a:gd name="connsiteX21" fmla="*/ 246012 w 351024"/>
                <a:gd name="connsiteY21" fmla="*/ 51447 h 357914"/>
                <a:gd name="connsiteX22" fmla="*/ 280659 w 351024"/>
                <a:gd name="connsiteY22" fmla="*/ 64663 h 357914"/>
                <a:gd name="connsiteX23" fmla="*/ 302090 w 351024"/>
                <a:gd name="connsiteY23" fmla="*/ 41446 h 357914"/>
                <a:gd name="connsiteX24" fmla="*/ 329594 w 351024"/>
                <a:gd name="connsiteY24" fmla="*/ 39660 h 357914"/>
                <a:gd name="connsiteX25" fmla="*/ 329236 w 351024"/>
                <a:gd name="connsiteY25" fmla="*/ 66807 h 357914"/>
                <a:gd name="connsiteX26" fmla="*/ 303162 w 351024"/>
                <a:gd name="connsiteY26" fmla="*/ 129314 h 357914"/>
                <a:gd name="connsiteX27" fmla="*/ 301733 w 351024"/>
                <a:gd name="connsiteY27" fmla="*/ 149317 h 357914"/>
                <a:gd name="connsiteX28" fmla="*/ 330665 w 351024"/>
                <a:gd name="connsiteY28" fmla="*/ 149317 h 357914"/>
                <a:gd name="connsiteX29" fmla="*/ 351025 w 351024"/>
                <a:gd name="connsiteY29" fmla="*/ 167533 h 357914"/>
                <a:gd name="connsiteX30" fmla="*/ 331380 w 351024"/>
                <a:gd name="connsiteY30" fmla="*/ 186107 h 357914"/>
                <a:gd name="connsiteX31" fmla="*/ 272086 w 351024"/>
                <a:gd name="connsiteY31" fmla="*/ 221468 h 357914"/>
                <a:gd name="connsiteX32" fmla="*/ 260656 w 351024"/>
                <a:gd name="connsiteY32" fmla="*/ 238257 h 357914"/>
                <a:gd name="connsiteX33" fmla="*/ 283517 w 351024"/>
                <a:gd name="connsiteY33" fmla="*/ 261474 h 357914"/>
                <a:gd name="connsiteX34" fmla="*/ 286374 w 351024"/>
                <a:gd name="connsiteY34" fmla="*/ 290763 h 357914"/>
                <a:gd name="connsiteX35" fmla="*/ 257085 w 351024"/>
                <a:gd name="connsiteY35" fmla="*/ 287905 h 357914"/>
                <a:gd name="connsiteX36" fmla="*/ 234939 w 351024"/>
                <a:gd name="connsiteY36" fmla="*/ 266474 h 357914"/>
                <a:gd name="connsiteX37" fmla="*/ 233153 w 351024"/>
                <a:gd name="connsiteY37" fmla="*/ 265403 h 357914"/>
                <a:gd name="connsiteX38" fmla="*/ 108495 w 351024"/>
                <a:gd name="connsiteY38" fmla="*/ 308622 h 357914"/>
                <a:gd name="connsiteX39" fmla="*/ 108495 w 351024"/>
                <a:gd name="connsiteY39" fmla="*/ 336126 h 357914"/>
                <a:gd name="connsiteX40" fmla="*/ 89921 w 351024"/>
                <a:gd name="connsiteY40" fmla="*/ 357914 h 357914"/>
                <a:gd name="connsiteX41" fmla="*/ 71347 w 351024"/>
                <a:gd name="connsiteY41" fmla="*/ 336483 h 357914"/>
                <a:gd name="connsiteX42" fmla="*/ 71347 w 351024"/>
                <a:gd name="connsiteY42" fmla="*/ 321838 h 357914"/>
                <a:gd name="connsiteX43" fmla="*/ 52773 w 351024"/>
                <a:gd name="connsiteY43" fmla="*/ 275047 h 357914"/>
                <a:gd name="connsiteX44" fmla="*/ 118139 w 351024"/>
                <a:gd name="connsiteY44" fmla="*/ 271118 h 357914"/>
                <a:gd name="connsiteX45" fmla="*/ 266371 w 351024"/>
                <a:gd name="connsiteY45" fmla="*/ 120385 h 357914"/>
                <a:gd name="connsiteX46" fmla="*/ 242083 w 351024"/>
                <a:gd name="connsiteY46" fmla="*/ 90738 h 357914"/>
                <a:gd name="connsiteX47" fmla="*/ 214222 w 351024"/>
                <a:gd name="connsiteY47" fmla="*/ 116813 h 357914"/>
                <a:gd name="connsiteX48" fmla="*/ 212079 w 351024"/>
                <a:gd name="connsiteY48" fmla="*/ 136815 h 357914"/>
                <a:gd name="connsiteX49" fmla="*/ 113495 w 351024"/>
                <a:gd name="connsiteY49" fmla="*/ 219683 h 357914"/>
                <a:gd name="connsiteX50" fmla="*/ 85277 w 351024"/>
                <a:gd name="connsiteY50" fmla="*/ 242543 h 357914"/>
                <a:gd name="connsiteX51" fmla="*/ 118139 w 351024"/>
                <a:gd name="connsiteY51" fmla="*/ 271118 h 357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351024" h="357914">
                  <a:moveTo>
                    <a:pt x="52416" y="275404"/>
                  </a:moveTo>
                  <a:cubicBezTo>
                    <a:pt x="45272" y="279333"/>
                    <a:pt x="38129" y="283619"/>
                    <a:pt x="30628" y="287548"/>
                  </a:cubicBezTo>
                  <a:cubicBezTo>
                    <a:pt x="18841" y="293978"/>
                    <a:pt x="8125" y="291835"/>
                    <a:pt x="2767" y="282547"/>
                  </a:cubicBezTo>
                  <a:cubicBezTo>
                    <a:pt x="-2948" y="272904"/>
                    <a:pt x="267" y="262545"/>
                    <a:pt x="11697" y="255401"/>
                  </a:cubicBezTo>
                  <a:cubicBezTo>
                    <a:pt x="15983" y="252901"/>
                    <a:pt x="20269" y="250401"/>
                    <a:pt x="24556" y="248258"/>
                  </a:cubicBezTo>
                  <a:cubicBezTo>
                    <a:pt x="38129" y="240757"/>
                    <a:pt x="49559" y="233256"/>
                    <a:pt x="55988" y="216468"/>
                  </a:cubicBezTo>
                  <a:cubicBezTo>
                    <a:pt x="64203" y="194679"/>
                    <a:pt x="84206" y="184321"/>
                    <a:pt x="107780" y="182178"/>
                  </a:cubicBezTo>
                  <a:cubicBezTo>
                    <a:pt x="118853" y="181107"/>
                    <a:pt x="129926" y="178606"/>
                    <a:pt x="140999" y="176463"/>
                  </a:cubicBezTo>
                  <a:cubicBezTo>
                    <a:pt x="141713" y="174677"/>
                    <a:pt x="142070" y="172891"/>
                    <a:pt x="142785" y="171462"/>
                  </a:cubicBezTo>
                  <a:cubicBezTo>
                    <a:pt x="135284" y="165033"/>
                    <a:pt x="127783" y="158961"/>
                    <a:pt x="120639" y="152174"/>
                  </a:cubicBezTo>
                  <a:cubicBezTo>
                    <a:pt x="111352" y="142887"/>
                    <a:pt x="111352" y="131100"/>
                    <a:pt x="119210" y="123599"/>
                  </a:cubicBezTo>
                  <a:cubicBezTo>
                    <a:pt x="127068" y="116098"/>
                    <a:pt x="137070" y="116455"/>
                    <a:pt x="146714" y="125385"/>
                  </a:cubicBezTo>
                  <a:cubicBezTo>
                    <a:pt x="150285" y="128600"/>
                    <a:pt x="153857" y="132172"/>
                    <a:pt x="157072" y="135743"/>
                  </a:cubicBezTo>
                  <a:cubicBezTo>
                    <a:pt x="160287" y="139315"/>
                    <a:pt x="162787" y="143602"/>
                    <a:pt x="166002" y="147531"/>
                  </a:cubicBezTo>
                  <a:cubicBezTo>
                    <a:pt x="167788" y="147174"/>
                    <a:pt x="169216" y="146459"/>
                    <a:pt x="171002" y="146102"/>
                  </a:cubicBezTo>
                  <a:cubicBezTo>
                    <a:pt x="172788" y="137529"/>
                    <a:pt x="176003" y="128957"/>
                    <a:pt x="176717" y="120027"/>
                  </a:cubicBezTo>
                  <a:cubicBezTo>
                    <a:pt x="178146" y="97525"/>
                    <a:pt x="185290" y="78236"/>
                    <a:pt x="203864" y="64306"/>
                  </a:cubicBezTo>
                  <a:cubicBezTo>
                    <a:pt x="206721" y="62163"/>
                    <a:pt x="208507" y="56805"/>
                    <a:pt x="208507" y="53233"/>
                  </a:cubicBezTo>
                  <a:cubicBezTo>
                    <a:pt x="209221" y="42161"/>
                    <a:pt x="208507" y="30730"/>
                    <a:pt x="208864" y="19658"/>
                  </a:cubicBezTo>
                  <a:cubicBezTo>
                    <a:pt x="209579" y="7156"/>
                    <a:pt x="217080" y="-345"/>
                    <a:pt x="227795" y="12"/>
                  </a:cubicBezTo>
                  <a:cubicBezTo>
                    <a:pt x="238868" y="12"/>
                    <a:pt x="245655" y="7156"/>
                    <a:pt x="246012" y="20372"/>
                  </a:cubicBezTo>
                  <a:cubicBezTo>
                    <a:pt x="246012" y="31088"/>
                    <a:pt x="246012" y="41803"/>
                    <a:pt x="246012" y="51447"/>
                  </a:cubicBezTo>
                  <a:cubicBezTo>
                    <a:pt x="257442" y="55733"/>
                    <a:pt x="267800" y="59663"/>
                    <a:pt x="280659" y="64663"/>
                  </a:cubicBezTo>
                  <a:cubicBezTo>
                    <a:pt x="287088" y="57877"/>
                    <a:pt x="294232" y="49304"/>
                    <a:pt x="302090" y="41446"/>
                  </a:cubicBezTo>
                  <a:cubicBezTo>
                    <a:pt x="311020" y="32516"/>
                    <a:pt x="321735" y="32159"/>
                    <a:pt x="329594" y="39660"/>
                  </a:cubicBezTo>
                  <a:cubicBezTo>
                    <a:pt x="337452" y="47161"/>
                    <a:pt x="338881" y="59305"/>
                    <a:pt x="329236" y="66807"/>
                  </a:cubicBezTo>
                  <a:cubicBezTo>
                    <a:pt x="308162" y="83237"/>
                    <a:pt x="298161" y="102525"/>
                    <a:pt x="303162" y="129314"/>
                  </a:cubicBezTo>
                  <a:cubicBezTo>
                    <a:pt x="304233" y="135029"/>
                    <a:pt x="302447" y="141458"/>
                    <a:pt x="301733" y="149317"/>
                  </a:cubicBezTo>
                  <a:cubicBezTo>
                    <a:pt x="312449" y="149317"/>
                    <a:pt x="321735" y="149317"/>
                    <a:pt x="330665" y="149317"/>
                  </a:cubicBezTo>
                  <a:cubicBezTo>
                    <a:pt x="343524" y="149674"/>
                    <a:pt x="350668" y="156461"/>
                    <a:pt x="351025" y="167533"/>
                  </a:cubicBezTo>
                  <a:cubicBezTo>
                    <a:pt x="351025" y="178249"/>
                    <a:pt x="343167" y="187893"/>
                    <a:pt x="331380" y="186107"/>
                  </a:cubicBezTo>
                  <a:cubicBezTo>
                    <a:pt x="300661" y="180749"/>
                    <a:pt x="282088" y="193251"/>
                    <a:pt x="272086" y="221468"/>
                  </a:cubicBezTo>
                  <a:cubicBezTo>
                    <a:pt x="269943" y="227183"/>
                    <a:pt x="265300" y="231827"/>
                    <a:pt x="260656" y="238257"/>
                  </a:cubicBezTo>
                  <a:cubicBezTo>
                    <a:pt x="268157" y="246114"/>
                    <a:pt x="276016" y="253615"/>
                    <a:pt x="283517" y="261474"/>
                  </a:cubicBezTo>
                  <a:cubicBezTo>
                    <a:pt x="293518" y="271832"/>
                    <a:pt x="294589" y="282905"/>
                    <a:pt x="286374" y="290763"/>
                  </a:cubicBezTo>
                  <a:cubicBezTo>
                    <a:pt x="277801" y="299336"/>
                    <a:pt x="267800" y="298264"/>
                    <a:pt x="257085" y="287905"/>
                  </a:cubicBezTo>
                  <a:cubicBezTo>
                    <a:pt x="249584" y="280762"/>
                    <a:pt x="242440" y="273618"/>
                    <a:pt x="234939" y="266474"/>
                  </a:cubicBezTo>
                  <a:cubicBezTo>
                    <a:pt x="234939" y="266474"/>
                    <a:pt x="234225" y="266117"/>
                    <a:pt x="233153" y="265403"/>
                  </a:cubicBezTo>
                  <a:cubicBezTo>
                    <a:pt x="197434" y="293978"/>
                    <a:pt x="156001" y="308265"/>
                    <a:pt x="108495" y="308622"/>
                  </a:cubicBezTo>
                  <a:cubicBezTo>
                    <a:pt x="108495" y="318624"/>
                    <a:pt x="108495" y="327553"/>
                    <a:pt x="108495" y="336126"/>
                  </a:cubicBezTo>
                  <a:cubicBezTo>
                    <a:pt x="108137" y="349699"/>
                    <a:pt x="100636" y="357914"/>
                    <a:pt x="89921" y="357914"/>
                  </a:cubicBezTo>
                  <a:cubicBezTo>
                    <a:pt x="79205" y="357914"/>
                    <a:pt x="71704" y="349699"/>
                    <a:pt x="71347" y="336483"/>
                  </a:cubicBezTo>
                  <a:cubicBezTo>
                    <a:pt x="71347" y="331482"/>
                    <a:pt x="70633" y="326482"/>
                    <a:pt x="71347" y="321838"/>
                  </a:cubicBezTo>
                  <a:cubicBezTo>
                    <a:pt x="73847" y="303264"/>
                    <a:pt x="69561" y="287548"/>
                    <a:pt x="52773" y="275047"/>
                  </a:cubicBezTo>
                  <a:close/>
                  <a:moveTo>
                    <a:pt x="118139" y="271118"/>
                  </a:moveTo>
                  <a:cubicBezTo>
                    <a:pt x="197434" y="268975"/>
                    <a:pt x="265300" y="200037"/>
                    <a:pt x="266371" y="120385"/>
                  </a:cubicBezTo>
                  <a:cubicBezTo>
                    <a:pt x="266371" y="103239"/>
                    <a:pt x="257085" y="91810"/>
                    <a:pt x="242083" y="90738"/>
                  </a:cubicBezTo>
                  <a:cubicBezTo>
                    <a:pt x="226724" y="89666"/>
                    <a:pt x="216365" y="99311"/>
                    <a:pt x="214222" y="116813"/>
                  </a:cubicBezTo>
                  <a:cubicBezTo>
                    <a:pt x="213508" y="123599"/>
                    <a:pt x="213508" y="130386"/>
                    <a:pt x="212079" y="136815"/>
                  </a:cubicBezTo>
                  <a:cubicBezTo>
                    <a:pt x="202078" y="184678"/>
                    <a:pt x="163859" y="216468"/>
                    <a:pt x="113495" y="219683"/>
                  </a:cubicBezTo>
                  <a:cubicBezTo>
                    <a:pt x="97065" y="220754"/>
                    <a:pt x="87063" y="228612"/>
                    <a:pt x="85277" y="242543"/>
                  </a:cubicBezTo>
                  <a:cubicBezTo>
                    <a:pt x="83134" y="260045"/>
                    <a:pt x="96350" y="271832"/>
                    <a:pt x="118139" y="271118"/>
                  </a:cubicBezTo>
                  <a:close/>
                </a:path>
              </a:pathLst>
            </a:custGeom>
            <a:grpFill/>
            <a:ln w="3572" cap="flat">
              <a:noFill/>
              <a:prstDash val="solid"/>
              <a:miter/>
            </a:ln>
          </p:spPr>
          <p:txBody>
            <a:bodyPr rtlCol="0" anchor="ctr"/>
            <a:lstStyle/>
            <a:p>
              <a:endParaRPr lang="en-US"/>
            </a:p>
          </p:txBody>
        </p:sp>
        <p:sp>
          <p:nvSpPr>
            <p:cNvPr id="227" name="Freeform 226">
              <a:extLst>
                <a:ext uri="{FF2B5EF4-FFF2-40B4-BE49-F238E27FC236}">
                  <a16:creationId xmlns:a16="http://schemas.microsoft.com/office/drawing/2014/main" id="{E897F4EA-1474-2693-A1F9-55AC61393477}"/>
                </a:ext>
              </a:extLst>
            </p:cNvPr>
            <p:cNvSpPr/>
            <p:nvPr/>
          </p:nvSpPr>
          <p:spPr>
            <a:xfrm>
              <a:off x="6582326" y="-490807"/>
              <a:ext cx="349843" cy="359342"/>
            </a:xfrm>
            <a:custGeom>
              <a:avLst/>
              <a:gdLst>
                <a:gd name="connsiteX0" fmla="*/ 115026 w 349843"/>
                <a:gd name="connsiteY0" fmla="*/ 92869 h 359342"/>
                <a:gd name="connsiteX1" fmla="*/ 242185 w 349843"/>
                <a:gd name="connsiteY1" fmla="*/ 47863 h 359342"/>
                <a:gd name="connsiteX2" fmla="*/ 242185 w 349843"/>
                <a:gd name="connsiteY2" fmla="*/ 20360 h 359342"/>
                <a:gd name="connsiteX3" fmla="*/ 260759 w 349843"/>
                <a:gd name="connsiteY3" fmla="*/ 0 h 359342"/>
                <a:gd name="connsiteX4" fmla="*/ 279332 w 349843"/>
                <a:gd name="connsiteY4" fmla="*/ 20360 h 359342"/>
                <a:gd name="connsiteX5" fmla="*/ 279332 w 349843"/>
                <a:gd name="connsiteY5" fmla="*/ 36433 h 359342"/>
                <a:gd name="connsiteX6" fmla="*/ 297192 w 349843"/>
                <a:gd name="connsiteY6" fmla="*/ 83225 h 359342"/>
                <a:gd name="connsiteX7" fmla="*/ 320409 w 349843"/>
                <a:gd name="connsiteY7" fmla="*/ 70366 h 359342"/>
                <a:gd name="connsiteX8" fmla="*/ 347198 w 349843"/>
                <a:gd name="connsiteY8" fmla="*/ 76438 h 359342"/>
                <a:gd name="connsiteX9" fmla="*/ 339340 w 349843"/>
                <a:gd name="connsiteY9" fmla="*/ 102870 h 359342"/>
                <a:gd name="connsiteX10" fmla="*/ 326481 w 349843"/>
                <a:gd name="connsiteY10" fmla="*/ 110371 h 359342"/>
                <a:gd name="connsiteX11" fmla="*/ 293977 w 349843"/>
                <a:gd name="connsiteY11" fmla="*/ 142875 h 359342"/>
                <a:gd name="connsiteX12" fmla="*/ 242185 w 349843"/>
                <a:gd name="connsiteY12" fmla="*/ 176808 h 359342"/>
                <a:gd name="connsiteX13" fmla="*/ 208966 w 349843"/>
                <a:gd name="connsiteY13" fmla="*/ 182880 h 359342"/>
                <a:gd name="connsiteX14" fmla="*/ 207538 w 349843"/>
                <a:gd name="connsiteY14" fmla="*/ 187881 h 359342"/>
                <a:gd name="connsiteX15" fmla="*/ 229683 w 349843"/>
                <a:gd name="connsiteY15" fmla="*/ 207169 h 359342"/>
                <a:gd name="connsiteX16" fmla="*/ 231112 w 349843"/>
                <a:gd name="connsiteY16" fmla="*/ 235744 h 359342"/>
                <a:gd name="connsiteX17" fmla="*/ 203609 w 349843"/>
                <a:gd name="connsiteY17" fmla="*/ 233958 h 359342"/>
                <a:gd name="connsiteX18" fmla="*/ 193250 w 349843"/>
                <a:gd name="connsiteY18" fmla="*/ 223599 h 359342"/>
                <a:gd name="connsiteX19" fmla="*/ 180391 w 349843"/>
                <a:gd name="connsiteY19" fmla="*/ 211098 h 359342"/>
                <a:gd name="connsiteX20" fmla="*/ 174319 w 349843"/>
                <a:gd name="connsiteY20" fmla="*/ 238244 h 359342"/>
                <a:gd name="connsiteX21" fmla="*/ 146816 w 349843"/>
                <a:gd name="connsiteY21" fmla="*/ 295037 h 359342"/>
                <a:gd name="connsiteX22" fmla="*/ 142172 w 349843"/>
                <a:gd name="connsiteY22" fmla="*/ 306467 h 359342"/>
                <a:gd name="connsiteX23" fmla="*/ 142172 w 349843"/>
                <a:gd name="connsiteY23" fmla="*/ 338614 h 359342"/>
                <a:gd name="connsiteX24" fmla="*/ 122884 w 349843"/>
                <a:gd name="connsiteY24" fmla="*/ 359331 h 359342"/>
                <a:gd name="connsiteX25" fmla="*/ 104668 w 349843"/>
                <a:gd name="connsiteY25" fmla="*/ 338971 h 359342"/>
                <a:gd name="connsiteX26" fmla="*/ 104668 w 349843"/>
                <a:gd name="connsiteY26" fmla="*/ 308253 h 359342"/>
                <a:gd name="connsiteX27" fmla="*/ 69663 w 349843"/>
                <a:gd name="connsiteY27" fmla="*/ 295037 h 359342"/>
                <a:gd name="connsiteX28" fmla="*/ 48232 w 349843"/>
                <a:gd name="connsiteY28" fmla="*/ 318612 h 359342"/>
                <a:gd name="connsiteX29" fmla="*/ 20729 w 349843"/>
                <a:gd name="connsiteY29" fmla="*/ 320040 h 359342"/>
                <a:gd name="connsiteX30" fmla="*/ 21800 w 349843"/>
                <a:gd name="connsiteY30" fmla="*/ 292894 h 359342"/>
                <a:gd name="connsiteX31" fmla="*/ 47875 w 349843"/>
                <a:gd name="connsiteY31" fmla="*/ 230029 h 359342"/>
                <a:gd name="connsiteX32" fmla="*/ 48946 w 349843"/>
                <a:gd name="connsiteY32" fmla="*/ 210741 h 359342"/>
                <a:gd name="connsiteX33" fmla="*/ 22157 w 349843"/>
                <a:gd name="connsiteY33" fmla="*/ 210741 h 359342"/>
                <a:gd name="connsiteX34" fmla="*/ 12 w 349843"/>
                <a:gd name="connsiteY34" fmla="*/ 191452 h 359342"/>
                <a:gd name="connsiteX35" fmla="*/ 21800 w 349843"/>
                <a:gd name="connsiteY35" fmla="*/ 173951 h 359342"/>
                <a:gd name="connsiteX36" fmla="*/ 76450 w 349843"/>
                <a:gd name="connsiteY36" fmla="*/ 142161 h 359342"/>
                <a:gd name="connsiteX37" fmla="*/ 93238 w 349843"/>
                <a:gd name="connsiteY37" fmla="*/ 118587 h 359342"/>
                <a:gd name="connsiteX38" fmla="*/ 75735 w 349843"/>
                <a:gd name="connsiteY38" fmla="*/ 106085 h 359342"/>
                <a:gd name="connsiteX39" fmla="*/ 64663 w 349843"/>
                <a:gd name="connsiteY39" fmla="*/ 68223 h 359342"/>
                <a:gd name="connsiteX40" fmla="*/ 102525 w 349843"/>
                <a:gd name="connsiteY40" fmla="*/ 80010 h 359342"/>
                <a:gd name="connsiteX41" fmla="*/ 115740 w 349843"/>
                <a:gd name="connsiteY41" fmla="*/ 94298 h 359342"/>
                <a:gd name="connsiteX42" fmla="*/ 84308 w 349843"/>
                <a:gd name="connsiteY42" fmla="*/ 232172 h 359342"/>
                <a:gd name="connsiteX43" fmla="*/ 107525 w 349843"/>
                <a:gd name="connsiteY43" fmla="*/ 267534 h 359342"/>
                <a:gd name="connsiteX44" fmla="*/ 135743 w 349843"/>
                <a:gd name="connsiteY44" fmla="*/ 240387 h 359342"/>
                <a:gd name="connsiteX45" fmla="*/ 237184 w 349843"/>
                <a:gd name="connsiteY45" fmla="*/ 138589 h 359342"/>
                <a:gd name="connsiteX46" fmla="*/ 264688 w 349843"/>
                <a:gd name="connsiteY46" fmla="*/ 112157 h 359342"/>
                <a:gd name="connsiteX47" fmla="*/ 234684 w 349843"/>
                <a:gd name="connsiteY47" fmla="*/ 87154 h 359342"/>
                <a:gd name="connsiteX48" fmla="*/ 84308 w 349843"/>
                <a:gd name="connsiteY48" fmla="*/ 232529 h 3593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349843" h="359342">
                  <a:moveTo>
                    <a:pt x="115026" y="92869"/>
                  </a:moveTo>
                  <a:cubicBezTo>
                    <a:pt x="149555" y="71438"/>
                    <a:pt x="191939" y="56436"/>
                    <a:pt x="242185" y="47863"/>
                  </a:cubicBezTo>
                  <a:cubicBezTo>
                    <a:pt x="242185" y="38934"/>
                    <a:pt x="242185" y="29647"/>
                    <a:pt x="242185" y="20360"/>
                  </a:cubicBezTo>
                  <a:cubicBezTo>
                    <a:pt x="242899" y="7858"/>
                    <a:pt x="250043" y="0"/>
                    <a:pt x="260759" y="0"/>
                  </a:cubicBezTo>
                  <a:cubicBezTo>
                    <a:pt x="271474" y="0"/>
                    <a:pt x="278618" y="7858"/>
                    <a:pt x="279332" y="20360"/>
                  </a:cubicBezTo>
                  <a:cubicBezTo>
                    <a:pt x="279332" y="25718"/>
                    <a:pt x="280047" y="31076"/>
                    <a:pt x="279332" y="36433"/>
                  </a:cubicBezTo>
                  <a:cubicBezTo>
                    <a:pt x="276832" y="54650"/>
                    <a:pt x="281118" y="70723"/>
                    <a:pt x="297192" y="83225"/>
                  </a:cubicBezTo>
                  <a:cubicBezTo>
                    <a:pt x="304335" y="79296"/>
                    <a:pt x="312194" y="74652"/>
                    <a:pt x="320409" y="70366"/>
                  </a:cubicBezTo>
                  <a:cubicBezTo>
                    <a:pt x="331125" y="64651"/>
                    <a:pt x="341840" y="67151"/>
                    <a:pt x="347198" y="76438"/>
                  </a:cubicBezTo>
                  <a:cubicBezTo>
                    <a:pt x="352556" y="85725"/>
                    <a:pt x="349698" y="95726"/>
                    <a:pt x="339340" y="102870"/>
                  </a:cubicBezTo>
                  <a:cubicBezTo>
                    <a:pt x="335411" y="105727"/>
                    <a:pt x="330767" y="107871"/>
                    <a:pt x="326481" y="110371"/>
                  </a:cubicBezTo>
                  <a:cubicBezTo>
                    <a:pt x="312908" y="118229"/>
                    <a:pt x="300406" y="125373"/>
                    <a:pt x="293977" y="142875"/>
                  </a:cubicBezTo>
                  <a:cubicBezTo>
                    <a:pt x="285762" y="164663"/>
                    <a:pt x="265759" y="175022"/>
                    <a:pt x="242185" y="176808"/>
                  </a:cubicBezTo>
                  <a:cubicBezTo>
                    <a:pt x="231112" y="177880"/>
                    <a:pt x="220039" y="180737"/>
                    <a:pt x="208966" y="182880"/>
                  </a:cubicBezTo>
                  <a:cubicBezTo>
                    <a:pt x="208609" y="184666"/>
                    <a:pt x="207895" y="186095"/>
                    <a:pt x="207538" y="187881"/>
                  </a:cubicBezTo>
                  <a:cubicBezTo>
                    <a:pt x="215039" y="194310"/>
                    <a:pt x="222539" y="200382"/>
                    <a:pt x="229683" y="207169"/>
                  </a:cubicBezTo>
                  <a:cubicBezTo>
                    <a:pt x="238970" y="216456"/>
                    <a:pt x="238970" y="227886"/>
                    <a:pt x="231112" y="235744"/>
                  </a:cubicBezTo>
                  <a:cubicBezTo>
                    <a:pt x="223254" y="243245"/>
                    <a:pt x="212895" y="242530"/>
                    <a:pt x="203609" y="233958"/>
                  </a:cubicBezTo>
                  <a:cubicBezTo>
                    <a:pt x="200037" y="230743"/>
                    <a:pt x="196822" y="227171"/>
                    <a:pt x="193250" y="223599"/>
                  </a:cubicBezTo>
                  <a:cubicBezTo>
                    <a:pt x="189678" y="220385"/>
                    <a:pt x="186464" y="216813"/>
                    <a:pt x="180391" y="211098"/>
                  </a:cubicBezTo>
                  <a:cubicBezTo>
                    <a:pt x="177891" y="221456"/>
                    <a:pt x="174676" y="229672"/>
                    <a:pt x="174319" y="238244"/>
                  </a:cubicBezTo>
                  <a:cubicBezTo>
                    <a:pt x="173248" y="261462"/>
                    <a:pt x="165747" y="280749"/>
                    <a:pt x="146816" y="295037"/>
                  </a:cubicBezTo>
                  <a:cubicBezTo>
                    <a:pt x="143958" y="297180"/>
                    <a:pt x="142529" y="302538"/>
                    <a:pt x="142172" y="306467"/>
                  </a:cubicBezTo>
                  <a:cubicBezTo>
                    <a:pt x="141458" y="317183"/>
                    <a:pt x="142172" y="327898"/>
                    <a:pt x="142172" y="338614"/>
                  </a:cubicBezTo>
                  <a:cubicBezTo>
                    <a:pt x="141815" y="352187"/>
                    <a:pt x="134314" y="359688"/>
                    <a:pt x="122884" y="359331"/>
                  </a:cubicBezTo>
                  <a:cubicBezTo>
                    <a:pt x="111811" y="359331"/>
                    <a:pt x="105025" y="351830"/>
                    <a:pt x="104668" y="338971"/>
                  </a:cubicBezTo>
                  <a:cubicBezTo>
                    <a:pt x="104668" y="328255"/>
                    <a:pt x="104668" y="317540"/>
                    <a:pt x="104668" y="308253"/>
                  </a:cubicBezTo>
                  <a:cubicBezTo>
                    <a:pt x="92880" y="303609"/>
                    <a:pt x="82522" y="299680"/>
                    <a:pt x="69663" y="295037"/>
                  </a:cubicBezTo>
                  <a:cubicBezTo>
                    <a:pt x="63234" y="302181"/>
                    <a:pt x="56090" y="310753"/>
                    <a:pt x="48232" y="318612"/>
                  </a:cubicBezTo>
                  <a:cubicBezTo>
                    <a:pt x="39302" y="327184"/>
                    <a:pt x="28229" y="327541"/>
                    <a:pt x="20729" y="320040"/>
                  </a:cubicBezTo>
                  <a:cubicBezTo>
                    <a:pt x="13228" y="312539"/>
                    <a:pt x="12513" y="300038"/>
                    <a:pt x="21800" y="292894"/>
                  </a:cubicBezTo>
                  <a:cubicBezTo>
                    <a:pt x="42874" y="276463"/>
                    <a:pt x="52518" y="256818"/>
                    <a:pt x="47875" y="230029"/>
                  </a:cubicBezTo>
                  <a:cubicBezTo>
                    <a:pt x="46803" y="224671"/>
                    <a:pt x="48232" y="218599"/>
                    <a:pt x="48946" y="210741"/>
                  </a:cubicBezTo>
                  <a:cubicBezTo>
                    <a:pt x="39659" y="210741"/>
                    <a:pt x="30730" y="210741"/>
                    <a:pt x="22157" y="210741"/>
                  </a:cubicBezTo>
                  <a:cubicBezTo>
                    <a:pt x="7513" y="210384"/>
                    <a:pt x="-346" y="203240"/>
                    <a:pt x="12" y="191452"/>
                  </a:cubicBezTo>
                  <a:cubicBezTo>
                    <a:pt x="12" y="180023"/>
                    <a:pt x="7870" y="171807"/>
                    <a:pt x="21800" y="173951"/>
                  </a:cubicBezTo>
                  <a:cubicBezTo>
                    <a:pt x="49303" y="177880"/>
                    <a:pt x="67520" y="169664"/>
                    <a:pt x="76450" y="142161"/>
                  </a:cubicBezTo>
                  <a:cubicBezTo>
                    <a:pt x="78950" y="135017"/>
                    <a:pt x="85379" y="128945"/>
                    <a:pt x="93238" y="118587"/>
                  </a:cubicBezTo>
                  <a:cubicBezTo>
                    <a:pt x="87523" y="114300"/>
                    <a:pt x="81093" y="111085"/>
                    <a:pt x="75735" y="106085"/>
                  </a:cubicBezTo>
                  <a:cubicBezTo>
                    <a:pt x="57162" y="88226"/>
                    <a:pt x="54661" y="78224"/>
                    <a:pt x="64663" y="68223"/>
                  </a:cubicBezTo>
                  <a:cubicBezTo>
                    <a:pt x="74664" y="58579"/>
                    <a:pt x="83951" y="61437"/>
                    <a:pt x="102525" y="80010"/>
                  </a:cubicBezTo>
                  <a:cubicBezTo>
                    <a:pt x="107168" y="84654"/>
                    <a:pt x="111454" y="89654"/>
                    <a:pt x="115740" y="94298"/>
                  </a:cubicBezTo>
                  <a:close/>
                  <a:moveTo>
                    <a:pt x="84308" y="232172"/>
                  </a:moveTo>
                  <a:cubicBezTo>
                    <a:pt x="82879" y="253960"/>
                    <a:pt x="91094" y="266105"/>
                    <a:pt x="107525" y="267534"/>
                  </a:cubicBezTo>
                  <a:cubicBezTo>
                    <a:pt x="123241" y="268605"/>
                    <a:pt x="134314" y="257890"/>
                    <a:pt x="135743" y="240387"/>
                  </a:cubicBezTo>
                  <a:cubicBezTo>
                    <a:pt x="140386" y="180023"/>
                    <a:pt x="177177" y="143232"/>
                    <a:pt x="237184" y="138589"/>
                  </a:cubicBezTo>
                  <a:cubicBezTo>
                    <a:pt x="254686" y="137160"/>
                    <a:pt x="265045" y="127159"/>
                    <a:pt x="264688" y="112157"/>
                  </a:cubicBezTo>
                  <a:cubicBezTo>
                    <a:pt x="264330" y="96798"/>
                    <a:pt x="252900" y="87154"/>
                    <a:pt x="234684" y="87154"/>
                  </a:cubicBezTo>
                  <a:cubicBezTo>
                    <a:pt x="156103" y="87868"/>
                    <a:pt x="89666" y="151805"/>
                    <a:pt x="84308" y="232529"/>
                  </a:cubicBezTo>
                  <a:close/>
                </a:path>
              </a:pathLst>
            </a:custGeom>
            <a:grpFill/>
            <a:ln w="3572" cap="flat">
              <a:noFill/>
              <a:prstDash val="solid"/>
              <a:miter/>
            </a:ln>
          </p:spPr>
          <p:txBody>
            <a:bodyPr rtlCol="0" anchor="ctr"/>
            <a:lstStyle/>
            <a:p>
              <a:endParaRPr lang="en-US"/>
            </a:p>
          </p:txBody>
        </p:sp>
      </p:grpSp>
    </p:spTree>
    <p:extLst>
      <p:ext uri="{BB962C8B-B14F-4D97-AF65-F5344CB8AC3E}">
        <p14:creationId xmlns:p14="http://schemas.microsoft.com/office/powerpoint/2010/main" val="15116321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EC9203C-6663-E3B7-2548-87C21B807893}"/>
              </a:ext>
            </a:extLst>
          </p:cNvPr>
          <p:cNvSpPr>
            <a:spLocks noGrp="1"/>
          </p:cNvSpPr>
          <p:nvPr>
            <p:ph type="body" sz="quarter" idx="14"/>
          </p:nvPr>
        </p:nvSpPr>
        <p:spPr>
          <a:xfrm>
            <a:off x="1221594" y="775959"/>
            <a:ext cx="7176159" cy="3217862"/>
          </a:xfrm>
        </p:spPr>
        <p:txBody>
          <a:bodyPr/>
          <a:lstStyle/>
          <a:p>
            <a:r>
              <a:rPr lang="en-US" dirty="0"/>
              <a:t>03</a:t>
            </a:r>
          </a:p>
        </p:txBody>
      </p:sp>
      <p:sp>
        <p:nvSpPr>
          <p:cNvPr id="3" name="Text Placeholder 2">
            <a:extLst>
              <a:ext uri="{FF2B5EF4-FFF2-40B4-BE49-F238E27FC236}">
                <a16:creationId xmlns:a16="http://schemas.microsoft.com/office/drawing/2014/main" id="{6183CCB9-EF15-4B2E-1E5E-536700B96AEA}"/>
              </a:ext>
            </a:extLst>
          </p:cNvPr>
          <p:cNvSpPr>
            <a:spLocks noGrp="1"/>
          </p:cNvSpPr>
          <p:nvPr>
            <p:ph type="body" sz="quarter" idx="15"/>
          </p:nvPr>
        </p:nvSpPr>
        <p:spPr>
          <a:xfrm>
            <a:off x="496011" y="2018972"/>
            <a:ext cx="8627325" cy="3217862"/>
          </a:xfrm>
        </p:spPr>
        <p:txBody>
          <a:bodyPr/>
          <a:lstStyle/>
          <a:p>
            <a:r>
              <a:rPr lang="sv-SE" sz="6000" dirty="0">
                <a:effectLst/>
                <a:latin typeface="Calibri" panose="020F0502020204030204" pitchFamily="34" charset="0"/>
                <a:ea typeface="Calibri" panose="020F0502020204030204" pitchFamily="34" charset="0"/>
              </a:rPr>
              <a:t>Praktiska </a:t>
            </a:r>
            <a:r>
              <a:rPr lang="sv-SE" sz="6000" dirty="0" err="1">
                <a:effectLst/>
                <a:latin typeface="Calibri" panose="020F0502020204030204" pitchFamily="34" charset="0"/>
                <a:ea typeface="Calibri" panose="020F0502020204030204" pitchFamily="34" charset="0"/>
              </a:rPr>
              <a:t>tips/rutiner</a:t>
            </a:r>
            <a:endParaRPr lang="sv-SE" sz="6000"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8781697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3" name="Picture 172">
            <a:extLst>
              <a:ext uri="{FF2B5EF4-FFF2-40B4-BE49-F238E27FC236}">
                <a16:creationId xmlns:a16="http://schemas.microsoft.com/office/drawing/2014/main" id="{4B93226B-6651-41D7-C193-CFA0B0AFB4B0}"/>
              </a:ext>
            </a:extLst>
          </p:cNvPr>
          <p:cNvPicPr>
            <a:picLocks noChangeAspect="1"/>
          </p:cNvPicPr>
          <p:nvPr/>
        </p:nvPicPr>
        <p:blipFill rotWithShape="1">
          <a:blip r:embed="rId2" cstate="email">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a:ext>
            </a:extLst>
          </a:blip>
          <a:srcRect l="28077" r="28077"/>
          <a:stretch/>
        </p:blipFill>
        <p:spPr>
          <a:xfrm>
            <a:off x="7335078" y="0"/>
            <a:ext cx="4532244" cy="6858000"/>
          </a:xfrm>
          <a:prstGeom prst="rect">
            <a:avLst/>
          </a:prstGeom>
        </p:spPr>
      </p:pic>
      <p:sp>
        <p:nvSpPr>
          <p:cNvPr id="171" name="Rectangle 170">
            <a:extLst>
              <a:ext uri="{FF2B5EF4-FFF2-40B4-BE49-F238E27FC236}">
                <a16:creationId xmlns:a16="http://schemas.microsoft.com/office/drawing/2014/main" id="{8E30B2C4-66F2-2349-7F2C-6F7DC694EF5C}"/>
              </a:ext>
            </a:extLst>
          </p:cNvPr>
          <p:cNvSpPr/>
          <p:nvPr/>
        </p:nvSpPr>
        <p:spPr>
          <a:xfrm>
            <a:off x="7315200" y="0"/>
            <a:ext cx="4532243" cy="6858000"/>
          </a:xfrm>
          <a:prstGeom prst="rect">
            <a:avLst/>
          </a:prstGeom>
          <a:solidFill>
            <a:srgbClr val="B6D1E1">
              <a:alpha val="26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Freeform 104">
            <a:extLst>
              <a:ext uri="{FF2B5EF4-FFF2-40B4-BE49-F238E27FC236}">
                <a16:creationId xmlns:a16="http://schemas.microsoft.com/office/drawing/2014/main" id="{306A95BA-F50C-5CD1-8CB5-183EDE201AC5}"/>
              </a:ext>
            </a:extLst>
          </p:cNvPr>
          <p:cNvSpPr/>
          <p:nvPr/>
        </p:nvSpPr>
        <p:spPr>
          <a:xfrm>
            <a:off x="665977" y="3762770"/>
            <a:ext cx="1383863" cy="3095230"/>
          </a:xfrm>
          <a:custGeom>
            <a:avLst/>
            <a:gdLst>
              <a:gd name="connsiteX0" fmla="*/ 1382793 w 1383863"/>
              <a:gd name="connsiteY0" fmla="*/ 645375 h 3095230"/>
              <a:gd name="connsiteX1" fmla="*/ 692467 w 1383863"/>
              <a:gd name="connsiteY1" fmla="*/ 0 h 3095230"/>
              <a:gd name="connsiteX2" fmla="*/ 2141 w 1383863"/>
              <a:gd name="connsiteY2" fmla="*/ 645375 h 3095230"/>
              <a:gd name="connsiteX3" fmla="*/ 0 w 1383863"/>
              <a:gd name="connsiteY3" fmla="*/ 645375 h 3095230"/>
              <a:gd name="connsiteX4" fmla="*/ 0 w 1383863"/>
              <a:gd name="connsiteY4" fmla="*/ 3095230 h 3095230"/>
              <a:gd name="connsiteX5" fmla="*/ 1383864 w 1383863"/>
              <a:gd name="connsiteY5" fmla="*/ 3095230 h 3095230"/>
              <a:gd name="connsiteX6" fmla="*/ 1383864 w 1383863"/>
              <a:gd name="connsiteY6" fmla="*/ 645375 h 3095230"/>
              <a:gd name="connsiteX7" fmla="*/ 1381723 w 1383863"/>
              <a:gd name="connsiteY7" fmla="*/ 645375 h 3095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83863" h="3095230">
                <a:moveTo>
                  <a:pt x="1382793" y="645375"/>
                </a:moveTo>
                <a:cubicBezTo>
                  <a:pt x="1359247" y="284692"/>
                  <a:pt x="1059571" y="0"/>
                  <a:pt x="692467" y="0"/>
                </a:cubicBezTo>
                <a:cubicBezTo>
                  <a:pt x="325363" y="0"/>
                  <a:pt x="25687" y="284692"/>
                  <a:pt x="2141" y="645375"/>
                </a:cubicBezTo>
                <a:lnTo>
                  <a:pt x="0" y="645375"/>
                </a:lnTo>
                <a:lnTo>
                  <a:pt x="0" y="3095230"/>
                </a:lnTo>
                <a:lnTo>
                  <a:pt x="1383864" y="3095230"/>
                </a:lnTo>
                <a:lnTo>
                  <a:pt x="1383864" y="645375"/>
                </a:lnTo>
                <a:lnTo>
                  <a:pt x="1381723" y="645375"/>
                </a:lnTo>
                <a:close/>
              </a:path>
            </a:pathLst>
          </a:custGeom>
          <a:solidFill>
            <a:srgbClr val="E6C8C7"/>
          </a:solidFill>
          <a:ln w="10698" cap="flat">
            <a:noFill/>
            <a:prstDash val="solid"/>
            <a:miter/>
          </a:ln>
        </p:spPr>
        <p:txBody>
          <a:bodyPr rtlCol="0" anchor="ctr"/>
          <a:lstStyle/>
          <a:p>
            <a:endParaRPr lang="en-US"/>
          </a:p>
        </p:txBody>
      </p:sp>
      <p:sp>
        <p:nvSpPr>
          <p:cNvPr id="109" name="Freeform 108">
            <a:extLst>
              <a:ext uri="{FF2B5EF4-FFF2-40B4-BE49-F238E27FC236}">
                <a16:creationId xmlns:a16="http://schemas.microsoft.com/office/drawing/2014/main" id="{D8BF80EB-D864-6AAE-C20A-64A7000D2AC2}"/>
              </a:ext>
            </a:extLst>
          </p:cNvPr>
          <p:cNvSpPr/>
          <p:nvPr/>
        </p:nvSpPr>
        <p:spPr>
          <a:xfrm>
            <a:off x="2245700" y="3762770"/>
            <a:ext cx="1383863" cy="3095230"/>
          </a:xfrm>
          <a:custGeom>
            <a:avLst/>
            <a:gdLst>
              <a:gd name="connsiteX0" fmla="*/ 1382793 w 1383863"/>
              <a:gd name="connsiteY0" fmla="*/ 645375 h 3095230"/>
              <a:gd name="connsiteX1" fmla="*/ 692467 w 1383863"/>
              <a:gd name="connsiteY1" fmla="*/ 0 h 3095230"/>
              <a:gd name="connsiteX2" fmla="*/ 2141 w 1383863"/>
              <a:gd name="connsiteY2" fmla="*/ 645375 h 3095230"/>
              <a:gd name="connsiteX3" fmla="*/ 0 w 1383863"/>
              <a:gd name="connsiteY3" fmla="*/ 645375 h 3095230"/>
              <a:gd name="connsiteX4" fmla="*/ 0 w 1383863"/>
              <a:gd name="connsiteY4" fmla="*/ 3095230 h 3095230"/>
              <a:gd name="connsiteX5" fmla="*/ 1383863 w 1383863"/>
              <a:gd name="connsiteY5" fmla="*/ 3095230 h 3095230"/>
              <a:gd name="connsiteX6" fmla="*/ 1383863 w 1383863"/>
              <a:gd name="connsiteY6" fmla="*/ 645375 h 3095230"/>
              <a:gd name="connsiteX7" fmla="*/ 1381723 w 1383863"/>
              <a:gd name="connsiteY7" fmla="*/ 645375 h 3095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83863" h="3095230">
                <a:moveTo>
                  <a:pt x="1382793" y="645375"/>
                </a:moveTo>
                <a:cubicBezTo>
                  <a:pt x="1359247" y="284692"/>
                  <a:pt x="1059571" y="0"/>
                  <a:pt x="692467" y="0"/>
                </a:cubicBezTo>
                <a:cubicBezTo>
                  <a:pt x="325363" y="0"/>
                  <a:pt x="25686" y="284692"/>
                  <a:pt x="2141" y="645375"/>
                </a:cubicBezTo>
                <a:lnTo>
                  <a:pt x="0" y="645375"/>
                </a:lnTo>
                <a:lnTo>
                  <a:pt x="0" y="3095230"/>
                </a:lnTo>
                <a:lnTo>
                  <a:pt x="1383863" y="3095230"/>
                </a:lnTo>
                <a:lnTo>
                  <a:pt x="1383863" y="645375"/>
                </a:lnTo>
                <a:lnTo>
                  <a:pt x="1381723" y="645375"/>
                </a:lnTo>
                <a:close/>
              </a:path>
            </a:pathLst>
          </a:custGeom>
          <a:solidFill>
            <a:srgbClr val="84BFA4"/>
          </a:solidFill>
          <a:ln w="10698" cap="flat">
            <a:noFill/>
            <a:prstDash val="solid"/>
            <a:miter/>
          </a:ln>
        </p:spPr>
        <p:txBody>
          <a:bodyPr rtlCol="0" anchor="ctr"/>
          <a:lstStyle/>
          <a:p>
            <a:endParaRPr lang="en-US"/>
          </a:p>
        </p:txBody>
      </p:sp>
      <p:sp>
        <p:nvSpPr>
          <p:cNvPr id="113" name="Freeform 112">
            <a:extLst>
              <a:ext uri="{FF2B5EF4-FFF2-40B4-BE49-F238E27FC236}">
                <a16:creationId xmlns:a16="http://schemas.microsoft.com/office/drawing/2014/main" id="{0AB3D156-D2F1-3C9A-7407-7DA7B530F85D}"/>
              </a:ext>
            </a:extLst>
          </p:cNvPr>
          <p:cNvSpPr/>
          <p:nvPr/>
        </p:nvSpPr>
        <p:spPr>
          <a:xfrm>
            <a:off x="3826494" y="3762770"/>
            <a:ext cx="1383863" cy="3095230"/>
          </a:xfrm>
          <a:custGeom>
            <a:avLst/>
            <a:gdLst>
              <a:gd name="connsiteX0" fmla="*/ 1382793 w 1383863"/>
              <a:gd name="connsiteY0" fmla="*/ 645375 h 3095230"/>
              <a:gd name="connsiteX1" fmla="*/ 692467 w 1383863"/>
              <a:gd name="connsiteY1" fmla="*/ 0 h 3095230"/>
              <a:gd name="connsiteX2" fmla="*/ 2141 w 1383863"/>
              <a:gd name="connsiteY2" fmla="*/ 645375 h 3095230"/>
              <a:gd name="connsiteX3" fmla="*/ 0 w 1383863"/>
              <a:gd name="connsiteY3" fmla="*/ 645375 h 3095230"/>
              <a:gd name="connsiteX4" fmla="*/ 0 w 1383863"/>
              <a:gd name="connsiteY4" fmla="*/ 3095230 h 3095230"/>
              <a:gd name="connsiteX5" fmla="*/ 1383864 w 1383863"/>
              <a:gd name="connsiteY5" fmla="*/ 3095230 h 3095230"/>
              <a:gd name="connsiteX6" fmla="*/ 1383864 w 1383863"/>
              <a:gd name="connsiteY6" fmla="*/ 645375 h 3095230"/>
              <a:gd name="connsiteX7" fmla="*/ 1381723 w 1383863"/>
              <a:gd name="connsiteY7" fmla="*/ 645375 h 3095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83863" h="3095230">
                <a:moveTo>
                  <a:pt x="1382793" y="645375"/>
                </a:moveTo>
                <a:cubicBezTo>
                  <a:pt x="1359247" y="284692"/>
                  <a:pt x="1059571" y="0"/>
                  <a:pt x="692467" y="0"/>
                </a:cubicBezTo>
                <a:cubicBezTo>
                  <a:pt x="325363" y="0"/>
                  <a:pt x="25687" y="284692"/>
                  <a:pt x="2141" y="645375"/>
                </a:cubicBezTo>
                <a:lnTo>
                  <a:pt x="0" y="645375"/>
                </a:lnTo>
                <a:lnTo>
                  <a:pt x="0" y="3095230"/>
                </a:lnTo>
                <a:lnTo>
                  <a:pt x="1383864" y="3095230"/>
                </a:lnTo>
                <a:lnTo>
                  <a:pt x="1383864" y="645375"/>
                </a:lnTo>
                <a:lnTo>
                  <a:pt x="1381723" y="645375"/>
                </a:lnTo>
                <a:close/>
              </a:path>
            </a:pathLst>
          </a:custGeom>
          <a:solidFill>
            <a:srgbClr val="B6D1E1"/>
          </a:solidFill>
          <a:ln w="10698" cap="flat">
            <a:noFill/>
            <a:prstDash val="solid"/>
            <a:miter/>
          </a:ln>
        </p:spPr>
        <p:txBody>
          <a:bodyPr rtlCol="0" anchor="ctr"/>
          <a:lstStyle/>
          <a:p>
            <a:endParaRPr lang="en-US"/>
          </a:p>
        </p:txBody>
      </p:sp>
      <p:sp>
        <p:nvSpPr>
          <p:cNvPr id="116" name="Freeform 115">
            <a:extLst>
              <a:ext uri="{FF2B5EF4-FFF2-40B4-BE49-F238E27FC236}">
                <a16:creationId xmlns:a16="http://schemas.microsoft.com/office/drawing/2014/main" id="{9E129F0A-842A-B9EB-2F64-1C26DA5B6289}"/>
              </a:ext>
            </a:extLst>
          </p:cNvPr>
          <p:cNvSpPr/>
          <p:nvPr/>
        </p:nvSpPr>
        <p:spPr>
          <a:xfrm>
            <a:off x="5404077" y="3762770"/>
            <a:ext cx="1383863" cy="3095230"/>
          </a:xfrm>
          <a:custGeom>
            <a:avLst/>
            <a:gdLst>
              <a:gd name="connsiteX0" fmla="*/ 1382793 w 1383863"/>
              <a:gd name="connsiteY0" fmla="*/ 645375 h 3095230"/>
              <a:gd name="connsiteX1" fmla="*/ 692467 w 1383863"/>
              <a:gd name="connsiteY1" fmla="*/ 0 h 3095230"/>
              <a:gd name="connsiteX2" fmla="*/ 2140 w 1383863"/>
              <a:gd name="connsiteY2" fmla="*/ 645375 h 3095230"/>
              <a:gd name="connsiteX3" fmla="*/ 0 w 1383863"/>
              <a:gd name="connsiteY3" fmla="*/ 645375 h 3095230"/>
              <a:gd name="connsiteX4" fmla="*/ 0 w 1383863"/>
              <a:gd name="connsiteY4" fmla="*/ 3095230 h 3095230"/>
              <a:gd name="connsiteX5" fmla="*/ 1383863 w 1383863"/>
              <a:gd name="connsiteY5" fmla="*/ 3095230 h 3095230"/>
              <a:gd name="connsiteX6" fmla="*/ 1383863 w 1383863"/>
              <a:gd name="connsiteY6" fmla="*/ 645375 h 3095230"/>
              <a:gd name="connsiteX7" fmla="*/ 1381723 w 1383863"/>
              <a:gd name="connsiteY7" fmla="*/ 645375 h 3095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83863" h="3095230">
                <a:moveTo>
                  <a:pt x="1382793" y="645375"/>
                </a:moveTo>
                <a:cubicBezTo>
                  <a:pt x="1359247" y="284692"/>
                  <a:pt x="1059571" y="0"/>
                  <a:pt x="692467" y="0"/>
                </a:cubicBezTo>
                <a:cubicBezTo>
                  <a:pt x="325363" y="0"/>
                  <a:pt x="25686" y="284692"/>
                  <a:pt x="2140" y="645375"/>
                </a:cubicBezTo>
                <a:lnTo>
                  <a:pt x="0" y="645375"/>
                </a:lnTo>
                <a:lnTo>
                  <a:pt x="0" y="3095230"/>
                </a:lnTo>
                <a:lnTo>
                  <a:pt x="1383863" y="3095230"/>
                </a:lnTo>
                <a:lnTo>
                  <a:pt x="1383863" y="645375"/>
                </a:lnTo>
                <a:lnTo>
                  <a:pt x="1381723" y="645375"/>
                </a:lnTo>
                <a:close/>
              </a:path>
            </a:pathLst>
          </a:custGeom>
          <a:solidFill>
            <a:srgbClr val="E6C8C7"/>
          </a:solidFill>
          <a:ln w="10698" cap="flat">
            <a:noFill/>
            <a:prstDash val="solid"/>
            <a:miter/>
          </a:ln>
        </p:spPr>
        <p:txBody>
          <a:bodyPr rtlCol="0" anchor="ctr"/>
          <a:lstStyle/>
          <a:p>
            <a:endParaRPr lang="en-US"/>
          </a:p>
        </p:txBody>
      </p:sp>
      <p:sp>
        <p:nvSpPr>
          <p:cNvPr id="119" name="Freeform 118">
            <a:extLst>
              <a:ext uri="{FF2B5EF4-FFF2-40B4-BE49-F238E27FC236}">
                <a16:creationId xmlns:a16="http://schemas.microsoft.com/office/drawing/2014/main" id="{6418038F-77EF-5EAA-CE58-B31A48DE0297}"/>
              </a:ext>
            </a:extLst>
          </p:cNvPr>
          <p:cNvSpPr/>
          <p:nvPr/>
        </p:nvSpPr>
        <p:spPr>
          <a:xfrm>
            <a:off x="6993433" y="3762770"/>
            <a:ext cx="1383863" cy="3095230"/>
          </a:xfrm>
          <a:custGeom>
            <a:avLst/>
            <a:gdLst>
              <a:gd name="connsiteX0" fmla="*/ 1382793 w 1383863"/>
              <a:gd name="connsiteY0" fmla="*/ 645375 h 3095230"/>
              <a:gd name="connsiteX1" fmla="*/ 692467 w 1383863"/>
              <a:gd name="connsiteY1" fmla="*/ 0 h 3095230"/>
              <a:gd name="connsiteX2" fmla="*/ 2141 w 1383863"/>
              <a:gd name="connsiteY2" fmla="*/ 645375 h 3095230"/>
              <a:gd name="connsiteX3" fmla="*/ 0 w 1383863"/>
              <a:gd name="connsiteY3" fmla="*/ 645375 h 3095230"/>
              <a:gd name="connsiteX4" fmla="*/ 0 w 1383863"/>
              <a:gd name="connsiteY4" fmla="*/ 3095230 h 3095230"/>
              <a:gd name="connsiteX5" fmla="*/ 1383863 w 1383863"/>
              <a:gd name="connsiteY5" fmla="*/ 3095230 h 3095230"/>
              <a:gd name="connsiteX6" fmla="*/ 1383863 w 1383863"/>
              <a:gd name="connsiteY6" fmla="*/ 645375 h 3095230"/>
              <a:gd name="connsiteX7" fmla="*/ 1381723 w 1383863"/>
              <a:gd name="connsiteY7" fmla="*/ 645375 h 3095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83863" h="3095230">
                <a:moveTo>
                  <a:pt x="1382793" y="645375"/>
                </a:moveTo>
                <a:cubicBezTo>
                  <a:pt x="1359247" y="284692"/>
                  <a:pt x="1059571" y="0"/>
                  <a:pt x="692467" y="0"/>
                </a:cubicBezTo>
                <a:cubicBezTo>
                  <a:pt x="325363" y="0"/>
                  <a:pt x="25686" y="284692"/>
                  <a:pt x="2141" y="645375"/>
                </a:cubicBezTo>
                <a:lnTo>
                  <a:pt x="0" y="645375"/>
                </a:lnTo>
                <a:lnTo>
                  <a:pt x="0" y="3095230"/>
                </a:lnTo>
                <a:lnTo>
                  <a:pt x="1383863" y="3095230"/>
                </a:lnTo>
                <a:lnTo>
                  <a:pt x="1383863" y="645375"/>
                </a:lnTo>
                <a:lnTo>
                  <a:pt x="1381723" y="645375"/>
                </a:lnTo>
                <a:close/>
              </a:path>
            </a:pathLst>
          </a:custGeom>
          <a:solidFill>
            <a:srgbClr val="84BFA4"/>
          </a:solidFill>
          <a:ln w="10698" cap="flat">
            <a:noFill/>
            <a:prstDash val="solid"/>
            <a:miter/>
          </a:ln>
        </p:spPr>
        <p:txBody>
          <a:bodyPr rtlCol="0" anchor="ctr"/>
          <a:lstStyle/>
          <a:p>
            <a:endParaRPr lang="en-US"/>
          </a:p>
        </p:txBody>
      </p:sp>
      <p:sp>
        <p:nvSpPr>
          <p:cNvPr id="111" name="Text Placeholder 5">
            <a:extLst>
              <a:ext uri="{FF2B5EF4-FFF2-40B4-BE49-F238E27FC236}">
                <a16:creationId xmlns:a16="http://schemas.microsoft.com/office/drawing/2014/main" id="{3219CD95-52F9-D735-39D2-B4A4030E6670}"/>
              </a:ext>
            </a:extLst>
          </p:cNvPr>
          <p:cNvSpPr txBox="1">
            <a:spLocks/>
          </p:cNvSpPr>
          <p:nvPr/>
        </p:nvSpPr>
        <p:spPr>
          <a:xfrm>
            <a:off x="509867" y="761986"/>
            <a:ext cx="7777605" cy="159925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4020"/>
              </a:lnSpc>
              <a:spcBef>
                <a:spcPts val="0"/>
              </a:spcBef>
              <a:buNone/>
            </a:pPr>
            <a:r>
              <a:rPr lang="en-GB" sz="4000" b="1" dirty="0">
                <a:solidFill>
                  <a:srgbClr val="382B1B"/>
                </a:solidFill>
                <a:latin typeface="Calibri" panose="020F0502020204030204" pitchFamily="34" charset="0"/>
                <a:ea typeface="Calibri" panose="020F0502020204030204" pitchFamily="34" charset="0"/>
                <a:cs typeface="Calibri" panose="020F0502020204030204" pitchFamily="34" charset="0"/>
              </a:rPr>
              <a:t>Praktiska tips och rutiner</a:t>
            </a:r>
          </a:p>
          <a:p>
            <a:pPr marL="0" indent="0">
              <a:lnSpc>
                <a:spcPts val="4020"/>
              </a:lnSpc>
              <a:spcBef>
                <a:spcPts val="0"/>
              </a:spcBef>
              <a:buNone/>
            </a:pPr>
            <a:endParaRPr lang="sv-SE" sz="4000" dirty="0">
              <a:solidFill>
                <a:srgbClr val="382B1B"/>
              </a:solidFill>
              <a:latin typeface="Calibri" panose="020F0502020204030204" pitchFamily="34" charset="0"/>
              <a:ea typeface="Calibri" panose="020F0502020204030204" pitchFamily="34" charset="0"/>
              <a:cs typeface="Calibri" panose="020F0502020204030204" pitchFamily="34" charset="0"/>
            </a:endParaRPr>
          </a:p>
        </p:txBody>
      </p:sp>
      <p:grpSp>
        <p:nvGrpSpPr>
          <p:cNvPr id="3" name="Graphic 9">
            <a:extLst>
              <a:ext uri="{FF2B5EF4-FFF2-40B4-BE49-F238E27FC236}">
                <a16:creationId xmlns:a16="http://schemas.microsoft.com/office/drawing/2014/main" id="{2E6820C5-D6E7-4264-6D90-B8DCB6F4D6BC}"/>
              </a:ext>
            </a:extLst>
          </p:cNvPr>
          <p:cNvGrpSpPr/>
          <p:nvPr/>
        </p:nvGrpSpPr>
        <p:grpSpPr>
          <a:xfrm>
            <a:off x="665977" y="2405249"/>
            <a:ext cx="1383863" cy="3095230"/>
            <a:chOff x="536178" y="2119177"/>
            <a:chExt cx="1383863" cy="3095230"/>
          </a:xfrm>
        </p:grpSpPr>
        <p:sp>
          <p:nvSpPr>
            <p:cNvPr id="102" name="Freeform 101">
              <a:extLst>
                <a:ext uri="{FF2B5EF4-FFF2-40B4-BE49-F238E27FC236}">
                  <a16:creationId xmlns:a16="http://schemas.microsoft.com/office/drawing/2014/main" id="{C69CC9E9-56B2-638A-C2C3-756D39DDC168}"/>
                </a:ext>
              </a:extLst>
            </p:cNvPr>
            <p:cNvSpPr/>
            <p:nvPr/>
          </p:nvSpPr>
          <p:spPr>
            <a:xfrm>
              <a:off x="536178" y="2119177"/>
              <a:ext cx="1383863" cy="3095230"/>
            </a:xfrm>
            <a:custGeom>
              <a:avLst/>
              <a:gdLst>
                <a:gd name="connsiteX0" fmla="*/ 1382793 w 1383863"/>
                <a:gd name="connsiteY0" fmla="*/ 645375 h 3095230"/>
                <a:gd name="connsiteX1" fmla="*/ 692467 w 1383863"/>
                <a:gd name="connsiteY1" fmla="*/ 0 h 3095230"/>
                <a:gd name="connsiteX2" fmla="*/ 2141 w 1383863"/>
                <a:gd name="connsiteY2" fmla="*/ 645375 h 3095230"/>
                <a:gd name="connsiteX3" fmla="*/ 0 w 1383863"/>
                <a:gd name="connsiteY3" fmla="*/ 645375 h 3095230"/>
                <a:gd name="connsiteX4" fmla="*/ 0 w 1383863"/>
                <a:gd name="connsiteY4" fmla="*/ 3095230 h 3095230"/>
                <a:gd name="connsiteX5" fmla="*/ 1383864 w 1383863"/>
                <a:gd name="connsiteY5" fmla="*/ 3095230 h 3095230"/>
                <a:gd name="connsiteX6" fmla="*/ 1383864 w 1383863"/>
                <a:gd name="connsiteY6" fmla="*/ 645375 h 3095230"/>
                <a:gd name="connsiteX7" fmla="*/ 1381723 w 1383863"/>
                <a:gd name="connsiteY7" fmla="*/ 645375 h 3095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83863" h="3095230">
                  <a:moveTo>
                    <a:pt x="1382793" y="645375"/>
                  </a:moveTo>
                  <a:cubicBezTo>
                    <a:pt x="1359247" y="284692"/>
                    <a:pt x="1059571" y="0"/>
                    <a:pt x="692467" y="0"/>
                  </a:cubicBezTo>
                  <a:cubicBezTo>
                    <a:pt x="325363" y="0"/>
                    <a:pt x="25687" y="284692"/>
                    <a:pt x="2141" y="645375"/>
                  </a:cubicBezTo>
                  <a:lnTo>
                    <a:pt x="0" y="645375"/>
                  </a:lnTo>
                  <a:lnTo>
                    <a:pt x="0" y="3095230"/>
                  </a:lnTo>
                  <a:lnTo>
                    <a:pt x="1383864" y="3095230"/>
                  </a:lnTo>
                  <a:lnTo>
                    <a:pt x="1383864" y="645375"/>
                  </a:lnTo>
                  <a:lnTo>
                    <a:pt x="1381723" y="645375"/>
                  </a:lnTo>
                  <a:close/>
                </a:path>
              </a:pathLst>
            </a:custGeom>
            <a:solidFill>
              <a:srgbClr val="E6C8C7"/>
            </a:solidFill>
            <a:ln w="10698" cap="flat">
              <a:noFill/>
              <a:prstDash val="solid"/>
              <a:miter/>
            </a:ln>
          </p:spPr>
          <p:txBody>
            <a:bodyPr rtlCol="0" anchor="ctr"/>
            <a:lstStyle/>
            <a:p>
              <a:endParaRPr lang="en-US"/>
            </a:p>
          </p:txBody>
        </p:sp>
        <p:sp>
          <p:nvSpPr>
            <p:cNvPr id="103" name="Freeform 102">
              <a:extLst>
                <a:ext uri="{FF2B5EF4-FFF2-40B4-BE49-F238E27FC236}">
                  <a16:creationId xmlns:a16="http://schemas.microsoft.com/office/drawing/2014/main" id="{40BC371E-C0FF-8522-178D-64350386BDA9}"/>
                </a:ext>
              </a:extLst>
            </p:cNvPr>
            <p:cNvSpPr/>
            <p:nvPr/>
          </p:nvSpPr>
          <p:spPr>
            <a:xfrm>
              <a:off x="629291" y="2212291"/>
              <a:ext cx="1198706" cy="1198706"/>
            </a:xfrm>
            <a:custGeom>
              <a:avLst/>
              <a:gdLst>
                <a:gd name="connsiteX0" fmla="*/ 599353 w 1198706"/>
                <a:gd name="connsiteY0" fmla="*/ 1198706 h 1198706"/>
                <a:gd name="connsiteX1" fmla="*/ 0 w 1198706"/>
                <a:gd name="connsiteY1" fmla="*/ 599353 h 1198706"/>
                <a:gd name="connsiteX2" fmla="*/ 599353 w 1198706"/>
                <a:gd name="connsiteY2" fmla="*/ 0 h 1198706"/>
                <a:gd name="connsiteX3" fmla="*/ 1198706 w 1198706"/>
                <a:gd name="connsiteY3" fmla="*/ 599353 h 1198706"/>
                <a:gd name="connsiteX4" fmla="*/ 599353 w 1198706"/>
                <a:gd name="connsiteY4" fmla="*/ 1198706 h 11987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8706" h="1198706">
                  <a:moveTo>
                    <a:pt x="599353" y="1198706"/>
                  </a:moveTo>
                  <a:cubicBezTo>
                    <a:pt x="268639" y="1198706"/>
                    <a:pt x="0" y="930068"/>
                    <a:pt x="0" y="599353"/>
                  </a:cubicBezTo>
                  <a:cubicBezTo>
                    <a:pt x="0" y="268639"/>
                    <a:pt x="268639" y="0"/>
                    <a:pt x="599353" y="0"/>
                  </a:cubicBezTo>
                  <a:cubicBezTo>
                    <a:pt x="930068" y="0"/>
                    <a:pt x="1198706" y="268639"/>
                    <a:pt x="1198706" y="599353"/>
                  </a:cubicBezTo>
                  <a:cubicBezTo>
                    <a:pt x="1198706" y="930068"/>
                    <a:pt x="930068" y="1198706"/>
                    <a:pt x="599353" y="1198706"/>
                  </a:cubicBezTo>
                  <a:close/>
                </a:path>
              </a:pathLst>
            </a:custGeom>
            <a:solidFill>
              <a:srgbClr val="FFFFFF"/>
            </a:solidFill>
            <a:ln w="10698" cap="flat">
              <a:noFill/>
              <a:prstDash val="solid"/>
              <a:miter/>
            </a:ln>
          </p:spPr>
          <p:txBody>
            <a:bodyPr rtlCol="0" anchor="ctr"/>
            <a:lstStyle/>
            <a:p>
              <a:endParaRPr lang="en-US"/>
            </a:p>
          </p:txBody>
        </p:sp>
      </p:grpSp>
      <p:grpSp>
        <p:nvGrpSpPr>
          <p:cNvPr id="4" name="Graphic 9">
            <a:extLst>
              <a:ext uri="{FF2B5EF4-FFF2-40B4-BE49-F238E27FC236}">
                <a16:creationId xmlns:a16="http://schemas.microsoft.com/office/drawing/2014/main" id="{54C457A1-C681-F886-615B-E15EAEC22DEB}"/>
              </a:ext>
            </a:extLst>
          </p:cNvPr>
          <p:cNvGrpSpPr/>
          <p:nvPr/>
        </p:nvGrpSpPr>
        <p:grpSpPr>
          <a:xfrm>
            <a:off x="2245700" y="2405249"/>
            <a:ext cx="1383863" cy="3095230"/>
            <a:chOff x="2115901" y="2119177"/>
            <a:chExt cx="1383863" cy="3095230"/>
          </a:xfrm>
        </p:grpSpPr>
        <p:sp>
          <p:nvSpPr>
            <p:cNvPr id="100" name="Freeform 99">
              <a:extLst>
                <a:ext uri="{FF2B5EF4-FFF2-40B4-BE49-F238E27FC236}">
                  <a16:creationId xmlns:a16="http://schemas.microsoft.com/office/drawing/2014/main" id="{4186D4D5-987F-AB13-6246-1FADC797B283}"/>
                </a:ext>
              </a:extLst>
            </p:cNvPr>
            <p:cNvSpPr/>
            <p:nvPr/>
          </p:nvSpPr>
          <p:spPr>
            <a:xfrm>
              <a:off x="2115901" y="2119177"/>
              <a:ext cx="1383863" cy="3095230"/>
            </a:xfrm>
            <a:custGeom>
              <a:avLst/>
              <a:gdLst>
                <a:gd name="connsiteX0" fmla="*/ 1382793 w 1383863"/>
                <a:gd name="connsiteY0" fmla="*/ 645375 h 3095230"/>
                <a:gd name="connsiteX1" fmla="*/ 692467 w 1383863"/>
                <a:gd name="connsiteY1" fmla="*/ 0 h 3095230"/>
                <a:gd name="connsiteX2" fmla="*/ 2141 w 1383863"/>
                <a:gd name="connsiteY2" fmla="*/ 645375 h 3095230"/>
                <a:gd name="connsiteX3" fmla="*/ 0 w 1383863"/>
                <a:gd name="connsiteY3" fmla="*/ 645375 h 3095230"/>
                <a:gd name="connsiteX4" fmla="*/ 0 w 1383863"/>
                <a:gd name="connsiteY4" fmla="*/ 3095230 h 3095230"/>
                <a:gd name="connsiteX5" fmla="*/ 1383863 w 1383863"/>
                <a:gd name="connsiteY5" fmla="*/ 3095230 h 3095230"/>
                <a:gd name="connsiteX6" fmla="*/ 1383863 w 1383863"/>
                <a:gd name="connsiteY6" fmla="*/ 645375 h 3095230"/>
                <a:gd name="connsiteX7" fmla="*/ 1381723 w 1383863"/>
                <a:gd name="connsiteY7" fmla="*/ 645375 h 3095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83863" h="3095230">
                  <a:moveTo>
                    <a:pt x="1382793" y="645375"/>
                  </a:moveTo>
                  <a:cubicBezTo>
                    <a:pt x="1359247" y="284692"/>
                    <a:pt x="1059571" y="0"/>
                    <a:pt x="692467" y="0"/>
                  </a:cubicBezTo>
                  <a:cubicBezTo>
                    <a:pt x="325363" y="0"/>
                    <a:pt x="25686" y="284692"/>
                    <a:pt x="2141" y="645375"/>
                  </a:cubicBezTo>
                  <a:lnTo>
                    <a:pt x="0" y="645375"/>
                  </a:lnTo>
                  <a:lnTo>
                    <a:pt x="0" y="3095230"/>
                  </a:lnTo>
                  <a:lnTo>
                    <a:pt x="1383863" y="3095230"/>
                  </a:lnTo>
                  <a:lnTo>
                    <a:pt x="1383863" y="645375"/>
                  </a:lnTo>
                  <a:lnTo>
                    <a:pt x="1381723" y="645375"/>
                  </a:lnTo>
                  <a:close/>
                </a:path>
              </a:pathLst>
            </a:custGeom>
            <a:solidFill>
              <a:srgbClr val="84BFA4"/>
            </a:solidFill>
            <a:ln w="10698" cap="flat">
              <a:noFill/>
              <a:prstDash val="solid"/>
              <a:miter/>
            </a:ln>
          </p:spPr>
          <p:txBody>
            <a:bodyPr rtlCol="0" anchor="ctr"/>
            <a:lstStyle/>
            <a:p>
              <a:endParaRPr lang="en-US"/>
            </a:p>
          </p:txBody>
        </p:sp>
        <p:sp>
          <p:nvSpPr>
            <p:cNvPr id="101" name="Freeform 100">
              <a:extLst>
                <a:ext uri="{FF2B5EF4-FFF2-40B4-BE49-F238E27FC236}">
                  <a16:creationId xmlns:a16="http://schemas.microsoft.com/office/drawing/2014/main" id="{DD5839FE-D562-A4C3-0A87-E2AF595AAAF1}"/>
                </a:ext>
              </a:extLst>
            </p:cNvPr>
            <p:cNvSpPr/>
            <p:nvPr/>
          </p:nvSpPr>
          <p:spPr>
            <a:xfrm>
              <a:off x="2209015" y="2212291"/>
              <a:ext cx="1198706" cy="1198706"/>
            </a:xfrm>
            <a:custGeom>
              <a:avLst/>
              <a:gdLst>
                <a:gd name="connsiteX0" fmla="*/ 599353 w 1198706"/>
                <a:gd name="connsiteY0" fmla="*/ 1198706 h 1198706"/>
                <a:gd name="connsiteX1" fmla="*/ 0 w 1198706"/>
                <a:gd name="connsiteY1" fmla="*/ 599353 h 1198706"/>
                <a:gd name="connsiteX2" fmla="*/ 599353 w 1198706"/>
                <a:gd name="connsiteY2" fmla="*/ 0 h 1198706"/>
                <a:gd name="connsiteX3" fmla="*/ 1198706 w 1198706"/>
                <a:gd name="connsiteY3" fmla="*/ 599353 h 1198706"/>
                <a:gd name="connsiteX4" fmla="*/ 599353 w 1198706"/>
                <a:gd name="connsiteY4" fmla="*/ 1198706 h 11987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8706" h="1198706">
                  <a:moveTo>
                    <a:pt x="599353" y="1198706"/>
                  </a:moveTo>
                  <a:cubicBezTo>
                    <a:pt x="268639" y="1198706"/>
                    <a:pt x="0" y="930068"/>
                    <a:pt x="0" y="599353"/>
                  </a:cubicBezTo>
                  <a:cubicBezTo>
                    <a:pt x="0" y="268639"/>
                    <a:pt x="268639" y="0"/>
                    <a:pt x="599353" y="0"/>
                  </a:cubicBezTo>
                  <a:cubicBezTo>
                    <a:pt x="930068" y="0"/>
                    <a:pt x="1198706" y="268639"/>
                    <a:pt x="1198706" y="599353"/>
                  </a:cubicBezTo>
                  <a:cubicBezTo>
                    <a:pt x="1198706" y="930068"/>
                    <a:pt x="930068" y="1198706"/>
                    <a:pt x="599353" y="1198706"/>
                  </a:cubicBezTo>
                  <a:close/>
                </a:path>
              </a:pathLst>
            </a:custGeom>
            <a:solidFill>
              <a:srgbClr val="FFFFFF"/>
            </a:solidFill>
            <a:ln w="10698" cap="flat">
              <a:noFill/>
              <a:prstDash val="solid"/>
              <a:miter/>
            </a:ln>
          </p:spPr>
          <p:txBody>
            <a:bodyPr rtlCol="0" anchor="ctr"/>
            <a:lstStyle/>
            <a:p>
              <a:endParaRPr lang="en-US"/>
            </a:p>
          </p:txBody>
        </p:sp>
      </p:grpSp>
      <p:grpSp>
        <p:nvGrpSpPr>
          <p:cNvPr id="5" name="Graphic 9">
            <a:extLst>
              <a:ext uri="{FF2B5EF4-FFF2-40B4-BE49-F238E27FC236}">
                <a16:creationId xmlns:a16="http://schemas.microsoft.com/office/drawing/2014/main" id="{889B9B9C-A1B4-28BC-4736-8E8D9DC7EF35}"/>
              </a:ext>
            </a:extLst>
          </p:cNvPr>
          <p:cNvGrpSpPr/>
          <p:nvPr/>
        </p:nvGrpSpPr>
        <p:grpSpPr>
          <a:xfrm>
            <a:off x="3826494" y="2405249"/>
            <a:ext cx="1383863" cy="3095230"/>
            <a:chOff x="3696695" y="2119177"/>
            <a:chExt cx="1383863" cy="3095230"/>
          </a:xfrm>
        </p:grpSpPr>
        <p:sp>
          <p:nvSpPr>
            <p:cNvPr id="98" name="Freeform 97">
              <a:extLst>
                <a:ext uri="{FF2B5EF4-FFF2-40B4-BE49-F238E27FC236}">
                  <a16:creationId xmlns:a16="http://schemas.microsoft.com/office/drawing/2014/main" id="{A536D5AB-0AFD-5271-0B71-F3200368D166}"/>
                </a:ext>
              </a:extLst>
            </p:cNvPr>
            <p:cNvSpPr/>
            <p:nvPr/>
          </p:nvSpPr>
          <p:spPr>
            <a:xfrm>
              <a:off x="3696695" y="2119177"/>
              <a:ext cx="1383863" cy="3095230"/>
            </a:xfrm>
            <a:custGeom>
              <a:avLst/>
              <a:gdLst>
                <a:gd name="connsiteX0" fmla="*/ 1382793 w 1383863"/>
                <a:gd name="connsiteY0" fmla="*/ 645375 h 3095230"/>
                <a:gd name="connsiteX1" fmla="*/ 692467 w 1383863"/>
                <a:gd name="connsiteY1" fmla="*/ 0 h 3095230"/>
                <a:gd name="connsiteX2" fmla="*/ 2141 w 1383863"/>
                <a:gd name="connsiteY2" fmla="*/ 645375 h 3095230"/>
                <a:gd name="connsiteX3" fmla="*/ 0 w 1383863"/>
                <a:gd name="connsiteY3" fmla="*/ 645375 h 3095230"/>
                <a:gd name="connsiteX4" fmla="*/ 0 w 1383863"/>
                <a:gd name="connsiteY4" fmla="*/ 3095230 h 3095230"/>
                <a:gd name="connsiteX5" fmla="*/ 1383864 w 1383863"/>
                <a:gd name="connsiteY5" fmla="*/ 3095230 h 3095230"/>
                <a:gd name="connsiteX6" fmla="*/ 1383864 w 1383863"/>
                <a:gd name="connsiteY6" fmla="*/ 645375 h 3095230"/>
                <a:gd name="connsiteX7" fmla="*/ 1381723 w 1383863"/>
                <a:gd name="connsiteY7" fmla="*/ 645375 h 3095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83863" h="3095230">
                  <a:moveTo>
                    <a:pt x="1382793" y="645375"/>
                  </a:moveTo>
                  <a:cubicBezTo>
                    <a:pt x="1359247" y="284692"/>
                    <a:pt x="1059571" y="0"/>
                    <a:pt x="692467" y="0"/>
                  </a:cubicBezTo>
                  <a:cubicBezTo>
                    <a:pt x="325363" y="0"/>
                    <a:pt x="25687" y="284692"/>
                    <a:pt x="2141" y="645375"/>
                  </a:cubicBezTo>
                  <a:lnTo>
                    <a:pt x="0" y="645375"/>
                  </a:lnTo>
                  <a:lnTo>
                    <a:pt x="0" y="3095230"/>
                  </a:lnTo>
                  <a:lnTo>
                    <a:pt x="1383864" y="3095230"/>
                  </a:lnTo>
                  <a:lnTo>
                    <a:pt x="1383864" y="645375"/>
                  </a:lnTo>
                  <a:lnTo>
                    <a:pt x="1381723" y="645375"/>
                  </a:lnTo>
                  <a:close/>
                </a:path>
              </a:pathLst>
            </a:custGeom>
            <a:solidFill>
              <a:srgbClr val="B6D1E1"/>
            </a:solidFill>
            <a:ln w="10698" cap="flat">
              <a:noFill/>
              <a:prstDash val="solid"/>
              <a:miter/>
            </a:ln>
          </p:spPr>
          <p:txBody>
            <a:bodyPr rtlCol="0" anchor="ctr"/>
            <a:lstStyle/>
            <a:p>
              <a:endParaRPr lang="en-US"/>
            </a:p>
          </p:txBody>
        </p:sp>
        <p:sp>
          <p:nvSpPr>
            <p:cNvPr id="99" name="Freeform 98">
              <a:extLst>
                <a:ext uri="{FF2B5EF4-FFF2-40B4-BE49-F238E27FC236}">
                  <a16:creationId xmlns:a16="http://schemas.microsoft.com/office/drawing/2014/main" id="{0B8C5076-C8C5-44E5-63D7-415608AF5D94}"/>
                </a:ext>
              </a:extLst>
            </p:cNvPr>
            <p:cNvSpPr/>
            <p:nvPr/>
          </p:nvSpPr>
          <p:spPr>
            <a:xfrm>
              <a:off x="3789809" y="2212291"/>
              <a:ext cx="1198706" cy="1198706"/>
            </a:xfrm>
            <a:custGeom>
              <a:avLst/>
              <a:gdLst>
                <a:gd name="connsiteX0" fmla="*/ 599353 w 1198706"/>
                <a:gd name="connsiteY0" fmla="*/ 1198706 h 1198706"/>
                <a:gd name="connsiteX1" fmla="*/ 0 w 1198706"/>
                <a:gd name="connsiteY1" fmla="*/ 599353 h 1198706"/>
                <a:gd name="connsiteX2" fmla="*/ 599353 w 1198706"/>
                <a:gd name="connsiteY2" fmla="*/ 0 h 1198706"/>
                <a:gd name="connsiteX3" fmla="*/ 1198706 w 1198706"/>
                <a:gd name="connsiteY3" fmla="*/ 599353 h 1198706"/>
                <a:gd name="connsiteX4" fmla="*/ 599353 w 1198706"/>
                <a:gd name="connsiteY4" fmla="*/ 1198706 h 11987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8706" h="1198706">
                  <a:moveTo>
                    <a:pt x="599353" y="1198706"/>
                  </a:moveTo>
                  <a:cubicBezTo>
                    <a:pt x="268639" y="1198706"/>
                    <a:pt x="0" y="930068"/>
                    <a:pt x="0" y="599353"/>
                  </a:cubicBezTo>
                  <a:cubicBezTo>
                    <a:pt x="0" y="268639"/>
                    <a:pt x="268639" y="0"/>
                    <a:pt x="599353" y="0"/>
                  </a:cubicBezTo>
                  <a:cubicBezTo>
                    <a:pt x="930068" y="0"/>
                    <a:pt x="1198706" y="268639"/>
                    <a:pt x="1198706" y="599353"/>
                  </a:cubicBezTo>
                  <a:cubicBezTo>
                    <a:pt x="1198706" y="930068"/>
                    <a:pt x="930068" y="1198706"/>
                    <a:pt x="599353" y="1198706"/>
                  </a:cubicBezTo>
                  <a:close/>
                </a:path>
              </a:pathLst>
            </a:custGeom>
            <a:solidFill>
              <a:srgbClr val="FFFFFF"/>
            </a:solidFill>
            <a:ln w="10698" cap="flat">
              <a:noFill/>
              <a:prstDash val="solid"/>
              <a:miter/>
            </a:ln>
          </p:spPr>
          <p:txBody>
            <a:bodyPr rtlCol="0" anchor="ctr"/>
            <a:lstStyle/>
            <a:p>
              <a:endParaRPr lang="en-US"/>
            </a:p>
          </p:txBody>
        </p:sp>
      </p:grpSp>
      <p:grpSp>
        <p:nvGrpSpPr>
          <p:cNvPr id="6" name="Graphic 9">
            <a:extLst>
              <a:ext uri="{FF2B5EF4-FFF2-40B4-BE49-F238E27FC236}">
                <a16:creationId xmlns:a16="http://schemas.microsoft.com/office/drawing/2014/main" id="{B1C507B6-E01C-B436-09D7-75D9C21500F2}"/>
              </a:ext>
            </a:extLst>
          </p:cNvPr>
          <p:cNvGrpSpPr/>
          <p:nvPr/>
        </p:nvGrpSpPr>
        <p:grpSpPr>
          <a:xfrm>
            <a:off x="5404077" y="2405249"/>
            <a:ext cx="1383863" cy="3095230"/>
            <a:chOff x="5274278" y="2119177"/>
            <a:chExt cx="1383863" cy="3095230"/>
          </a:xfrm>
        </p:grpSpPr>
        <p:sp>
          <p:nvSpPr>
            <p:cNvPr id="96" name="Freeform 95">
              <a:extLst>
                <a:ext uri="{FF2B5EF4-FFF2-40B4-BE49-F238E27FC236}">
                  <a16:creationId xmlns:a16="http://schemas.microsoft.com/office/drawing/2014/main" id="{55FF6285-FD2E-EE86-EA09-1A6219F59330}"/>
                </a:ext>
              </a:extLst>
            </p:cNvPr>
            <p:cNvSpPr/>
            <p:nvPr/>
          </p:nvSpPr>
          <p:spPr>
            <a:xfrm>
              <a:off x="5274278" y="2119177"/>
              <a:ext cx="1383863" cy="3095230"/>
            </a:xfrm>
            <a:custGeom>
              <a:avLst/>
              <a:gdLst>
                <a:gd name="connsiteX0" fmla="*/ 1382793 w 1383863"/>
                <a:gd name="connsiteY0" fmla="*/ 645375 h 3095230"/>
                <a:gd name="connsiteX1" fmla="*/ 692467 w 1383863"/>
                <a:gd name="connsiteY1" fmla="*/ 0 h 3095230"/>
                <a:gd name="connsiteX2" fmla="*/ 2140 w 1383863"/>
                <a:gd name="connsiteY2" fmla="*/ 645375 h 3095230"/>
                <a:gd name="connsiteX3" fmla="*/ 0 w 1383863"/>
                <a:gd name="connsiteY3" fmla="*/ 645375 h 3095230"/>
                <a:gd name="connsiteX4" fmla="*/ 0 w 1383863"/>
                <a:gd name="connsiteY4" fmla="*/ 3095230 h 3095230"/>
                <a:gd name="connsiteX5" fmla="*/ 1383863 w 1383863"/>
                <a:gd name="connsiteY5" fmla="*/ 3095230 h 3095230"/>
                <a:gd name="connsiteX6" fmla="*/ 1383863 w 1383863"/>
                <a:gd name="connsiteY6" fmla="*/ 645375 h 3095230"/>
                <a:gd name="connsiteX7" fmla="*/ 1381723 w 1383863"/>
                <a:gd name="connsiteY7" fmla="*/ 645375 h 3095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83863" h="3095230">
                  <a:moveTo>
                    <a:pt x="1382793" y="645375"/>
                  </a:moveTo>
                  <a:cubicBezTo>
                    <a:pt x="1359247" y="284692"/>
                    <a:pt x="1059571" y="0"/>
                    <a:pt x="692467" y="0"/>
                  </a:cubicBezTo>
                  <a:cubicBezTo>
                    <a:pt x="325363" y="0"/>
                    <a:pt x="25686" y="284692"/>
                    <a:pt x="2140" y="645375"/>
                  </a:cubicBezTo>
                  <a:lnTo>
                    <a:pt x="0" y="645375"/>
                  </a:lnTo>
                  <a:lnTo>
                    <a:pt x="0" y="3095230"/>
                  </a:lnTo>
                  <a:lnTo>
                    <a:pt x="1383863" y="3095230"/>
                  </a:lnTo>
                  <a:lnTo>
                    <a:pt x="1383863" y="645375"/>
                  </a:lnTo>
                  <a:lnTo>
                    <a:pt x="1381723" y="645375"/>
                  </a:lnTo>
                  <a:close/>
                </a:path>
              </a:pathLst>
            </a:custGeom>
            <a:solidFill>
              <a:srgbClr val="E6C8C7"/>
            </a:solidFill>
            <a:ln w="10698" cap="flat">
              <a:noFill/>
              <a:prstDash val="solid"/>
              <a:miter/>
            </a:ln>
          </p:spPr>
          <p:txBody>
            <a:bodyPr rtlCol="0" anchor="ctr"/>
            <a:lstStyle/>
            <a:p>
              <a:endParaRPr lang="en-US"/>
            </a:p>
          </p:txBody>
        </p:sp>
        <p:sp>
          <p:nvSpPr>
            <p:cNvPr id="97" name="Freeform 96">
              <a:extLst>
                <a:ext uri="{FF2B5EF4-FFF2-40B4-BE49-F238E27FC236}">
                  <a16:creationId xmlns:a16="http://schemas.microsoft.com/office/drawing/2014/main" id="{F9BE57CD-D2B8-9CD8-9F23-2C14C1C7D629}"/>
                </a:ext>
              </a:extLst>
            </p:cNvPr>
            <p:cNvSpPr/>
            <p:nvPr/>
          </p:nvSpPr>
          <p:spPr>
            <a:xfrm>
              <a:off x="5367392" y="2212291"/>
              <a:ext cx="1198706" cy="1198706"/>
            </a:xfrm>
            <a:custGeom>
              <a:avLst/>
              <a:gdLst>
                <a:gd name="connsiteX0" fmla="*/ 599353 w 1198706"/>
                <a:gd name="connsiteY0" fmla="*/ 1198706 h 1198706"/>
                <a:gd name="connsiteX1" fmla="*/ 0 w 1198706"/>
                <a:gd name="connsiteY1" fmla="*/ 599353 h 1198706"/>
                <a:gd name="connsiteX2" fmla="*/ 599353 w 1198706"/>
                <a:gd name="connsiteY2" fmla="*/ 0 h 1198706"/>
                <a:gd name="connsiteX3" fmla="*/ 1198707 w 1198706"/>
                <a:gd name="connsiteY3" fmla="*/ 599353 h 1198706"/>
                <a:gd name="connsiteX4" fmla="*/ 599353 w 1198706"/>
                <a:gd name="connsiteY4" fmla="*/ 1198706 h 11987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8706" h="1198706">
                  <a:moveTo>
                    <a:pt x="599353" y="1198706"/>
                  </a:moveTo>
                  <a:cubicBezTo>
                    <a:pt x="268639" y="1198706"/>
                    <a:pt x="0" y="930068"/>
                    <a:pt x="0" y="599353"/>
                  </a:cubicBezTo>
                  <a:cubicBezTo>
                    <a:pt x="0" y="268639"/>
                    <a:pt x="268639" y="0"/>
                    <a:pt x="599353" y="0"/>
                  </a:cubicBezTo>
                  <a:cubicBezTo>
                    <a:pt x="930068" y="0"/>
                    <a:pt x="1198707" y="268639"/>
                    <a:pt x="1198707" y="599353"/>
                  </a:cubicBezTo>
                  <a:cubicBezTo>
                    <a:pt x="1198707" y="930068"/>
                    <a:pt x="930068" y="1198706"/>
                    <a:pt x="599353" y="1198706"/>
                  </a:cubicBezTo>
                  <a:close/>
                </a:path>
              </a:pathLst>
            </a:custGeom>
            <a:solidFill>
              <a:srgbClr val="FFFFFF"/>
            </a:solidFill>
            <a:ln w="10698" cap="flat">
              <a:noFill/>
              <a:prstDash val="solid"/>
              <a:miter/>
            </a:ln>
          </p:spPr>
          <p:txBody>
            <a:bodyPr rtlCol="0" anchor="ctr"/>
            <a:lstStyle/>
            <a:p>
              <a:endParaRPr lang="en-US"/>
            </a:p>
          </p:txBody>
        </p:sp>
      </p:grpSp>
      <p:grpSp>
        <p:nvGrpSpPr>
          <p:cNvPr id="7" name="Graphic 9">
            <a:extLst>
              <a:ext uri="{FF2B5EF4-FFF2-40B4-BE49-F238E27FC236}">
                <a16:creationId xmlns:a16="http://schemas.microsoft.com/office/drawing/2014/main" id="{D3FADA4B-28E6-5313-FF37-38DBCBF6ECAF}"/>
              </a:ext>
            </a:extLst>
          </p:cNvPr>
          <p:cNvGrpSpPr/>
          <p:nvPr/>
        </p:nvGrpSpPr>
        <p:grpSpPr>
          <a:xfrm>
            <a:off x="6993433" y="2405249"/>
            <a:ext cx="1383863" cy="3095230"/>
            <a:chOff x="6863634" y="2119177"/>
            <a:chExt cx="1383863" cy="3095230"/>
          </a:xfrm>
        </p:grpSpPr>
        <p:sp>
          <p:nvSpPr>
            <p:cNvPr id="94" name="Freeform 93">
              <a:extLst>
                <a:ext uri="{FF2B5EF4-FFF2-40B4-BE49-F238E27FC236}">
                  <a16:creationId xmlns:a16="http://schemas.microsoft.com/office/drawing/2014/main" id="{54411116-974F-589B-0C9D-5BD5CB832CF4}"/>
                </a:ext>
              </a:extLst>
            </p:cNvPr>
            <p:cNvSpPr/>
            <p:nvPr/>
          </p:nvSpPr>
          <p:spPr>
            <a:xfrm>
              <a:off x="6863634" y="2119177"/>
              <a:ext cx="1383863" cy="3095230"/>
            </a:xfrm>
            <a:custGeom>
              <a:avLst/>
              <a:gdLst>
                <a:gd name="connsiteX0" fmla="*/ 1382793 w 1383863"/>
                <a:gd name="connsiteY0" fmla="*/ 645375 h 3095230"/>
                <a:gd name="connsiteX1" fmla="*/ 692467 w 1383863"/>
                <a:gd name="connsiteY1" fmla="*/ 0 h 3095230"/>
                <a:gd name="connsiteX2" fmla="*/ 2141 w 1383863"/>
                <a:gd name="connsiteY2" fmla="*/ 645375 h 3095230"/>
                <a:gd name="connsiteX3" fmla="*/ 0 w 1383863"/>
                <a:gd name="connsiteY3" fmla="*/ 645375 h 3095230"/>
                <a:gd name="connsiteX4" fmla="*/ 0 w 1383863"/>
                <a:gd name="connsiteY4" fmla="*/ 3095230 h 3095230"/>
                <a:gd name="connsiteX5" fmla="*/ 1383863 w 1383863"/>
                <a:gd name="connsiteY5" fmla="*/ 3095230 h 3095230"/>
                <a:gd name="connsiteX6" fmla="*/ 1383863 w 1383863"/>
                <a:gd name="connsiteY6" fmla="*/ 645375 h 3095230"/>
                <a:gd name="connsiteX7" fmla="*/ 1381723 w 1383863"/>
                <a:gd name="connsiteY7" fmla="*/ 645375 h 3095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83863" h="3095230">
                  <a:moveTo>
                    <a:pt x="1382793" y="645375"/>
                  </a:moveTo>
                  <a:cubicBezTo>
                    <a:pt x="1359247" y="284692"/>
                    <a:pt x="1059571" y="0"/>
                    <a:pt x="692467" y="0"/>
                  </a:cubicBezTo>
                  <a:cubicBezTo>
                    <a:pt x="325363" y="0"/>
                    <a:pt x="25686" y="284692"/>
                    <a:pt x="2141" y="645375"/>
                  </a:cubicBezTo>
                  <a:lnTo>
                    <a:pt x="0" y="645375"/>
                  </a:lnTo>
                  <a:lnTo>
                    <a:pt x="0" y="3095230"/>
                  </a:lnTo>
                  <a:lnTo>
                    <a:pt x="1383863" y="3095230"/>
                  </a:lnTo>
                  <a:lnTo>
                    <a:pt x="1383863" y="645375"/>
                  </a:lnTo>
                  <a:lnTo>
                    <a:pt x="1381723" y="645375"/>
                  </a:lnTo>
                  <a:close/>
                </a:path>
              </a:pathLst>
            </a:custGeom>
            <a:solidFill>
              <a:srgbClr val="84BFA4"/>
            </a:solidFill>
            <a:ln w="10698" cap="flat">
              <a:noFill/>
              <a:prstDash val="solid"/>
              <a:miter/>
            </a:ln>
          </p:spPr>
          <p:txBody>
            <a:bodyPr rtlCol="0" anchor="ctr"/>
            <a:lstStyle/>
            <a:p>
              <a:endParaRPr lang="en-US"/>
            </a:p>
          </p:txBody>
        </p:sp>
        <p:sp>
          <p:nvSpPr>
            <p:cNvPr id="95" name="Freeform 94">
              <a:extLst>
                <a:ext uri="{FF2B5EF4-FFF2-40B4-BE49-F238E27FC236}">
                  <a16:creationId xmlns:a16="http://schemas.microsoft.com/office/drawing/2014/main" id="{F311735A-D8CD-6974-A5A8-2160CEC3D6DE}"/>
                </a:ext>
              </a:extLst>
            </p:cNvPr>
            <p:cNvSpPr/>
            <p:nvPr/>
          </p:nvSpPr>
          <p:spPr>
            <a:xfrm>
              <a:off x="6956748" y="2212291"/>
              <a:ext cx="1198706" cy="1198706"/>
            </a:xfrm>
            <a:custGeom>
              <a:avLst/>
              <a:gdLst>
                <a:gd name="connsiteX0" fmla="*/ 599353 w 1198706"/>
                <a:gd name="connsiteY0" fmla="*/ 1198706 h 1198706"/>
                <a:gd name="connsiteX1" fmla="*/ 0 w 1198706"/>
                <a:gd name="connsiteY1" fmla="*/ 599353 h 1198706"/>
                <a:gd name="connsiteX2" fmla="*/ 599353 w 1198706"/>
                <a:gd name="connsiteY2" fmla="*/ 0 h 1198706"/>
                <a:gd name="connsiteX3" fmla="*/ 1198706 w 1198706"/>
                <a:gd name="connsiteY3" fmla="*/ 599353 h 1198706"/>
                <a:gd name="connsiteX4" fmla="*/ 599353 w 1198706"/>
                <a:gd name="connsiteY4" fmla="*/ 1198706 h 11987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8706" h="1198706">
                  <a:moveTo>
                    <a:pt x="599353" y="1198706"/>
                  </a:moveTo>
                  <a:cubicBezTo>
                    <a:pt x="268638" y="1198706"/>
                    <a:pt x="0" y="930068"/>
                    <a:pt x="0" y="599353"/>
                  </a:cubicBezTo>
                  <a:cubicBezTo>
                    <a:pt x="0" y="268639"/>
                    <a:pt x="268638" y="0"/>
                    <a:pt x="599353" y="0"/>
                  </a:cubicBezTo>
                  <a:cubicBezTo>
                    <a:pt x="930067" y="0"/>
                    <a:pt x="1198706" y="268639"/>
                    <a:pt x="1198706" y="599353"/>
                  </a:cubicBezTo>
                  <a:cubicBezTo>
                    <a:pt x="1198706" y="930068"/>
                    <a:pt x="930067" y="1198706"/>
                    <a:pt x="599353" y="1198706"/>
                  </a:cubicBezTo>
                  <a:close/>
                </a:path>
              </a:pathLst>
            </a:custGeom>
            <a:solidFill>
              <a:srgbClr val="FFFFFF"/>
            </a:solidFill>
            <a:ln w="10698" cap="flat">
              <a:noFill/>
              <a:prstDash val="solid"/>
              <a:miter/>
            </a:ln>
          </p:spPr>
          <p:txBody>
            <a:bodyPr rtlCol="0" anchor="ctr"/>
            <a:lstStyle/>
            <a:p>
              <a:endParaRPr lang="en-US"/>
            </a:p>
          </p:txBody>
        </p:sp>
      </p:grpSp>
      <p:grpSp>
        <p:nvGrpSpPr>
          <p:cNvPr id="19" name="Group 18">
            <a:extLst>
              <a:ext uri="{FF2B5EF4-FFF2-40B4-BE49-F238E27FC236}">
                <a16:creationId xmlns:a16="http://schemas.microsoft.com/office/drawing/2014/main" id="{4C9F0B11-614D-0C37-1EF5-1614CDD201E5}"/>
              </a:ext>
            </a:extLst>
          </p:cNvPr>
          <p:cNvGrpSpPr/>
          <p:nvPr/>
        </p:nvGrpSpPr>
        <p:grpSpPr>
          <a:xfrm>
            <a:off x="6916438" y="3741685"/>
            <a:ext cx="1533080" cy="1634547"/>
            <a:chOff x="9926079" y="3414973"/>
            <a:chExt cx="1533080" cy="1634547"/>
          </a:xfrm>
        </p:grpSpPr>
        <p:sp>
          <p:nvSpPr>
            <p:cNvPr id="32" name="Text Placeholder 23">
              <a:extLst>
                <a:ext uri="{FF2B5EF4-FFF2-40B4-BE49-F238E27FC236}">
                  <a16:creationId xmlns:a16="http://schemas.microsoft.com/office/drawing/2014/main" id="{95AF6131-AAC8-025A-43DC-DCBFD5D4755B}"/>
                </a:ext>
              </a:extLst>
            </p:cNvPr>
            <p:cNvSpPr txBox="1">
              <a:spLocks/>
            </p:cNvSpPr>
            <p:nvPr/>
          </p:nvSpPr>
          <p:spPr>
            <a:xfrm>
              <a:off x="9973661" y="3414973"/>
              <a:ext cx="1476102" cy="857158"/>
            </a:xfrm>
            <a:prstGeom prst="rect">
              <a:avLst/>
            </a:prstGeom>
            <a:noFill/>
          </p:spPr>
          <p:txBody>
            <a:bodyPr anchor="t">
              <a:normAutofit/>
            </a:bodyPr>
            <a:lstStyle>
              <a:lvl1pPr marL="0" indent="0" algn="ctr" defTabSz="914400" rtl="0" eaLnBrk="1" latinLnBrk="0" hangingPunct="1">
                <a:lnSpc>
                  <a:spcPct val="90000"/>
                </a:lnSpc>
                <a:spcBef>
                  <a:spcPts val="1000"/>
                </a:spcBef>
                <a:buFont typeface="Arial" panose="020B0604020202020204" pitchFamily="34" charset="0"/>
                <a:buNone/>
                <a:defRPr sz="3600" b="1"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5000" dirty="0"/>
                <a:t>05</a:t>
              </a:r>
            </a:p>
          </p:txBody>
        </p:sp>
        <p:sp>
          <p:nvSpPr>
            <p:cNvPr id="33" name="Text Placeholder 23">
              <a:extLst>
                <a:ext uri="{FF2B5EF4-FFF2-40B4-BE49-F238E27FC236}">
                  <a16:creationId xmlns:a16="http://schemas.microsoft.com/office/drawing/2014/main" id="{DCFFD44A-2B5B-D501-C7AD-AF5754FD0A98}"/>
                </a:ext>
              </a:extLst>
            </p:cNvPr>
            <p:cNvSpPr txBox="1">
              <a:spLocks/>
            </p:cNvSpPr>
            <p:nvPr/>
          </p:nvSpPr>
          <p:spPr>
            <a:xfrm>
              <a:off x="9926079" y="4124960"/>
              <a:ext cx="1533080" cy="924560"/>
            </a:xfrm>
            <a:prstGeom prst="rect">
              <a:avLst/>
            </a:prstGeom>
            <a:noFill/>
          </p:spPr>
          <p:txBody>
            <a:bodyPr anchor="t">
              <a:noAutofit/>
            </a:bodyPr>
            <a:lstStyle>
              <a:lvl1pPr marL="0" indent="0" algn="ctr" defTabSz="914400" rtl="0" eaLnBrk="1" latinLnBrk="0" hangingPunct="1">
                <a:lnSpc>
                  <a:spcPct val="90000"/>
                </a:lnSpc>
                <a:spcBef>
                  <a:spcPts val="1000"/>
                </a:spcBef>
                <a:buFont typeface="Arial" panose="020B0604020202020204" pitchFamily="34" charset="0"/>
                <a:buNone/>
                <a:defRPr sz="3600" b="1"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r>
                <a:rPr lang="en-GB" sz="1900" b="1" dirty="0">
                  <a:latin typeface="Calibri" panose="020F0502020204030204" pitchFamily="34" charset="0"/>
                  <a:ea typeface="Calibri" panose="020F0502020204030204" pitchFamily="34" charset="0"/>
                </a:rPr>
                <a:t>Förvara maten vid rätt temperatur</a:t>
              </a:r>
            </a:p>
          </p:txBody>
        </p:sp>
      </p:grpSp>
      <p:grpSp>
        <p:nvGrpSpPr>
          <p:cNvPr id="20" name="Group 19">
            <a:extLst>
              <a:ext uri="{FF2B5EF4-FFF2-40B4-BE49-F238E27FC236}">
                <a16:creationId xmlns:a16="http://schemas.microsoft.com/office/drawing/2014/main" id="{36981D3C-537D-1E40-AE03-12CB4511E3D3}"/>
              </a:ext>
            </a:extLst>
          </p:cNvPr>
          <p:cNvGrpSpPr/>
          <p:nvPr/>
        </p:nvGrpSpPr>
        <p:grpSpPr>
          <a:xfrm>
            <a:off x="5347298" y="3741685"/>
            <a:ext cx="1478666" cy="2844309"/>
            <a:chOff x="9972379" y="3414973"/>
            <a:chExt cx="1478666" cy="2844309"/>
          </a:xfrm>
        </p:grpSpPr>
        <p:sp>
          <p:nvSpPr>
            <p:cNvPr id="30" name="Text Placeholder 23">
              <a:extLst>
                <a:ext uri="{FF2B5EF4-FFF2-40B4-BE49-F238E27FC236}">
                  <a16:creationId xmlns:a16="http://schemas.microsoft.com/office/drawing/2014/main" id="{AED9972F-528C-FE65-804C-FE9801E67FA9}"/>
                </a:ext>
              </a:extLst>
            </p:cNvPr>
            <p:cNvSpPr txBox="1">
              <a:spLocks/>
            </p:cNvSpPr>
            <p:nvPr/>
          </p:nvSpPr>
          <p:spPr>
            <a:xfrm>
              <a:off x="9973661" y="3414973"/>
              <a:ext cx="1476102" cy="857158"/>
            </a:xfrm>
            <a:prstGeom prst="rect">
              <a:avLst/>
            </a:prstGeom>
            <a:noFill/>
          </p:spPr>
          <p:txBody>
            <a:bodyPr anchor="t">
              <a:normAutofit/>
            </a:bodyPr>
            <a:lstStyle>
              <a:lvl1pPr marL="0" indent="0" algn="ctr" defTabSz="914400" rtl="0" eaLnBrk="1" latinLnBrk="0" hangingPunct="1">
                <a:lnSpc>
                  <a:spcPct val="90000"/>
                </a:lnSpc>
                <a:spcBef>
                  <a:spcPts val="1000"/>
                </a:spcBef>
                <a:buFont typeface="Arial" panose="020B0604020202020204" pitchFamily="34" charset="0"/>
                <a:buNone/>
                <a:defRPr sz="3600" b="1"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5000" dirty="0"/>
                <a:t>04</a:t>
              </a:r>
            </a:p>
          </p:txBody>
        </p:sp>
        <p:sp>
          <p:nvSpPr>
            <p:cNvPr id="31" name="Text Placeholder 23">
              <a:extLst>
                <a:ext uri="{FF2B5EF4-FFF2-40B4-BE49-F238E27FC236}">
                  <a16:creationId xmlns:a16="http://schemas.microsoft.com/office/drawing/2014/main" id="{3385EB86-BCAA-C9C4-D656-ECEB27C39AB5}"/>
                </a:ext>
              </a:extLst>
            </p:cNvPr>
            <p:cNvSpPr txBox="1">
              <a:spLocks/>
            </p:cNvSpPr>
            <p:nvPr/>
          </p:nvSpPr>
          <p:spPr>
            <a:xfrm>
              <a:off x="9972379" y="4124959"/>
              <a:ext cx="1478666" cy="2134323"/>
            </a:xfrm>
            <a:prstGeom prst="rect">
              <a:avLst/>
            </a:prstGeom>
            <a:noFill/>
          </p:spPr>
          <p:txBody>
            <a:bodyPr anchor="t">
              <a:noAutofit/>
            </a:bodyPr>
            <a:lstStyle>
              <a:lvl1pPr marL="0" indent="0" algn="ctr" defTabSz="914400" rtl="0" eaLnBrk="1" latinLnBrk="0" hangingPunct="1">
                <a:lnSpc>
                  <a:spcPct val="90000"/>
                </a:lnSpc>
                <a:spcBef>
                  <a:spcPts val="1000"/>
                </a:spcBef>
                <a:buFont typeface="Arial" panose="020B0604020202020204" pitchFamily="34" charset="0"/>
                <a:buNone/>
                <a:defRPr sz="3600" b="1"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r>
                <a:rPr lang="en-GB" sz="2000" b="1" dirty="0">
                  <a:latin typeface="Calibri" panose="020F0502020204030204" pitchFamily="34" charset="0"/>
                  <a:ea typeface="Calibri" panose="020F0502020204030204" pitchFamily="34" charset="0"/>
                </a:rPr>
                <a:t>Separera rått kött/fisk från färdiglagad mat</a:t>
              </a:r>
            </a:p>
          </p:txBody>
        </p:sp>
      </p:grpSp>
      <p:grpSp>
        <p:nvGrpSpPr>
          <p:cNvPr id="21" name="Group 20">
            <a:extLst>
              <a:ext uri="{FF2B5EF4-FFF2-40B4-BE49-F238E27FC236}">
                <a16:creationId xmlns:a16="http://schemas.microsoft.com/office/drawing/2014/main" id="{C281E596-1DDD-965C-8607-3A9F2BF34A76}"/>
              </a:ext>
            </a:extLst>
          </p:cNvPr>
          <p:cNvGrpSpPr/>
          <p:nvPr/>
        </p:nvGrpSpPr>
        <p:grpSpPr>
          <a:xfrm>
            <a:off x="3782658" y="3741685"/>
            <a:ext cx="1478666" cy="2774861"/>
            <a:chOff x="9972379" y="3414973"/>
            <a:chExt cx="1478666" cy="2774861"/>
          </a:xfrm>
        </p:grpSpPr>
        <p:sp>
          <p:nvSpPr>
            <p:cNvPr id="28" name="Text Placeholder 23">
              <a:extLst>
                <a:ext uri="{FF2B5EF4-FFF2-40B4-BE49-F238E27FC236}">
                  <a16:creationId xmlns:a16="http://schemas.microsoft.com/office/drawing/2014/main" id="{6A08F42B-AEBE-B6E0-81BB-8ACB19BC7798}"/>
                </a:ext>
              </a:extLst>
            </p:cNvPr>
            <p:cNvSpPr txBox="1">
              <a:spLocks/>
            </p:cNvSpPr>
            <p:nvPr/>
          </p:nvSpPr>
          <p:spPr>
            <a:xfrm>
              <a:off x="9973661" y="3414973"/>
              <a:ext cx="1476102" cy="857158"/>
            </a:xfrm>
            <a:prstGeom prst="rect">
              <a:avLst/>
            </a:prstGeom>
            <a:noFill/>
          </p:spPr>
          <p:txBody>
            <a:bodyPr anchor="t">
              <a:normAutofit/>
            </a:bodyPr>
            <a:lstStyle>
              <a:lvl1pPr marL="0" indent="0" algn="ctr" defTabSz="914400" rtl="0" eaLnBrk="1" latinLnBrk="0" hangingPunct="1">
                <a:lnSpc>
                  <a:spcPct val="90000"/>
                </a:lnSpc>
                <a:spcBef>
                  <a:spcPts val="1000"/>
                </a:spcBef>
                <a:buFont typeface="Arial" panose="020B0604020202020204" pitchFamily="34" charset="0"/>
                <a:buNone/>
                <a:defRPr sz="3600" b="1"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5000" dirty="0"/>
                <a:t>03</a:t>
              </a:r>
            </a:p>
          </p:txBody>
        </p:sp>
        <p:sp>
          <p:nvSpPr>
            <p:cNvPr id="29" name="Text Placeholder 23">
              <a:extLst>
                <a:ext uri="{FF2B5EF4-FFF2-40B4-BE49-F238E27FC236}">
                  <a16:creationId xmlns:a16="http://schemas.microsoft.com/office/drawing/2014/main" id="{78410054-3C06-FC03-74F4-1A0614BB9A23}"/>
                </a:ext>
              </a:extLst>
            </p:cNvPr>
            <p:cNvSpPr txBox="1">
              <a:spLocks/>
            </p:cNvSpPr>
            <p:nvPr/>
          </p:nvSpPr>
          <p:spPr>
            <a:xfrm>
              <a:off x="9972379" y="4124959"/>
              <a:ext cx="1478666" cy="2064875"/>
            </a:xfrm>
            <a:prstGeom prst="rect">
              <a:avLst/>
            </a:prstGeom>
            <a:noFill/>
          </p:spPr>
          <p:txBody>
            <a:bodyPr anchor="t">
              <a:normAutofit/>
            </a:bodyPr>
            <a:lstStyle>
              <a:lvl1pPr marL="0" indent="0" algn="ctr" defTabSz="914400" rtl="0" eaLnBrk="1" latinLnBrk="0" hangingPunct="1">
                <a:lnSpc>
                  <a:spcPct val="90000"/>
                </a:lnSpc>
                <a:spcBef>
                  <a:spcPts val="1000"/>
                </a:spcBef>
                <a:buFont typeface="Arial" panose="020B0604020202020204" pitchFamily="34" charset="0"/>
                <a:buNone/>
                <a:defRPr sz="3600" b="1"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r>
                <a:rPr lang="en-GB" sz="2000" b="1" dirty="0">
                  <a:latin typeface="Calibri" panose="020F0502020204030204" pitchFamily="34" charset="0"/>
                  <a:ea typeface="Calibri" panose="020F0502020204030204" pitchFamily="34" charset="0"/>
                </a:rPr>
                <a:t>Laga aldrig mat åt andra om du är sjuk</a:t>
              </a:r>
            </a:p>
          </p:txBody>
        </p:sp>
      </p:grpSp>
      <p:grpSp>
        <p:nvGrpSpPr>
          <p:cNvPr id="22" name="Group 21">
            <a:extLst>
              <a:ext uri="{FF2B5EF4-FFF2-40B4-BE49-F238E27FC236}">
                <a16:creationId xmlns:a16="http://schemas.microsoft.com/office/drawing/2014/main" id="{55F16F42-401A-DD96-EEEE-4414948C92AC}"/>
              </a:ext>
            </a:extLst>
          </p:cNvPr>
          <p:cNvGrpSpPr/>
          <p:nvPr/>
        </p:nvGrpSpPr>
        <p:grpSpPr>
          <a:xfrm>
            <a:off x="2187538" y="3741685"/>
            <a:ext cx="1478666" cy="1634547"/>
            <a:chOff x="9972379" y="3414973"/>
            <a:chExt cx="1478666" cy="1634547"/>
          </a:xfrm>
        </p:grpSpPr>
        <p:sp>
          <p:nvSpPr>
            <p:cNvPr id="26" name="Text Placeholder 23">
              <a:extLst>
                <a:ext uri="{FF2B5EF4-FFF2-40B4-BE49-F238E27FC236}">
                  <a16:creationId xmlns:a16="http://schemas.microsoft.com/office/drawing/2014/main" id="{A7392173-78B3-921E-74F6-405B22FE2E7B}"/>
                </a:ext>
              </a:extLst>
            </p:cNvPr>
            <p:cNvSpPr txBox="1">
              <a:spLocks/>
            </p:cNvSpPr>
            <p:nvPr/>
          </p:nvSpPr>
          <p:spPr>
            <a:xfrm>
              <a:off x="9973661" y="3414973"/>
              <a:ext cx="1476102" cy="857158"/>
            </a:xfrm>
            <a:prstGeom prst="rect">
              <a:avLst/>
            </a:prstGeom>
            <a:noFill/>
          </p:spPr>
          <p:txBody>
            <a:bodyPr anchor="t">
              <a:normAutofit/>
            </a:bodyPr>
            <a:lstStyle>
              <a:lvl1pPr marL="0" indent="0" algn="ctr" defTabSz="914400" rtl="0" eaLnBrk="1" latinLnBrk="0" hangingPunct="1">
                <a:lnSpc>
                  <a:spcPct val="90000"/>
                </a:lnSpc>
                <a:spcBef>
                  <a:spcPts val="1000"/>
                </a:spcBef>
                <a:buFont typeface="Arial" panose="020B0604020202020204" pitchFamily="34" charset="0"/>
                <a:buNone/>
                <a:defRPr sz="3600" b="1"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5000" dirty="0"/>
                <a:t>02</a:t>
              </a:r>
            </a:p>
          </p:txBody>
        </p:sp>
        <p:sp>
          <p:nvSpPr>
            <p:cNvPr id="27" name="Text Placeholder 23">
              <a:extLst>
                <a:ext uri="{FF2B5EF4-FFF2-40B4-BE49-F238E27FC236}">
                  <a16:creationId xmlns:a16="http://schemas.microsoft.com/office/drawing/2014/main" id="{25694DD7-A210-0169-21E8-5C3BA41D1974}"/>
                </a:ext>
              </a:extLst>
            </p:cNvPr>
            <p:cNvSpPr txBox="1">
              <a:spLocks/>
            </p:cNvSpPr>
            <p:nvPr/>
          </p:nvSpPr>
          <p:spPr>
            <a:xfrm>
              <a:off x="9972379" y="4124960"/>
              <a:ext cx="1478666" cy="924560"/>
            </a:xfrm>
            <a:prstGeom prst="rect">
              <a:avLst/>
            </a:prstGeom>
            <a:noFill/>
          </p:spPr>
          <p:txBody>
            <a:bodyPr anchor="t">
              <a:noAutofit/>
            </a:bodyPr>
            <a:lstStyle>
              <a:lvl1pPr marL="0" indent="0" algn="ctr" defTabSz="914400" rtl="0" eaLnBrk="1" latinLnBrk="0" hangingPunct="1">
                <a:lnSpc>
                  <a:spcPct val="90000"/>
                </a:lnSpc>
                <a:spcBef>
                  <a:spcPts val="1000"/>
                </a:spcBef>
                <a:buFont typeface="Arial" panose="020B0604020202020204" pitchFamily="34" charset="0"/>
                <a:buNone/>
                <a:defRPr sz="3600" b="1"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r>
                <a:rPr lang="en-GB" sz="2000" b="1" dirty="0">
                  <a:latin typeface="Calibri" panose="020F0502020204030204" pitchFamily="34" charset="0"/>
                  <a:ea typeface="Calibri" panose="020F0502020204030204" pitchFamily="34" charset="0"/>
                </a:rPr>
                <a:t>Rengör området där maten tillagas</a:t>
              </a:r>
            </a:p>
          </p:txBody>
        </p:sp>
      </p:grpSp>
      <p:grpSp>
        <p:nvGrpSpPr>
          <p:cNvPr id="23" name="Group 22">
            <a:extLst>
              <a:ext uri="{FF2B5EF4-FFF2-40B4-BE49-F238E27FC236}">
                <a16:creationId xmlns:a16="http://schemas.microsoft.com/office/drawing/2014/main" id="{A6FD9AF7-7F6C-12C6-F729-B03912ADA2F5}"/>
              </a:ext>
            </a:extLst>
          </p:cNvPr>
          <p:cNvGrpSpPr/>
          <p:nvPr/>
        </p:nvGrpSpPr>
        <p:grpSpPr>
          <a:xfrm>
            <a:off x="622898" y="3741685"/>
            <a:ext cx="1478666" cy="3265289"/>
            <a:chOff x="9972379" y="3414973"/>
            <a:chExt cx="1478666" cy="3265289"/>
          </a:xfrm>
        </p:grpSpPr>
        <p:sp>
          <p:nvSpPr>
            <p:cNvPr id="24" name="Text Placeholder 23">
              <a:extLst>
                <a:ext uri="{FF2B5EF4-FFF2-40B4-BE49-F238E27FC236}">
                  <a16:creationId xmlns:a16="http://schemas.microsoft.com/office/drawing/2014/main" id="{39E01DB5-4BD0-56B7-EAC5-80075E5D5B0E}"/>
                </a:ext>
              </a:extLst>
            </p:cNvPr>
            <p:cNvSpPr txBox="1">
              <a:spLocks/>
            </p:cNvSpPr>
            <p:nvPr/>
          </p:nvSpPr>
          <p:spPr>
            <a:xfrm>
              <a:off x="9973661" y="3414973"/>
              <a:ext cx="1476102" cy="857158"/>
            </a:xfrm>
            <a:prstGeom prst="rect">
              <a:avLst/>
            </a:prstGeom>
            <a:noFill/>
          </p:spPr>
          <p:txBody>
            <a:bodyPr anchor="t">
              <a:normAutofit/>
            </a:bodyPr>
            <a:lstStyle>
              <a:lvl1pPr marL="0" indent="0" algn="ctr" defTabSz="914400" rtl="0" eaLnBrk="1" latinLnBrk="0" hangingPunct="1">
                <a:lnSpc>
                  <a:spcPct val="90000"/>
                </a:lnSpc>
                <a:spcBef>
                  <a:spcPts val="1000"/>
                </a:spcBef>
                <a:buFont typeface="Arial" panose="020B0604020202020204" pitchFamily="34" charset="0"/>
                <a:buNone/>
                <a:defRPr sz="3600" b="1"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5000" dirty="0"/>
                <a:t>01</a:t>
              </a:r>
            </a:p>
          </p:txBody>
        </p:sp>
        <p:sp>
          <p:nvSpPr>
            <p:cNvPr id="25" name="Text Placeholder 23">
              <a:extLst>
                <a:ext uri="{FF2B5EF4-FFF2-40B4-BE49-F238E27FC236}">
                  <a16:creationId xmlns:a16="http://schemas.microsoft.com/office/drawing/2014/main" id="{DCC4992E-727D-2EB3-1F0C-847160A42975}"/>
                </a:ext>
              </a:extLst>
            </p:cNvPr>
            <p:cNvSpPr txBox="1">
              <a:spLocks/>
            </p:cNvSpPr>
            <p:nvPr/>
          </p:nvSpPr>
          <p:spPr>
            <a:xfrm>
              <a:off x="9972379" y="4124959"/>
              <a:ext cx="1478666" cy="2555303"/>
            </a:xfrm>
            <a:prstGeom prst="rect">
              <a:avLst/>
            </a:prstGeom>
            <a:noFill/>
          </p:spPr>
          <p:txBody>
            <a:bodyPr anchor="t">
              <a:normAutofit/>
            </a:bodyPr>
            <a:lstStyle>
              <a:lvl1pPr marL="0" indent="0" algn="ctr" defTabSz="914400" rtl="0" eaLnBrk="1" latinLnBrk="0" hangingPunct="1">
                <a:lnSpc>
                  <a:spcPct val="90000"/>
                </a:lnSpc>
                <a:spcBef>
                  <a:spcPts val="1000"/>
                </a:spcBef>
                <a:buFont typeface="Arial" panose="020B0604020202020204" pitchFamily="34" charset="0"/>
                <a:buNone/>
                <a:defRPr sz="3600" b="1"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r>
                <a:rPr lang="en-GB" sz="2000" b="1" dirty="0">
                  <a:latin typeface="Calibri" panose="020F0502020204030204" pitchFamily="34" charset="0"/>
                  <a:ea typeface="Calibri" panose="020F0502020204030204" pitchFamily="34" charset="0"/>
                </a:rPr>
                <a:t>Tvätta händerna</a:t>
              </a:r>
              <a:endParaRPr lang="en-US" sz="2000" dirty="0"/>
            </a:p>
          </p:txBody>
        </p:sp>
      </p:grpSp>
      <p:pic>
        <p:nvPicPr>
          <p:cNvPr id="125" name="Graphic 124" descr="Germ outline">
            <a:extLst>
              <a:ext uri="{FF2B5EF4-FFF2-40B4-BE49-F238E27FC236}">
                <a16:creationId xmlns:a16="http://schemas.microsoft.com/office/drawing/2014/main" id="{181DB18B-4454-16ED-B9D3-E7EC20FA081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92708" y="2624088"/>
            <a:ext cx="914400" cy="914400"/>
          </a:xfrm>
          <a:prstGeom prst="rect">
            <a:avLst/>
          </a:prstGeom>
        </p:spPr>
      </p:pic>
      <p:pic>
        <p:nvPicPr>
          <p:cNvPr id="127" name="Graphic 126" descr="Soap outline">
            <a:extLst>
              <a:ext uri="{FF2B5EF4-FFF2-40B4-BE49-F238E27FC236}">
                <a16:creationId xmlns:a16="http://schemas.microsoft.com/office/drawing/2014/main" id="{66DA0F70-91CA-2314-799B-B66E935AADA4}"/>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2467337" y="2659284"/>
            <a:ext cx="914400" cy="914400"/>
          </a:xfrm>
          <a:prstGeom prst="rect">
            <a:avLst/>
          </a:prstGeom>
        </p:spPr>
      </p:pic>
      <p:pic>
        <p:nvPicPr>
          <p:cNvPr id="129" name="Graphic 128" descr="Fever outline">
            <a:extLst>
              <a:ext uri="{FF2B5EF4-FFF2-40B4-BE49-F238E27FC236}">
                <a16:creationId xmlns:a16="http://schemas.microsoft.com/office/drawing/2014/main" id="{41989614-05F1-873E-73A1-DD33B2C4DF0D}"/>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4134091" y="2720049"/>
            <a:ext cx="842059" cy="842059"/>
          </a:xfrm>
          <a:prstGeom prst="rect">
            <a:avLst/>
          </a:prstGeom>
        </p:spPr>
      </p:pic>
      <p:pic>
        <p:nvPicPr>
          <p:cNvPr id="131" name="Graphic 130" descr="Pasta outline">
            <a:extLst>
              <a:ext uri="{FF2B5EF4-FFF2-40B4-BE49-F238E27FC236}">
                <a16:creationId xmlns:a16="http://schemas.microsoft.com/office/drawing/2014/main" id="{5DF3F28E-069A-8FAF-E52C-79CF642BE5F6}"/>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5638800" y="2612985"/>
            <a:ext cx="914400" cy="914400"/>
          </a:xfrm>
          <a:prstGeom prst="rect">
            <a:avLst/>
          </a:prstGeom>
        </p:spPr>
      </p:pic>
      <p:pic>
        <p:nvPicPr>
          <p:cNvPr id="133" name="Graphic 132" descr="Thermometer outline">
            <a:extLst>
              <a:ext uri="{FF2B5EF4-FFF2-40B4-BE49-F238E27FC236}">
                <a16:creationId xmlns:a16="http://schemas.microsoft.com/office/drawing/2014/main" id="{3BAF7563-E884-6F5D-C0CE-61B02C47F30E}"/>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7247681" y="2659283"/>
            <a:ext cx="914400" cy="914400"/>
          </a:xfrm>
          <a:prstGeom prst="rect">
            <a:avLst/>
          </a:prstGeom>
        </p:spPr>
      </p:pic>
    </p:spTree>
    <p:extLst>
      <p:ext uri="{BB962C8B-B14F-4D97-AF65-F5344CB8AC3E}">
        <p14:creationId xmlns:p14="http://schemas.microsoft.com/office/powerpoint/2010/main" val="41405655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B3580AB1-5242-7DE4-BF3A-B424CC875DDA}"/>
              </a:ext>
            </a:extLst>
          </p:cNvPr>
          <p:cNvSpPr/>
          <p:nvPr/>
        </p:nvSpPr>
        <p:spPr>
          <a:xfrm>
            <a:off x="0" y="1570382"/>
            <a:ext cx="12192000" cy="795130"/>
          </a:xfrm>
          <a:prstGeom prst="rect">
            <a:avLst/>
          </a:prstGeom>
          <a:solidFill>
            <a:srgbClr val="E6C8C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5">
            <a:extLst>
              <a:ext uri="{FF2B5EF4-FFF2-40B4-BE49-F238E27FC236}">
                <a16:creationId xmlns:a16="http://schemas.microsoft.com/office/drawing/2014/main" id="{076631A8-51B9-4D3F-DC77-CC9F5D9A65A0}"/>
              </a:ext>
            </a:extLst>
          </p:cNvPr>
          <p:cNvSpPr txBox="1">
            <a:spLocks/>
          </p:cNvSpPr>
          <p:nvPr/>
        </p:nvSpPr>
        <p:spPr>
          <a:xfrm>
            <a:off x="2003734" y="1657334"/>
            <a:ext cx="7387771" cy="64854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4020"/>
              </a:lnSpc>
              <a:spcBef>
                <a:spcPts val="0"/>
              </a:spcBef>
              <a:buNone/>
            </a:pPr>
            <a:r>
              <a:rPr lang="en-GB" sz="4000" b="1" dirty="0">
                <a:solidFill>
                  <a:schemeClr val="bg1"/>
                </a:solidFill>
                <a:latin typeface="Calibri" panose="020F0502020204030204" pitchFamily="34" charset="0"/>
                <a:ea typeface="Calibri" panose="020F0502020204030204" pitchFamily="34" charset="0"/>
                <a:cs typeface="Calibri" panose="020F0502020204030204" pitchFamily="34" charset="0"/>
              </a:rPr>
              <a:t>Tvätta händerna</a:t>
            </a:r>
          </a:p>
          <a:p>
            <a:pPr marL="0" indent="0">
              <a:lnSpc>
                <a:spcPts val="4020"/>
              </a:lnSpc>
              <a:spcBef>
                <a:spcPts val="0"/>
              </a:spcBef>
              <a:buNone/>
            </a:pPr>
            <a:endParaRPr lang="sv-SE" sz="40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12" name="Text Placeholder 3">
            <a:extLst>
              <a:ext uri="{FF2B5EF4-FFF2-40B4-BE49-F238E27FC236}">
                <a16:creationId xmlns:a16="http://schemas.microsoft.com/office/drawing/2014/main" id="{93C75B98-D8E3-EA22-BC4B-090051B03603}"/>
              </a:ext>
            </a:extLst>
          </p:cNvPr>
          <p:cNvSpPr txBox="1">
            <a:spLocks/>
          </p:cNvSpPr>
          <p:nvPr/>
        </p:nvSpPr>
        <p:spPr>
          <a:xfrm>
            <a:off x="560248" y="3016277"/>
            <a:ext cx="6482721" cy="312579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nSpc>
                <a:spcPts val="2760"/>
              </a:lnSpc>
              <a:spcBef>
                <a:spcPts val="0"/>
              </a:spcBef>
              <a:buNone/>
            </a:pPr>
            <a:r>
              <a:rPr lang="en-IE" sz="2600" b="1" dirty="0">
                <a:solidFill>
                  <a:srgbClr val="382B1B"/>
                </a:solidFill>
                <a:latin typeface="Calibri" panose="020F0502020204030204" pitchFamily="34" charset="0"/>
                <a:ea typeface="Calibri" panose="020F0502020204030204" pitchFamily="34" charset="0"/>
                <a:cs typeface="Calibri" panose="020F0502020204030204" pitchFamily="34" charset="0"/>
              </a:rPr>
              <a:t>Tvätta händerna </a:t>
            </a:r>
            <a:r>
              <a:rPr lang="en-IE" sz="2600" dirty="0">
                <a:solidFill>
                  <a:srgbClr val="382B1B"/>
                </a:solidFill>
                <a:latin typeface="Calibri" panose="020F0502020204030204" pitchFamily="34" charset="0"/>
                <a:ea typeface="Calibri" panose="020F0502020204030204" pitchFamily="34" charset="0"/>
                <a:cs typeface="Calibri" panose="020F0502020204030204" pitchFamily="34" charset="0"/>
              </a:rPr>
              <a:t>med tvål och vatten innan du börjar hantera livsmedel och efter att du t.ex. har varit på toaletten, hanterat sopor, städat eller hanterat olika grupper av livsmedel. </a:t>
            </a:r>
          </a:p>
          <a:p>
            <a:pPr marL="0" lvl="0" indent="0">
              <a:lnSpc>
                <a:spcPts val="2760"/>
              </a:lnSpc>
              <a:spcBef>
                <a:spcPts val="0"/>
              </a:spcBef>
              <a:buNone/>
            </a:pPr>
            <a:endParaRPr lang="en-IE" sz="2600" dirty="0">
              <a:solidFill>
                <a:srgbClr val="382B1B"/>
              </a:solidFill>
              <a:latin typeface="Calibri" panose="020F0502020204030204" pitchFamily="34" charset="0"/>
              <a:ea typeface="Calibri" panose="020F0502020204030204" pitchFamily="34" charset="0"/>
              <a:cs typeface="Calibri" panose="020F0502020204030204" pitchFamily="34" charset="0"/>
            </a:endParaRPr>
          </a:p>
          <a:p>
            <a:pPr marL="0" lvl="0" indent="0">
              <a:lnSpc>
                <a:spcPts val="2760"/>
              </a:lnSpc>
              <a:spcBef>
                <a:spcPts val="0"/>
              </a:spcBef>
              <a:buNone/>
            </a:pPr>
            <a:endParaRPr lang="sv-SE" dirty="0">
              <a:solidFill>
                <a:srgbClr val="382B1B"/>
              </a:solidFill>
              <a:latin typeface="Calibri" panose="020F0502020204030204" pitchFamily="34" charset="0"/>
              <a:ea typeface="Calibri" panose="020F0502020204030204" pitchFamily="34" charset="0"/>
              <a:cs typeface="Calibri" panose="020F0502020204030204" pitchFamily="34" charset="0"/>
            </a:endParaRPr>
          </a:p>
        </p:txBody>
      </p:sp>
      <p:pic>
        <p:nvPicPr>
          <p:cNvPr id="3" name="Platshållare för bild 7" descr="En bild som visar person, vatten, diskho, Tvätta&#10;&#10;Automatiskt genererad beskrivning">
            <a:extLst>
              <a:ext uri="{FF2B5EF4-FFF2-40B4-BE49-F238E27FC236}">
                <a16:creationId xmlns:a16="http://schemas.microsoft.com/office/drawing/2014/main" id="{2ACB81D3-BC30-09CB-2D18-E8D15FDFD590}"/>
              </a:ext>
            </a:extLst>
          </p:cNvPr>
          <p:cNvPicPr>
            <a:picLocks noChangeAspect="1"/>
          </p:cNvPicPr>
          <p:nvPr/>
        </p:nvPicPr>
        <p:blipFill>
          <a:blip r:embed="rId2" cstate="email">
            <a:extLst>
              <a:ext uri="{28A0092B-C50C-407E-A947-70E740481C1C}">
                <a14:useLocalDpi xmlns:a14="http://schemas.microsoft.com/office/drawing/2010/main"/>
              </a:ext>
            </a:extLst>
          </a:blip>
          <a:srcRect l="13709" r="13709"/>
          <a:stretch>
            <a:fillRect/>
          </a:stretch>
        </p:blipFill>
        <p:spPr>
          <a:xfrm>
            <a:off x="7816234" y="536714"/>
            <a:ext cx="4733574" cy="4891162"/>
          </a:xfrm>
          <a:custGeom>
            <a:avLst/>
            <a:gdLst>
              <a:gd name="connsiteX0" fmla="*/ 970016 w 2126425"/>
              <a:gd name="connsiteY0" fmla="*/ 20 h 2197217"/>
              <a:gd name="connsiteX1" fmla="*/ 1288870 w 2126425"/>
              <a:gd name="connsiteY1" fmla="*/ 51686 h 2197217"/>
              <a:gd name="connsiteX2" fmla="*/ 1664872 w 2126425"/>
              <a:gd name="connsiteY2" fmla="*/ 208967 h 2197217"/>
              <a:gd name="connsiteX3" fmla="*/ 2067914 w 2126425"/>
              <a:gd name="connsiteY3" fmla="*/ 567773 h 2197217"/>
              <a:gd name="connsiteX4" fmla="*/ 1269208 w 2126425"/>
              <a:gd name="connsiteY4" fmla="*/ 2177467 h 2197217"/>
              <a:gd name="connsiteX5" fmla="*/ 10934 w 2126425"/>
              <a:gd name="connsiteY5" fmla="*/ 1187072 h 2197217"/>
              <a:gd name="connsiteX6" fmla="*/ 485242 w 2126425"/>
              <a:gd name="connsiteY6" fmla="*/ 218794 h 2197217"/>
              <a:gd name="connsiteX7" fmla="*/ 970016 w 2126425"/>
              <a:gd name="connsiteY7" fmla="*/ 20 h 2197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26425" h="2197217">
                <a:moveTo>
                  <a:pt x="970016" y="20"/>
                </a:moveTo>
                <a:cubicBezTo>
                  <a:pt x="1075178" y="-729"/>
                  <a:pt x="1182888" y="19431"/>
                  <a:pt x="1288870" y="51686"/>
                </a:cubicBezTo>
                <a:cubicBezTo>
                  <a:pt x="1419120" y="91009"/>
                  <a:pt x="1546913" y="147527"/>
                  <a:pt x="1664872" y="208967"/>
                </a:cubicBezTo>
                <a:cubicBezTo>
                  <a:pt x="1831988" y="290069"/>
                  <a:pt x="2006474" y="378540"/>
                  <a:pt x="2067914" y="567773"/>
                </a:cubicBezTo>
                <a:cubicBezTo>
                  <a:pt x="2269430" y="1194450"/>
                  <a:pt x="1937664" y="2071791"/>
                  <a:pt x="1269208" y="2177467"/>
                </a:cubicBezTo>
                <a:cubicBezTo>
                  <a:pt x="583548" y="2285599"/>
                  <a:pt x="-94742" y="1948919"/>
                  <a:pt x="10934" y="1187072"/>
                </a:cubicBezTo>
                <a:cubicBezTo>
                  <a:pt x="57634" y="860218"/>
                  <a:pt x="266521" y="464554"/>
                  <a:pt x="485242" y="218794"/>
                </a:cubicBezTo>
                <a:cubicBezTo>
                  <a:pt x="626554" y="60593"/>
                  <a:pt x="794746" y="1267"/>
                  <a:pt x="970016" y="20"/>
                </a:cubicBezTo>
                <a:close/>
              </a:path>
            </a:pathLst>
          </a:custGeom>
        </p:spPr>
      </p:pic>
      <p:sp>
        <p:nvSpPr>
          <p:cNvPr id="4" name="Graphic 4">
            <a:extLst>
              <a:ext uri="{FF2B5EF4-FFF2-40B4-BE49-F238E27FC236}">
                <a16:creationId xmlns:a16="http://schemas.microsoft.com/office/drawing/2014/main" id="{146679C3-F50F-8CD9-F8FF-9C74F1B86E9F}"/>
              </a:ext>
            </a:extLst>
          </p:cNvPr>
          <p:cNvSpPr/>
          <p:nvPr/>
        </p:nvSpPr>
        <p:spPr>
          <a:xfrm>
            <a:off x="7139924" y="3549627"/>
            <a:ext cx="2561586" cy="2641194"/>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84BFA4">
              <a:alpha val="77000"/>
            </a:srgbClr>
          </a:solidFill>
          <a:ln w="2960" cap="flat">
            <a:noFill/>
            <a:prstDash val="solid"/>
            <a:miter/>
          </a:ln>
        </p:spPr>
        <p:txBody>
          <a:bodyPr rtlCol="0" anchor="ctr"/>
          <a:lstStyle/>
          <a:p>
            <a:endParaRPr lang="en-US" b="0" i="0" dirty="0">
              <a:latin typeface="Calibri" panose="020F0502020204030204" pitchFamily="34" charset="0"/>
            </a:endParaRPr>
          </a:p>
        </p:txBody>
      </p:sp>
      <p:pic>
        <p:nvPicPr>
          <p:cNvPr id="5" name="Graphic 4" descr="Germ outline">
            <a:extLst>
              <a:ext uri="{FF2B5EF4-FFF2-40B4-BE49-F238E27FC236}">
                <a16:creationId xmlns:a16="http://schemas.microsoft.com/office/drawing/2014/main" id="{13A97397-6C78-55C1-F5AF-71BDC3A41FA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452692" y="3955774"/>
            <a:ext cx="1908313" cy="1908313"/>
          </a:xfrm>
          <a:prstGeom prst="rect">
            <a:avLst/>
          </a:prstGeom>
        </p:spPr>
      </p:pic>
      <p:sp>
        <p:nvSpPr>
          <p:cNvPr id="11" name="Graphic 4">
            <a:extLst>
              <a:ext uri="{FF2B5EF4-FFF2-40B4-BE49-F238E27FC236}">
                <a16:creationId xmlns:a16="http://schemas.microsoft.com/office/drawing/2014/main" id="{DC24B850-2C86-CEB4-BBF2-2EBB85C7852E}"/>
              </a:ext>
            </a:extLst>
          </p:cNvPr>
          <p:cNvSpPr/>
          <p:nvPr/>
        </p:nvSpPr>
        <p:spPr>
          <a:xfrm rot="4967076">
            <a:off x="459601" y="1175217"/>
            <a:ext cx="1370810" cy="1413411"/>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84BFA4"/>
          </a:solidFill>
          <a:ln w="2960"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15" name="Text Placeholder 23">
            <a:extLst>
              <a:ext uri="{FF2B5EF4-FFF2-40B4-BE49-F238E27FC236}">
                <a16:creationId xmlns:a16="http://schemas.microsoft.com/office/drawing/2014/main" id="{9352DB4A-463C-810F-1060-4B39BA1D40B5}"/>
              </a:ext>
            </a:extLst>
          </p:cNvPr>
          <p:cNvSpPr txBox="1">
            <a:spLocks/>
          </p:cNvSpPr>
          <p:nvPr/>
        </p:nvSpPr>
        <p:spPr>
          <a:xfrm>
            <a:off x="357810" y="1505234"/>
            <a:ext cx="1546707" cy="857158"/>
          </a:xfrm>
          <a:prstGeom prst="rect">
            <a:avLst/>
          </a:prstGeom>
          <a:noFill/>
        </p:spPr>
        <p:txBody>
          <a:bodyPr anchor="t">
            <a:normAutofit/>
          </a:bodyPr>
          <a:lstStyle>
            <a:lvl1pPr marL="0" indent="0" algn="ctr" defTabSz="914400" rtl="0" eaLnBrk="1" latinLnBrk="0" hangingPunct="1">
              <a:lnSpc>
                <a:spcPct val="90000"/>
              </a:lnSpc>
              <a:spcBef>
                <a:spcPts val="1000"/>
              </a:spcBef>
              <a:buFont typeface="Arial" panose="020B0604020202020204" pitchFamily="34" charset="0"/>
              <a:buNone/>
              <a:defRPr sz="3600" b="1"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5000" dirty="0">
                <a:latin typeface="Calibri" panose="020F0502020204030204" pitchFamily="34" charset="0"/>
                <a:cs typeface="Calibri" panose="020F0502020204030204" pitchFamily="34" charset="0"/>
              </a:rPr>
              <a:t>01</a:t>
            </a:r>
          </a:p>
        </p:txBody>
      </p:sp>
    </p:spTree>
    <p:extLst>
      <p:ext uri="{BB962C8B-B14F-4D97-AF65-F5344CB8AC3E}">
        <p14:creationId xmlns:p14="http://schemas.microsoft.com/office/powerpoint/2010/main" val="25920457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B3580AB1-5242-7DE4-BF3A-B424CC875DDA}"/>
              </a:ext>
            </a:extLst>
          </p:cNvPr>
          <p:cNvSpPr/>
          <p:nvPr/>
        </p:nvSpPr>
        <p:spPr>
          <a:xfrm>
            <a:off x="0" y="1570382"/>
            <a:ext cx="12192000" cy="795130"/>
          </a:xfrm>
          <a:prstGeom prst="rect">
            <a:avLst/>
          </a:prstGeom>
          <a:solidFill>
            <a:srgbClr val="B6D1E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5">
            <a:extLst>
              <a:ext uri="{FF2B5EF4-FFF2-40B4-BE49-F238E27FC236}">
                <a16:creationId xmlns:a16="http://schemas.microsoft.com/office/drawing/2014/main" id="{076631A8-51B9-4D3F-DC77-CC9F5D9A65A0}"/>
              </a:ext>
            </a:extLst>
          </p:cNvPr>
          <p:cNvSpPr txBox="1">
            <a:spLocks/>
          </p:cNvSpPr>
          <p:nvPr/>
        </p:nvSpPr>
        <p:spPr>
          <a:xfrm>
            <a:off x="1733024" y="1587150"/>
            <a:ext cx="7618375" cy="598414"/>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4020"/>
              </a:lnSpc>
              <a:spcBef>
                <a:spcPts val="0"/>
              </a:spcBef>
              <a:buNone/>
            </a:pPr>
            <a:r>
              <a:rPr lang="en-GB" sz="4000" b="1" dirty="0">
                <a:solidFill>
                  <a:schemeClr val="bg1"/>
                </a:solidFill>
                <a:latin typeface="Calibri" panose="020F0502020204030204" pitchFamily="34" charset="0"/>
                <a:ea typeface="Calibri" panose="020F0502020204030204" pitchFamily="34" charset="0"/>
                <a:cs typeface="Calibri" panose="020F0502020204030204" pitchFamily="34" charset="0"/>
              </a:rPr>
              <a:t>Rengör området där maten tillagas</a:t>
            </a:r>
          </a:p>
          <a:p>
            <a:pPr marL="0" indent="0">
              <a:lnSpc>
                <a:spcPts val="4020"/>
              </a:lnSpc>
              <a:spcBef>
                <a:spcPts val="0"/>
              </a:spcBef>
              <a:buNone/>
            </a:pPr>
            <a:endParaRPr lang="en-GB" sz="40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4020"/>
              </a:lnSpc>
              <a:spcBef>
                <a:spcPts val="0"/>
              </a:spcBef>
              <a:buNone/>
            </a:pPr>
            <a:endParaRPr lang="sv-SE" sz="40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12" name="Text Placeholder 3">
            <a:extLst>
              <a:ext uri="{FF2B5EF4-FFF2-40B4-BE49-F238E27FC236}">
                <a16:creationId xmlns:a16="http://schemas.microsoft.com/office/drawing/2014/main" id="{93C75B98-D8E3-EA22-BC4B-090051B03603}"/>
              </a:ext>
            </a:extLst>
          </p:cNvPr>
          <p:cNvSpPr txBox="1">
            <a:spLocks/>
          </p:cNvSpPr>
          <p:nvPr/>
        </p:nvSpPr>
        <p:spPr>
          <a:xfrm>
            <a:off x="560248" y="3016277"/>
            <a:ext cx="7291665" cy="312579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2760"/>
              </a:lnSpc>
              <a:spcBef>
                <a:spcPts val="0"/>
              </a:spcBef>
              <a:buNone/>
            </a:pPr>
            <a:r>
              <a:rPr lang="en-IE" sz="2600" dirty="0">
                <a:solidFill>
                  <a:srgbClr val="382B1B"/>
                </a:solidFill>
                <a:latin typeface="Calibri" panose="020F0502020204030204" pitchFamily="34" charset="0"/>
                <a:ea typeface="Calibri" panose="020F0502020204030204" pitchFamily="34" charset="0"/>
                <a:cs typeface="Calibri" panose="020F0502020204030204" pitchFamily="34" charset="0"/>
              </a:rPr>
              <a:t>Använd rena köksredskap och hantera maten på rena ytor. Vanliga smittspridare i köket är knivar, skärbrädor och disktrasor. </a:t>
            </a:r>
            <a:br>
              <a:rPr lang="en-IE" sz="2600" dirty="0">
                <a:solidFill>
                  <a:srgbClr val="382B1B"/>
                </a:solidFill>
                <a:latin typeface="Calibri" panose="020F0502020204030204" pitchFamily="34" charset="0"/>
                <a:ea typeface="Calibri" panose="020F0502020204030204" pitchFamily="34" charset="0"/>
                <a:cs typeface="Calibri" panose="020F0502020204030204" pitchFamily="34" charset="0"/>
              </a:rPr>
            </a:br>
            <a:r>
              <a:rPr lang="en-IE" sz="2600" dirty="0">
                <a:solidFill>
                  <a:srgbClr val="382B1B"/>
                </a:solidFill>
                <a:latin typeface="Calibri" panose="020F0502020204030204" pitchFamily="34" charset="0"/>
                <a:ea typeface="Calibri" panose="020F0502020204030204" pitchFamily="34" charset="0"/>
                <a:cs typeface="Calibri" panose="020F0502020204030204" pitchFamily="34" charset="0"/>
              </a:rPr>
              <a:t>Rengör matlagningsområdet och knivar eller andra redskap mellan varje steg - t.ex. efter att du har gjort salladen och innan du skär upp köttet. (Tips: använd färgkodade skärbrädor</a:t>
            </a:r>
            <a:r>
              <a:rPr lang="en-IE" sz="2600" dirty="0" err="1">
                <a:solidFill>
                  <a:srgbClr val="382B1B"/>
                </a:solidFill>
                <a:latin typeface="Calibri" panose="020F0502020204030204" pitchFamily="34" charset="0"/>
                <a:ea typeface="Calibri" panose="020F0502020204030204" pitchFamily="34" charset="0"/>
                <a:cs typeface="Calibri" panose="020F0502020204030204" pitchFamily="34" charset="0"/>
              </a:rPr>
              <a:t>, t.ex. </a:t>
            </a:r>
            <a:r>
              <a:rPr lang="en-IE" sz="2600" dirty="0">
                <a:solidFill>
                  <a:srgbClr val="382B1B"/>
                </a:solidFill>
                <a:latin typeface="Calibri" panose="020F0502020204030204" pitchFamily="34" charset="0"/>
                <a:ea typeface="Calibri" panose="020F0502020204030204" pitchFamily="34" charset="0"/>
                <a:cs typeface="Calibri" panose="020F0502020204030204" pitchFamily="34" charset="0"/>
              </a:rPr>
              <a:t>en grön för grönsaker och en röd för kyckling).</a:t>
            </a:r>
          </a:p>
          <a:p>
            <a:pPr marL="0" indent="0">
              <a:lnSpc>
                <a:spcPts val="2760"/>
              </a:lnSpc>
              <a:spcBef>
                <a:spcPts val="0"/>
              </a:spcBef>
              <a:buNone/>
            </a:pPr>
            <a:endParaRPr lang="en-IE" sz="2600" dirty="0">
              <a:solidFill>
                <a:srgbClr val="382B1B"/>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2760"/>
              </a:lnSpc>
              <a:spcBef>
                <a:spcPts val="0"/>
              </a:spcBef>
              <a:buNone/>
            </a:pPr>
            <a:endParaRPr lang="sv-SE" dirty="0">
              <a:solidFill>
                <a:srgbClr val="382B1B"/>
              </a:solidFill>
              <a:latin typeface="Calibri" panose="020F0502020204030204" pitchFamily="34" charset="0"/>
              <a:ea typeface="Calibri" panose="020F0502020204030204" pitchFamily="34" charset="0"/>
              <a:cs typeface="Calibri" panose="020F0502020204030204" pitchFamily="34" charset="0"/>
            </a:endParaRPr>
          </a:p>
        </p:txBody>
      </p:sp>
      <p:sp>
        <p:nvSpPr>
          <p:cNvPr id="11" name="Graphic 4">
            <a:extLst>
              <a:ext uri="{FF2B5EF4-FFF2-40B4-BE49-F238E27FC236}">
                <a16:creationId xmlns:a16="http://schemas.microsoft.com/office/drawing/2014/main" id="{DC24B850-2C86-CEB4-BBF2-2EBB85C7852E}"/>
              </a:ext>
            </a:extLst>
          </p:cNvPr>
          <p:cNvSpPr/>
          <p:nvPr/>
        </p:nvSpPr>
        <p:spPr>
          <a:xfrm rot="4967076">
            <a:off x="459601" y="1175217"/>
            <a:ext cx="1370810" cy="1413411"/>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84BFA4"/>
          </a:solidFill>
          <a:ln w="2960"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15" name="Text Placeholder 23">
            <a:extLst>
              <a:ext uri="{FF2B5EF4-FFF2-40B4-BE49-F238E27FC236}">
                <a16:creationId xmlns:a16="http://schemas.microsoft.com/office/drawing/2014/main" id="{9352DB4A-463C-810F-1060-4B39BA1D40B5}"/>
              </a:ext>
            </a:extLst>
          </p:cNvPr>
          <p:cNvSpPr txBox="1">
            <a:spLocks/>
          </p:cNvSpPr>
          <p:nvPr/>
        </p:nvSpPr>
        <p:spPr>
          <a:xfrm>
            <a:off x="357810" y="1505234"/>
            <a:ext cx="1546707" cy="857158"/>
          </a:xfrm>
          <a:prstGeom prst="rect">
            <a:avLst/>
          </a:prstGeom>
          <a:noFill/>
        </p:spPr>
        <p:txBody>
          <a:bodyPr anchor="t">
            <a:normAutofit/>
          </a:bodyPr>
          <a:lstStyle>
            <a:lvl1pPr marL="0" indent="0" algn="ctr" defTabSz="914400" rtl="0" eaLnBrk="1" latinLnBrk="0" hangingPunct="1">
              <a:lnSpc>
                <a:spcPct val="90000"/>
              </a:lnSpc>
              <a:spcBef>
                <a:spcPts val="1000"/>
              </a:spcBef>
              <a:buFont typeface="Arial" panose="020B0604020202020204" pitchFamily="34" charset="0"/>
              <a:buNone/>
              <a:defRPr sz="3600" b="1"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5000" dirty="0">
                <a:latin typeface="Calibri" panose="020F0502020204030204" pitchFamily="34" charset="0"/>
                <a:cs typeface="Calibri" panose="020F0502020204030204" pitchFamily="34" charset="0"/>
              </a:rPr>
              <a:t>02</a:t>
            </a:r>
          </a:p>
        </p:txBody>
      </p:sp>
      <p:pic>
        <p:nvPicPr>
          <p:cNvPr id="8" name="Platshållare för bild 6" descr="En bild som visar person, verktyg, diskho, inomhus&#10;&#10;Automatiskt genererad beskrivning">
            <a:extLst>
              <a:ext uri="{FF2B5EF4-FFF2-40B4-BE49-F238E27FC236}">
                <a16:creationId xmlns:a16="http://schemas.microsoft.com/office/drawing/2014/main" id="{67834AB6-A96D-EDB1-D4E4-EB767A6869F8}"/>
              </a:ext>
            </a:extLst>
          </p:cNvPr>
          <p:cNvPicPr>
            <a:picLocks noChangeAspect="1"/>
          </p:cNvPicPr>
          <p:nvPr/>
        </p:nvPicPr>
        <p:blipFill>
          <a:blip r:embed="rId2" cstate="email">
            <a:extLst>
              <a:ext uri="{28A0092B-C50C-407E-A947-70E740481C1C}">
                <a14:useLocalDpi xmlns:a14="http://schemas.microsoft.com/office/drawing/2010/main"/>
              </a:ext>
            </a:extLst>
          </a:blip>
          <a:srcRect l="16123" r="16123"/>
          <a:stretch>
            <a:fillRect/>
          </a:stretch>
        </p:blipFill>
        <p:spPr>
          <a:xfrm>
            <a:off x="8572745" y="933167"/>
            <a:ext cx="4480705" cy="4629875"/>
          </a:xfrm>
          <a:custGeom>
            <a:avLst/>
            <a:gdLst>
              <a:gd name="connsiteX0" fmla="*/ 970016 w 2126425"/>
              <a:gd name="connsiteY0" fmla="*/ 20 h 2197217"/>
              <a:gd name="connsiteX1" fmla="*/ 1288870 w 2126425"/>
              <a:gd name="connsiteY1" fmla="*/ 51686 h 2197217"/>
              <a:gd name="connsiteX2" fmla="*/ 1664872 w 2126425"/>
              <a:gd name="connsiteY2" fmla="*/ 208967 h 2197217"/>
              <a:gd name="connsiteX3" fmla="*/ 2067914 w 2126425"/>
              <a:gd name="connsiteY3" fmla="*/ 567773 h 2197217"/>
              <a:gd name="connsiteX4" fmla="*/ 1269208 w 2126425"/>
              <a:gd name="connsiteY4" fmla="*/ 2177467 h 2197217"/>
              <a:gd name="connsiteX5" fmla="*/ 10934 w 2126425"/>
              <a:gd name="connsiteY5" fmla="*/ 1187072 h 2197217"/>
              <a:gd name="connsiteX6" fmla="*/ 485242 w 2126425"/>
              <a:gd name="connsiteY6" fmla="*/ 218794 h 2197217"/>
              <a:gd name="connsiteX7" fmla="*/ 970016 w 2126425"/>
              <a:gd name="connsiteY7" fmla="*/ 20 h 2197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26425" h="2197217">
                <a:moveTo>
                  <a:pt x="970016" y="20"/>
                </a:moveTo>
                <a:cubicBezTo>
                  <a:pt x="1075178" y="-729"/>
                  <a:pt x="1182888" y="19431"/>
                  <a:pt x="1288870" y="51686"/>
                </a:cubicBezTo>
                <a:cubicBezTo>
                  <a:pt x="1419120" y="91009"/>
                  <a:pt x="1546913" y="147527"/>
                  <a:pt x="1664872" y="208967"/>
                </a:cubicBezTo>
                <a:cubicBezTo>
                  <a:pt x="1831988" y="290069"/>
                  <a:pt x="2006474" y="378540"/>
                  <a:pt x="2067914" y="567773"/>
                </a:cubicBezTo>
                <a:cubicBezTo>
                  <a:pt x="2269430" y="1194450"/>
                  <a:pt x="1937664" y="2071791"/>
                  <a:pt x="1269208" y="2177467"/>
                </a:cubicBezTo>
                <a:cubicBezTo>
                  <a:pt x="583548" y="2285599"/>
                  <a:pt x="-94742" y="1948919"/>
                  <a:pt x="10934" y="1187072"/>
                </a:cubicBezTo>
                <a:cubicBezTo>
                  <a:pt x="57634" y="860218"/>
                  <a:pt x="266521" y="464554"/>
                  <a:pt x="485242" y="218794"/>
                </a:cubicBezTo>
                <a:cubicBezTo>
                  <a:pt x="626554" y="60593"/>
                  <a:pt x="794746" y="1267"/>
                  <a:pt x="970016" y="20"/>
                </a:cubicBezTo>
                <a:close/>
              </a:path>
            </a:pathLst>
          </a:custGeom>
        </p:spPr>
      </p:pic>
      <p:sp>
        <p:nvSpPr>
          <p:cNvPr id="13" name="Graphic 4">
            <a:extLst>
              <a:ext uri="{FF2B5EF4-FFF2-40B4-BE49-F238E27FC236}">
                <a16:creationId xmlns:a16="http://schemas.microsoft.com/office/drawing/2014/main" id="{8E9458F3-6BE3-C913-DB7F-4E1DE57DAED9}"/>
              </a:ext>
            </a:extLst>
          </p:cNvPr>
          <p:cNvSpPr/>
          <p:nvPr/>
        </p:nvSpPr>
        <p:spPr>
          <a:xfrm>
            <a:off x="7875419" y="3330966"/>
            <a:ext cx="2561586" cy="2641194"/>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84BFA4">
              <a:alpha val="77000"/>
            </a:srgbClr>
          </a:solidFill>
          <a:ln w="2960" cap="flat">
            <a:noFill/>
            <a:prstDash val="solid"/>
            <a:miter/>
          </a:ln>
        </p:spPr>
        <p:txBody>
          <a:bodyPr rtlCol="0" anchor="ctr"/>
          <a:lstStyle/>
          <a:p>
            <a:endParaRPr lang="en-US" b="0" i="0" dirty="0">
              <a:latin typeface="Calibri" panose="020F0502020204030204" pitchFamily="34" charset="0"/>
            </a:endParaRPr>
          </a:p>
        </p:txBody>
      </p:sp>
      <p:pic>
        <p:nvPicPr>
          <p:cNvPr id="16" name="Graphic 15" descr="Soap outline">
            <a:extLst>
              <a:ext uri="{FF2B5EF4-FFF2-40B4-BE49-F238E27FC236}">
                <a16:creationId xmlns:a16="http://schemas.microsoft.com/office/drawing/2014/main" id="{8D66FE54-EC0B-ECEE-55FC-1F56D343323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271788" y="3834533"/>
            <a:ext cx="1567951" cy="1567951"/>
          </a:xfrm>
          <a:prstGeom prst="rect">
            <a:avLst/>
          </a:prstGeom>
        </p:spPr>
      </p:pic>
    </p:spTree>
    <p:extLst>
      <p:ext uri="{BB962C8B-B14F-4D97-AF65-F5344CB8AC3E}">
        <p14:creationId xmlns:p14="http://schemas.microsoft.com/office/powerpoint/2010/main" val="13276822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B3580AB1-5242-7DE4-BF3A-B424CC875DDA}"/>
              </a:ext>
            </a:extLst>
          </p:cNvPr>
          <p:cNvSpPr/>
          <p:nvPr/>
        </p:nvSpPr>
        <p:spPr>
          <a:xfrm>
            <a:off x="0" y="1570382"/>
            <a:ext cx="12192000" cy="795130"/>
          </a:xfrm>
          <a:prstGeom prst="rect">
            <a:avLst/>
          </a:prstGeom>
          <a:solidFill>
            <a:srgbClr val="84BFA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5">
            <a:extLst>
              <a:ext uri="{FF2B5EF4-FFF2-40B4-BE49-F238E27FC236}">
                <a16:creationId xmlns:a16="http://schemas.microsoft.com/office/drawing/2014/main" id="{076631A8-51B9-4D3F-DC77-CC9F5D9A65A0}"/>
              </a:ext>
            </a:extLst>
          </p:cNvPr>
          <p:cNvSpPr txBox="1">
            <a:spLocks/>
          </p:cNvSpPr>
          <p:nvPr/>
        </p:nvSpPr>
        <p:spPr>
          <a:xfrm>
            <a:off x="1953603" y="1697439"/>
            <a:ext cx="7738691" cy="648545"/>
          </a:xfrm>
          <a:prstGeom prst="rect">
            <a:avLst/>
          </a:prstGeom>
        </p:spPr>
        <p:txBody>
          <a:bodyPr>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4020"/>
              </a:lnSpc>
              <a:spcBef>
                <a:spcPts val="0"/>
              </a:spcBef>
              <a:buNone/>
            </a:pPr>
            <a:r>
              <a:rPr lang="en-GB" sz="4000" b="1" dirty="0">
                <a:solidFill>
                  <a:schemeClr val="bg1"/>
                </a:solidFill>
                <a:latin typeface="Calibri" panose="020F0502020204030204" pitchFamily="34" charset="0"/>
                <a:ea typeface="Calibri" panose="020F0502020204030204" pitchFamily="34" charset="0"/>
                <a:cs typeface="Calibri" panose="020F0502020204030204" pitchFamily="34" charset="0"/>
              </a:rPr>
              <a:t>Laga aldrig mat åt andra om du är sjuk</a:t>
            </a:r>
          </a:p>
        </p:txBody>
      </p:sp>
      <p:sp>
        <p:nvSpPr>
          <p:cNvPr id="12" name="Text Placeholder 3">
            <a:extLst>
              <a:ext uri="{FF2B5EF4-FFF2-40B4-BE49-F238E27FC236}">
                <a16:creationId xmlns:a16="http://schemas.microsoft.com/office/drawing/2014/main" id="{93C75B98-D8E3-EA22-BC4B-090051B03603}"/>
              </a:ext>
            </a:extLst>
          </p:cNvPr>
          <p:cNvSpPr txBox="1">
            <a:spLocks/>
          </p:cNvSpPr>
          <p:nvPr/>
        </p:nvSpPr>
        <p:spPr>
          <a:xfrm>
            <a:off x="679518" y="3075912"/>
            <a:ext cx="6595926" cy="312579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nSpc>
                <a:spcPts val="2760"/>
              </a:lnSpc>
              <a:spcBef>
                <a:spcPts val="0"/>
              </a:spcBef>
              <a:buNone/>
            </a:pPr>
            <a:r>
              <a:rPr lang="en-IE" sz="2600" dirty="0">
                <a:solidFill>
                  <a:srgbClr val="382B1B"/>
                </a:solidFill>
                <a:latin typeface="Calibri" panose="020F0502020204030204" pitchFamily="34" charset="0"/>
                <a:ea typeface="Calibri" panose="020F0502020204030204" pitchFamily="34" charset="0"/>
                <a:cs typeface="Calibri" panose="020F0502020204030204" pitchFamily="34" charset="0"/>
              </a:rPr>
              <a:t>En grundregel för att undvika matförgiftning är att aldrig laga mat till andra när du är sjuk.</a:t>
            </a:r>
          </a:p>
          <a:p>
            <a:pPr marL="0" lvl="0" indent="0">
              <a:lnSpc>
                <a:spcPts val="2760"/>
              </a:lnSpc>
              <a:spcBef>
                <a:spcPts val="0"/>
              </a:spcBef>
              <a:buNone/>
            </a:pPr>
            <a:endParaRPr lang="en-IE" sz="2600" dirty="0">
              <a:solidFill>
                <a:srgbClr val="382B1B"/>
              </a:solidFill>
              <a:latin typeface="Calibri" panose="020F0502020204030204" pitchFamily="34" charset="0"/>
              <a:ea typeface="Calibri" panose="020F0502020204030204" pitchFamily="34" charset="0"/>
              <a:cs typeface="Calibri" panose="020F0502020204030204" pitchFamily="34" charset="0"/>
            </a:endParaRPr>
          </a:p>
          <a:p>
            <a:pPr marL="0" lvl="0" indent="0">
              <a:lnSpc>
                <a:spcPts val="2760"/>
              </a:lnSpc>
              <a:spcBef>
                <a:spcPts val="0"/>
              </a:spcBef>
              <a:buNone/>
            </a:pPr>
            <a:r>
              <a:rPr lang="en-IE" sz="2600" dirty="0">
                <a:solidFill>
                  <a:srgbClr val="382B1B"/>
                </a:solidFill>
                <a:latin typeface="Calibri" panose="020F0502020204030204" pitchFamily="34" charset="0"/>
                <a:ea typeface="Calibri" panose="020F0502020204030204" pitchFamily="34" charset="0"/>
                <a:cs typeface="Calibri" panose="020F0502020204030204" pitchFamily="34" charset="0"/>
              </a:rPr>
              <a:t>Förkylningar, magsjuka, diarréer och andra sjukdomar kan spridas via maten. Även i små sår finns det ofta bakterier.</a:t>
            </a:r>
          </a:p>
          <a:p>
            <a:pPr marL="0" lvl="0" indent="0">
              <a:lnSpc>
                <a:spcPts val="2760"/>
              </a:lnSpc>
              <a:spcBef>
                <a:spcPts val="0"/>
              </a:spcBef>
              <a:buNone/>
            </a:pPr>
            <a:endParaRPr lang="en-IE" sz="2600" dirty="0">
              <a:solidFill>
                <a:srgbClr val="382B1B"/>
              </a:solidFill>
              <a:latin typeface="Calibri" panose="020F0502020204030204" pitchFamily="34" charset="0"/>
              <a:ea typeface="Calibri" panose="020F0502020204030204" pitchFamily="34" charset="0"/>
              <a:cs typeface="Calibri" panose="020F0502020204030204" pitchFamily="34" charset="0"/>
            </a:endParaRPr>
          </a:p>
          <a:p>
            <a:pPr marL="0" lvl="0" indent="0">
              <a:lnSpc>
                <a:spcPts val="2760"/>
              </a:lnSpc>
              <a:spcBef>
                <a:spcPts val="0"/>
              </a:spcBef>
              <a:buNone/>
            </a:pPr>
            <a:endParaRPr lang="sv-SE" dirty="0">
              <a:solidFill>
                <a:srgbClr val="382B1B"/>
              </a:solidFill>
              <a:latin typeface="Calibri" panose="020F0502020204030204" pitchFamily="34" charset="0"/>
              <a:ea typeface="Calibri" panose="020F0502020204030204" pitchFamily="34" charset="0"/>
              <a:cs typeface="Calibri" panose="020F0502020204030204" pitchFamily="34" charset="0"/>
            </a:endParaRPr>
          </a:p>
        </p:txBody>
      </p:sp>
      <p:sp>
        <p:nvSpPr>
          <p:cNvPr id="11" name="Graphic 4">
            <a:extLst>
              <a:ext uri="{FF2B5EF4-FFF2-40B4-BE49-F238E27FC236}">
                <a16:creationId xmlns:a16="http://schemas.microsoft.com/office/drawing/2014/main" id="{DC24B850-2C86-CEB4-BBF2-2EBB85C7852E}"/>
              </a:ext>
            </a:extLst>
          </p:cNvPr>
          <p:cNvSpPr/>
          <p:nvPr/>
        </p:nvSpPr>
        <p:spPr>
          <a:xfrm rot="4967076">
            <a:off x="459601" y="1175217"/>
            <a:ext cx="1370810" cy="1413411"/>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B6D1E1"/>
          </a:solidFill>
          <a:ln w="2960"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15" name="Text Placeholder 23">
            <a:extLst>
              <a:ext uri="{FF2B5EF4-FFF2-40B4-BE49-F238E27FC236}">
                <a16:creationId xmlns:a16="http://schemas.microsoft.com/office/drawing/2014/main" id="{9352DB4A-463C-810F-1060-4B39BA1D40B5}"/>
              </a:ext>
            </a:extLst>
          </p:cNvPr>
          <p:cNvSpPr txBox="1">
            <a:spLocks/>
          </p:cNvSpPr>
          <p:nvPr/>
        </p:nvSpPr>
        <p:spPr>
          <a:xfrm>
            <a:off x="357810" y="1505234"/>
            <a:ext cx="1546707" cy="857158"/>
          </a:xfrm>
          <a:prstGeom prst="rect">
            <a:avLst/>
          </a:prstGeom>
          <a:noFill/>
        </p:spPr>
        <p:txBody>
          <a:bodyPr anchor="t">
            <a:normAutofit/>
          </a:bodyPr>
          <a:lstStyle>
            <a:lvl1pPr marL="0" indent="0" algn="ctr" defTabSz="914400" rtl="0" eaLnBrk="1" latinLnBrk="0" hangingPunct="1">
              <a:lnSpc>
                <a:spcPct val="90000"/>
              </a:lnSpc>
              <a:spcBef>
                <a:spcPts val="1000"/>
              </a:spcBef>
              <a:buFont typeface="Arial" panose="020B0604020202020204" pitchFamily="34" charset="0"/>
              <a:buNone/>
              <a:defRPr sz="3600" b="1"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5000" dirty="0">
                <a:latin typeface="Calibri" panose="020F0502020204030204" pitchFamily="34" charset="0"/>
                <a:cs typeface="Calibri" panose="020F0502020204030204" pitchFamily="34" charset="0"/>
              </a:rPr>
              <a:t>03</a:t>
            </a:r>
          </a:p>
        </p:txBody>
      </p:sp>
      <p:pic>
        <p:nvPicPr>
          <p:cNvPr id="2" name="Platshållare för bild 7" descr="En bild som visar person, nagel, finger, hud&#10;&#10;Automatiskt genererad beskrivning">
            <a:extLst>
              <a:ext uri="{FF2B5EF4-FFF2-40B4-BE49-F238E27FC236}">
                <a16:creationId xmlns:a16="http://schemas.microsoft.com/office/drawing/2014/main" id="{E684C468-900A-7E84-70ED-8141716A2D9D}"/>
              </a:ext>
            </a:extLst>
          </p:cNvPr>
          <p:cNvPicPr>
            <a:picLocks noChangeAspect="1"/>
          </p:cNvPicPr>
          <p:nvPr/>
        </p:nvPicPr>
        <p:blipFill>
          <a:blip r:embed="rId2" cstate="email">
            <a:extLst>
              <a:ext uri="{28A0092B-C50C-407E-A947-70E740481C1C}">
                <a14:useLocalDpi xmlns:a14="http://schemas.microsoft.com/office/drawing/2010/main"/>
              </a:ext>
            </a:extLst>
          </a:blip>
          <a:srcRect l="18859" r="18859"/>
          <a:stretch>
            <a:fillRect/>
          </a:stretch>
        </p:blipFill>
        <p:spPr>
          <a:xfrm>
            <a:off x="8192617" y="1932313"/>
            <a:ext cx="4480705" cy="4629875"/>
          </a:xfrm>
          <a:custGeom>
            <a:avLst/>
            <a:gdLst>
              <a:gd name="connsiteX0" fmla="*/ 970016 w 2126425"/>
              <a:gd name="connsiteY0" fmla="*/ 20 h 2197217"/>
              <a:gd name="connsiteX1" fmla="*/ 1288870 w 2126425"/>
              <a:gd name="connsiteY1" fmla="*/ 51686 h 2197217"/>
              <a:gd name="connsiteX2" fmla="*/ 1664872 w 2126425"/>
              <a:gd name="connsiteY2" fmla="*/ 208967 h 2197217"/>
              <a:gd name="connsiteX3" fmla="*/ 2067914 w 2126425"/>
              <a:gd name="connsiteY3" fmla="*/ 567773 h 2197217"/>
              <a:gd name="connsiteX4" fmla="*/ 1269208 w 2126425"/>
              <a:gd name="connsiteY4" fmla="*/ 2177467 h 2197217"/>
              <a:gd name="connsiteX5" fmla="*/ 10934 w 2126425"/>
              <a:gd name="connsiteY5" fmla="*/ 1187072 h 2197217"/>
              <a:gd name="connsiteX6" fmla="*/ 485242 w 2126425"/>
              <a:gd name="connsiteY6" fmla="*/ 218794 h 2197217"/>
              <a:gd name="connsiteX7" fmla="*/ 970016 w 2126425"/>
              <a:gd name="connsiteY7" fmla="*/ 20 h 2197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26425" h="2197217">
                <a:moveTo>
                  <a:pt x="970016" y="20"/>
                </a:moveTo>
                <a:cubicBezTo>
                  <a:pt x="1075178" y="-729"/>
                  <a:pt x="1182888" y="19431"/>
                  <a:pt x="1288870" y="51686"/>
                </a:cubicBezTo>
                <a:cubicBezTo>
                  <a:pt x="1419120" y="91009"/>
                  <a:pt x="1546913" y="147527"/>
                  <a:pt x="1664872" y="208967"/>
                </a:cubicBezTo>
                <a:cubicBezTo>
                  <a:pt x="1831988" y="290069"/>
                  <a:pt x="2006474" y="378540"/>
                  <a:pt x="2067914" y="567773"/>
                </a:cubicBezTo>
                <a:cubicBezTo>
                  <a:pt x="2269430" y="1194450"/>
                  <a:pt x="1937664" y="2071791"/>
                  <a:pt x="1269208" y="2177467"/>
                </a:cubicBezTo>
                <a:cubicBezTo>
                  <a:pt x="583548" y="2285599"/>
                  <a:pt x="-94742" y="1948919"/>
                  <a:pt x="10934" y="1187072"/>
                </a:cubicBezTo>
                <a:cubicBezTo>
                  <a:pt x="57634" y="860218"/>
                  <a:pt x="266521" y="464554"/>
                  <a:pt x="485242" y="218794"/>
                </a:cubicBezTo>
                <a:cubicBezTo>
                  <a:pt x="626554" y="60593"/>
                  <a:pt x="794746" y="1267"/>
                  <a:pt x="970016" y="20"/>
                </a:cubicBezTo>
                <a:close/>
              </a:path>
            </a:pathLst>
          </a:custGeom>
        </p:spPr>
      </p:pic>
      <p:sp>
        <p:nvSpPr>
          <p:cNvPr id="4" name="Graphic 4">
            <a:extLst>
              <a:ext uri="{FF2B5EF4-FFF2-40B4-BE49-F238E27FC236}">
                <a16:creationId xmlns:a16="http://schemas.microsoft.com/office/drawing/2014/main" id="{55BFD8C7-9063-5B6A-51E3-1BE5E224620C}"/>
              </a:ext>
            </a:extLst>
          </p:cNvPr>
          <p:cNvSpPr/>
          <p:nvPr/>
        </p:nvSpPr>
        <p:spPr>
          <a:xfrm>
            <a:off x="7358584" y="3370723"/>
            <a:ext cx="2561586" cy="2641194"/>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B6D1E1">
              <a:alpha val="77000"/>
            </a:srgbClr>
          </a:solidFill>
          <a:ln w="2960" cap="flat">
            <a:noFill/>
            <a:prstDash val="solid"/>
            <a:miter/>
          </a:ln>
        </p:spPr>
        <p:txBody>
          <a:bodyPr rtlCol="0" anchor="ctr"/>
          <a:lstStyle/>
          <a:p>
            <a:endParaRPr lang="en-US" b="0" i="0" dirty="0">
              <a:latin typeface="Calibri" panose="020F0502020204030204" pitchFamily="34" charset="0"/>
            </a:endParaRPr>
          </a:p>
        </p:txBody>
      </p:sp>
      <p:pic>
        <p:nvPicPr>
          <p:cNvPr id="5" name="Graphic 4" descr="Fever outline">
            <a:extLst>
              <a:ext uri="{FF2B5EF4-FFF2-40B4-BE49-F238E27FC236}">
                <a16:creationId xmlns:a16="http://schemas.microsoft.com/office/drawing/2014/main" id="{A429215D-EBE2-0051-AA1B-75D7915FCB8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050108" y="4018723"/>
            <a:ext cx="1431822" cy="1431822"/>
          </a:xfrm>
          <a:prstGeom prst="rect">
            <a:avLst/>
          </a:prstGeom>
        </p:spPr>
      </p:pic>
    </p:spTree>
    <p:extLst>
      <p:ext uri="{BB962C8B-B14F-4D97-AF65-F5344CB8AC3E}">
        <p14:creationId xmlns:p14="http://schemas.microsoft.com/office/powerpoint/2010/main" val="42245961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B3580AB1-5242-7DE4-BF3A-B424CC875DDA}"/>
              </a:ext>
            </a:extLst>
          </p:cNvPr>
          <p:cNvSpPr/>
          <p:nvPr/>
        </p:nvSpPr>
        <p:spPr>
          <a:xfrm>
            <a:off x="0" y="934278"/>
            <a:ext cx="12192000" cy="1311966"/>
          </a:xfrm>
          <a:prstGeom prst="rect">
            <a:avLst/>
          </a:prstGeom>
          <a:solidFill>
            <a:srgbClr val="E6C8C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5">
            <a:extLst>
              <a:ext uri="{FF2B5EF4-FFF2-40B4-BE49-F238E27FC236}">
                <a16:creationId xmlns:a16="http://schemas.microsoft.com/office/drawing/2014/main" id="{076631A8-51B9-4D3F-DC77-CC9F5D9A65A0}"/>
              </a:ext>
            </a:extLst>
          </p:cNvPr>
          <p:cNvSpPr txBox="1">
            <a:spLocks/>
          </p:cNvSpPr>
          <p:nvPr/>
        </p:nvSpPr>
        <p:spPr>
          <a:xfrm>
            <a:off x="2003734" y="1021230"/>
            <a:ext cx="10188266" cy="1145501"/>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4020"/>
              </a:lnSpc>
              <a:spcBef>
                <a:spcPts val="0"/>
              </a:spcBef>
              <a:buNone/>
            </a:pPr>
            <a:r>
              <a:rPr lang="en-GB" sz="4000" b="1" dirty="0">
                <a:solidFill>
                  <a:schemeClr val="bg1"/>
                </a:solidFill>
                <a:latin typeface="Calibri" panose="020F0502020204030204" pitchFamily="34" charset="0"/>
                <a:ea typeface="Calibri" panose="020F0502020204030204" pitchFamily="34" charset="0"/>
                <a:cs typeface="Calibri" panose="020F0502020204030204" pitchFamily="34" charset="0"/>
              </a:rPr>
              <a:t>Separera rått kött/</a:t>
            </a:r>
          </a:p>
          <a:p>
            <a:pPr marL="0" indent="0">
              <a:lnSpc>
                <a:spcPts val="4020"/>
              </a:lnSpc>
              <a:spcBef>
                <a:spcPts val="0"/>
              </a:spcBef>
              <a:buNone/>
            </a:pPr>
            <a:r>
              <a:rPr lang="en-GB" sz="4000" b="1" dirty="0">
                <a:solidFill>
                  <a:schemeClr val="bg1"/>
                </a:solidFill>
                <a:latin typeface="Calibri" panose="020F0502020204030204" pitchFamily="34" charset="0"/>
                <a:ea typeface="Calibri" panose="020F0502020204030204" pitchFamily="34" charset="0"/>
                <a:cs typeface="Calibri" panose="020F0502020204030204" pitchFamily="34" charset="0"/>
              </a:rPr>
              <a:t>fisk från färdiglagade rätter</a:t>
            </a:r>
          </a:p>
          <a:p>
            <a:pPr marL="0" indent="0">
              <a:lnSpc>
                <a:spcPts val="4020"/>
              </a:lnSpc>
              <a:spcBef>
                <a:spcPts val="0"/>
              </a:spcBef>
              <a:buNone/>
            </a:pPr>
            <a:endParaRPr lang="sv-SE" sz="40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12" name="Text Placeholder 3">
            <a:extLst>
              <a:ext uri="{FF2B5EF4-FFF2-40B4-BE49-F238E27FC236}">
                <a16:creationId xmlns:a16="http://schemas.microsoft.com/office/drawing/2014/main" id="{93C75B98-D8E3-EA22-BC4B-090051B03603}"/>
              </a:ext>
            </a:extLst>
          </p:cNvPr>
          <p:cNvSpPr txBox="1">
            <a:spLocks/>
          </p:cNvSpPr>
          <p:nvPr/>
        </p:nvSpPr>
        <p:spPr>
          <a:xfrm>
            <a:off x="659640" y="2658469"/>
            <a:ext cx="6277873" cy="3125796"/>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2760"/>
              </a:lnSpc>
              <a:spcBef>
                <a:spcPts val="0"/>
              </a:spcBef>
              <a:buNone/>
            </a:pPr>
            <a:r>
              <a:rPr lang="en-IE" sz="2600" dirty="0">
                <a:solidFill>
                  <a:srgbClr val="382B1B"/>
                </a:solidFill>
                <a:latin typeface="Calibri" panose="020F0502020204030204" pitchFamily="34" charset="0"/>
                <a:ea typeface="Calibri" panose="020F0502020204030204" pitchFamily="34" charset="0"/>
                <a:cs typeface="Calibri" panose="020F0502020204030204" pitchFamily="34" charset="0"/>
              </a:rPr>
              <a:t>Håll isär olika livsmedel för att undvika korskontaminering. Korskontaminering innebär att bakterier eller allergener överförs från en livsmedelsgrupp till en annan. </a:t>
            </a:r>
          </a:p>
          <a:p>
            <a:pPr marL="0" indent="0">
              <a:lnSpc>
                <a:spcPts val="2260"/>
              </a:lnSpc>
              <a:spcBef>
                <a:spcPts val="0"/>
              </a:spcBef>
              <a:buNone/>
            </a:pPr>
            <a:br>
              <a:rPr lang="en-IE" sz="2600" dirty="0">
                <a:latin typeface="Calibri" panose="020F0502020204030204" pitchFamily="34" charset="0"/>
                <a:ea typeface="Calibri" panose="020F0502020204030204" pitchFamily="34" charset="0"/>
                <a:cs typeface="Calibri" panose="020F0502020204030204" pitchFamily="34" charset="0"/>
              </a:rPr>
            </a:br>
            <a:r>
              <a:rPr lang="en-IE" sz="2200" dirty="0">
                <a:solidFill>
                  <a:srgbClr val="382B1B"/>
                </a:solidFill>
                <a:latin typeface="Calibri"/>
                <a:ea typeface="Calibri"/>
                <a:cs typeface="Calibri"/>
              </a:rPr>
              <a:t>Det </a:t>
            </a:r>
            <a:r>
              <a:rPr lang="en-IE" sz="2200" dirty="0" err="1">
                <a:solidFill>
                  <a:srgbClr val="382B1B"/>
                </a:solidFill>
                <a:latin typeface="Calibri"/>
                <a:ea typeface="Calibri"/>
                <a:cs typeface="Calibri"/>
              </a:rPr>
              <a:t>kan</a:t>
            </a:r>
            <a:r>
              <a:rPr lang="en-IE" sz="2200" dirty="0">
                <a:solidFill>
                  <a:srgbClr val="382B1B"/>
                </a:solidFill>
                <a:latin typeface="Calibri"/>
                <a:ea typeface="Calibri"/>
                <a:cs typeface="Calibri"/>
              </a:rPr>
              <a:t> </a:t>
            </a:r>
            <a:r>
              <a:rPr lang="en-IE" sz="2200" dirty="0" err="1">
                <a:solidFill>
                  <a:srgbClr val="382B1B"/>
                </a:solidFill>
                <a:latin typeface="Calibri"/>
                <a:ea typeface="Calibri"/>
                <a:cs typeface="Calibri"/>
              </a:rPr>
              <a:t>vara</a:t>
            </a:r>
            <a:r>
              <a:rPr lang="en-IE" sz="2200" dirty="0">
                <a:solidFill>
                  <a:srgbClr val="382B1B"/>
                </a:solidFill>
                <a:latin typeface="Calibri"/>
                <a:ea typeface="Calibri"/>
                <a:cs typeface="Calibri"/>
              </a:rPr>
              <a:t> </a:t>
            </a:r>
            <a:r>
              <a:rPr lang="en-IE" sz="2200" dirty="0" err="1">
                <a:solidFill>
                  <a:srgbClr val="382B1B"/>
                </a:solidFill>
                <a:latin typeface="Calibri"/>
                <a:ea typeface="Calibri"/>
                <a:cs typeface="Calibri"/>
              </a:rPr>
              <a:t>bakterier</a:t>
            </a:r>
            <a:r>
              <a:rPr lang="en-IE" sz="2200" dirty="0">
                <a:solidFill>
                  <a:srgbClr val="382B1B"/>
                </a:solidFill>
                <a:latin typeface="Calibri"/>
                <a:ea typeface="Calibri"/>
                <a:cs typeface="Calibri"/>
              </a:rPr>
              <a:t> </a:t>
            </a:r>
            <a:r>
              <a:rPr lang="en-IE" sz="2200" dirty="0" err="1">
                <a:solidFill>
                  <a:srgbClr val="382B1B"/>
                </a:solidFill>
                <a:latin typeface="Calibri"/>
                <a:ea typeface="Calibri"/>
                <a:cs typeface="Calibri"/>
              </a:rPr>
              <a:t>från</a:t>
            </a:r>
            <a:r>
              <a:rPr lang="en-IE" sz="2200" dirty="0">
                <a:solidFill>
                  <a:srgbClr val="382B1B"/>
                </a:solidFill>
                <a:latin typeface="Calibri"/>
                <a:ea typeface="Calibri"/>
                <a:cs typeface="Calibri"/>
              </a:rPr>
              <a:t> </a:t>
            </a:r>
            <a:r>
              <a:rPr lang="en-IE" sz="2200" dirty="0" err="1">
                <a:solidFill>
                  <a:srgbClr val="382B1B"/>
                </a:solidFill>
                <a:latin typeface="Calibri"/>
                <a:ea typeface="Calibri"/>
                <a:cs typeface="Calibri"/>
              </a:rPr>
              <a:t>en</a:t>
            </a:r>
            <a:r>
              <a:rPr lang="en-IE" sz="2200" dirty="0">
                <a:solidFill>
                  <a:srgbClr val="382B1B"/>
                </a:solidFill>
                <a:latin typeface="Calibri"/>
                <a:ea typeface="Calibri"/>
                <a:cs typeface="Calibri"/>
              </a:rPr>
              <a:t> </a:t>
            </a:r>
            <a:r>
              <a:rPr lang="en-IE" sz="2200" dirty="0" err="1">
                <a:solidFill>
                  <a:srgbClr val="382B1B"/>
                </a:solidFill>
                <a:latin typeface="Calibri"/>
                <a:ea typeface="Calibri"/>
                <a:cs typeface="Calibri"/>
              </a:rPr>
              <a:t>rå</a:t>
            </a:r>
            <a:r>
              <a:rPr lang="en-IE" sz="2200" dirty="0">
                <a:solidFill>
                  <a:srgbClr val="382B1B"/>
                </a:solidFill>
                <a:latin typeface="Calibri"/>
                <a:ea typeface="Calibri"/>
                <a:cs typeface="Calibri"/>
              </a:rPr>
              <a:t> </a:t>
            </a:r>
            <a:r>
              <a:rPr lang="en-IE" sz="2200" dirty="0" err="1">
                <a:solidFill>
                  <a:srgbClr val="382B1B"/>
                </a:solidFill>
                <a:latin typeface="Calibri"/>
                <a:ea typeface="Calibri"/>
                <a:cs typeface="Calibri"/>
              </a:rPr>
              <a:t>kyckling</a:t>
            </a:r>
            <a:r>
              <a:rPr lang="en-IE" sz="2200" dirty="0">
                <a:solidFill>
                  <a:srgbClr val="382B1B"/>
                </a:solidFill>
                <a:latin typeface="Calibri"/>
                <a:ea typeface="Calibri"/>
                <a:cs typeface="Calibri"/>
              </a:rPr>
              <a:t> </a:t>
            </a:r>
            <a:r>
              <a:rPr lang="en-IE" sz="2200" dirty="0" err="1">
                <a:solidFill>
                  <a:srgbClr val="382B1B"/>
                </a:solidFill>
                <a:latin typeface="Calibri"/>
                <a:ea typeface="Calibri"/>
                <a:cs typeface="Calibri"/>
              </a:rPr>
              <a:t>som</a:t>
            </a:r>
            <a:r>
              <a:rPr lang="en-IE" sz="2200" dirty="0">
                <a:solidFill>
                  <a:srgbClr val="382B1B"/>
                </a:solidFill>
                <a:latin typeface="Calibri"/>
                <a:ea typeface="Calibri"/>
                <a:cs typeface="Calibri"/>
              </a:rPr>
              <a:t> </a:t>
            </a:r>
            <a:r>
              <a:rPr lang="en-IE" sz="2200" dirty="0" err="1">
                <a:solidFill>
                  <a:srgbClr val="382B1B"/>
                </a:solidFill>
                <a:latin typeface="Calibri"/>
                <a:ea typeface="Calibri"/>
                <a:cs typeface="Calibri"/>
              </a:rPr>
              <a:t>hamnar</a:t>
            </a:r>
            <a:r>
              <a:rPr lang="en-IE" sz="2200" dirty="0">
                <a:solidFill>
                  <a:srgbClr val="382B1B"/>
                </a:solidFill>
                <a:latin typeface="Calibri"/>
                <a:ea typeface="Calibri"/>
                <a:cs typeface="Calibri"/>
              </a:rPr>
              <a:t> </a:t>
            </a:r>
            <a:r>
              <a:rPr lang="en-IE" sz="2200" dirty="0" err="1">
                <a:solidFill>
                  <a:srgbClr val="382B1B"/>
                </a:solidFill>
                <a:latin typeface="Calibri"/>
                <a:ea typeface="Calibri"/>
                <a:cs typeface="Calibri"/>
              </a:rPr>
              <a:t>på</a:t>
            </a:r>
            <a:r>
              <a:rPr lang="en-IE" sz="2200" dirty="0">
                <a:solidFill>
                  <a:srgbClr val="382B1B"/>
                </a:solidFill>
                <a:latin typeface="Calibri"/>
                <a:ea typeface="Calibri"/>
                <a:cs typeface="Calibri"/>
              </a:rPr>
              <a:t> </a:t>
            </a:r>
            <a:r>
              <a:rPr lang="en-IE" sz="2200" dirty="0" err="1">
                <a:solidFill>
                  <a:srgbClr val="382B1B"/>
                </a:solidFill>
                <a:latin typeface="Calibri"/>
                <a:ea typeface="Calibri"/>
                <a:cs typeface="Calibri"/>
              </a:rPr>
              <a:t>ett</a:t>
            </a:r>
            <a:r>
              <a:rPr lang="en-IE" sz="2200" dirty="0">
                <a:solidFill>
                  <a:srgbClr val="382B1B"/>
                </a:solidFill>
                <a:latin typeface="Calibri"/>
                <a:ea typeface="Calibri"/>
                <a:cs typeface="Calibri"/>
              </a:rPr>
              <a:t> </a:t>
            </a:r>
            <a:r>
              <a:rPr lang="en-IE" sz="2200" dirty="0" err="1">
                <a:solidFill>
                  <a:srgbClr val="382B1B"/>
                </a:solidFill>
                <a:latin typeface="Calibri"/>
                <a:ea typeface="Calibri"/>
                <a:cs typeface="Calibri"/>
              </a:rPr>
              <a:t>salladsblad</a:t>
            </a:r>
            <a:r>
              <a:rPr lang="en-IE" sz="2200" dirty="0">
                <a:solidFill>
                  <a:srgbClr val="382B1B"/>
                </a:solidFill>
                <a:latin typeface="Calibri"/>
                <a:ea typeface="Calibri"/>
                <a:cs typeface="Calibri"/>
              </a:rPr>
              <a:t>. </a:t>
            </a:r>
            <a:r>
              <a:rPr lang="en-IE" sz="2200" dirty="0" err="1">
                <a:solidFill>
                  <a:srgbClr val="382B1B"/>
                </a:solidFill>
                <a:latin typeface="Calibri"/>
                <a:ea typeface="Calibri"/>
                <a:cs typeface="Calibri"/>
              </a:rPr>
              <a:t>När</a:t>
            </a:r>
            <a:r>
              <a:rPr lang="en-IE" sz="2200" dirty="0">
                <a:solidFill>
                  <a:srgbClr val="382B1B"/>
                </a:solidFill>
                <a:latin typeface="Calibri"/>
                <a:ea typeface="Calibri"/>
                <a:cs typeface="Calibri"/>
              </a:rPr>
              <a:t> </a:t>
            </a:r>
            <a:r>
              <a:rPr lang="en-IE" sz="2200" dirty="0" err="1">
                <a:solidFill>
                  <a:srgbClr val="382B1B"/>
                </a:solidFill>
                <a:latin typeface="Calibri"/>
                <a:ea typeface="Calibri"/>
                <a:cs typeface="Calibri"/>
              </a:rPr>
              <a:t>kycklingen</a:t>
            </a:r>
            <a:r>
              <a:rPr lang="en-IE" sz="2200" dirty="0">
                <a:solidFill>
                  <a:srgbClr val="382B1B"/>
                </a:solidFill>
                <a:latin typeface="Calibri"/>
                <a:ea typeface="Calibri"/>
                <a:cs typeface="Calibri"/>
              </a:rPr>
              <a:t> </a:t>
            </a:r>
            <a:r>
              <a:rPr lang="en-IE" sz="2200" dirty="0" err="1">
                <a:solidFill>
                  <a:srgbClr val="382B1B"/>
                </a:solidFill>
                <a:latin typeface="Calibri"/>
                <a:ea typeface="Calibri"/>
                <a:cs typeface="Calibri"/>
              </a:rPr>
              <a:t>tillagas</a:t>
            </a:r>
            <a:r>
              <a:rPr lang="en-IE" sz="2200" dirty="0">
                <a:solidFill>
                  <a:srgbClr val="382B1B"/>
                </a:solidFill>
                <a:latin typeface="Calibri"/>
                <a:ea typeface="Calibri"/>
                <a:cs typeface="Calibri"/>
              </a:rPr>
              <a:t> </a:t>
            </a:r>
            <a:r>
              <a:rPr lang="en-IE" sz="2200" dirty="0" err="1">
                <a:solidFill>
                  <a:srgbClr val="382B1B"/>
                </a:solidFill>
                <a:latin typeface="Calibri"/>
                <a:ea typeface="Calibri"/>
                <a:cs typeface="Calibri"/>
              </a:rPr>
              <a:t>dör</a:t>
            </a:r>
            <a:r>
              <a:rPr lang="en-IE" sz="2200" dirty="0">
                <a:solidFill>
                  <a:srgbClr val="382B1B"/>
                </a:solidFill>
                <a:latin typeface="Calibri"/>
                <a:ea typeface="Calibri"/>
                <a:cs typeface="Calibri"/>
              </a:rPr>
              <a:t> de flesta bakterier. Men </a:t>
            </a:r>
            <a:r>
              <a:rPr lang="en-IE" sz="2200" dirty="0" err="1">
                <a:solidFill>
                  <a:srgbClr val="382B1B"/>
                </a:solidFill>
                <a:latin typeface="Calibri"/>
                <a:ea typeface="Calibri"/>
                <a:cs typeface="Calibri"/>
              </a:rPr>
              <a:t>eftersom</a:t>
            </a:r>
            <a:r>
              <a:rPr lang="en-IE" sz="2200" dirty="0">
                <a:solidFill>
                  <a:srgbClr val="382B1B"/>
                </a:solidFill>
                <a:latin typeface="Calibri"/>
                <a:ea typeface="Calibri"/>
                <a:cs typeface="Calibri"/>
              </a:rPr>
              <a:t> </a:t>
            </a:r>
            <a:r>
              <a:rPr lang="en-IE" sz="2200" dirty="0" err="1">
                <a:solidFill>
                  <a:srgbClr val="382B1B"/>
                </a:solidFill>
                <a:latin typeface="Calibri"/>
                <a:ea typeface="Calibri"/>
                <a:cs typeface="Calibri"/>
              </a:rPr>
              <a:t>sallad</a:t>
            </a:r>
            <a:r>
              <a:rPr lang="en-IE" sz="2200" dirty="0">
                <a:solidFill>
                  <a:srgbClr val="382B1B"/>
                </a:solidFill>
                <a:latin typeface="Calibri"/>
                <a:ea typeface="Calibri"/>
                <a:cs typeface="Calibri"/>
              </a:rPr>
              <a:t> </a:t>
            </a:r>
            <a:r>
              <a:rPr lang="en-IE" sz="2200" dirty="0" err="1">
                <a:solidFill>
                  <a:srgbClr val="382B1B"/>
                </a:solidFill>
                <a:latin typeface="Calibri"/>
                <a:ea typeface="Calibri"/>
                <a:cs typeface="Calibri"/>
              </a:rPr>
              <a:t>normalt</a:t>
            </a:r>
            <a:r>
              <a:rPr lang="en-IE" sz="2200" dirty="0">
                <a:solidFill>
                  <a:srgbClr val="382B1B"/>
                </a:solidFill>
                <a:latin typeface="Calibri"/>
                <a:ea typeface="Calibri"/>
                <a:cs typeface="Calibri"/>
              </a:rPr>
              <a:t> </a:t>
            </a:r>
            <a:r>
              <a:rPr lang="en-IE" sz="2200" dirty="0" err="1">
                <a:solidFill>
                  <a:srgbClr val="382B1B"/>
                </a:solidFill>
                <a:latin typeface="Calibri"/>
                <a:ea typeface="Calibri"/>
                <a:cs typeface="Calibri"/>
              </a:rPr>
              <a:t>inte</a:t>
            </a:r>
            <a:r>
              <a:rPr lang="en-IE" sz="2200" dirty="0">
                <a:solidFill>
                  <a:srgbClr val="382B1B"/>
                </a:solidFill>
                <a:latin typeface="Calibri"/>
                <a:ea typeface="Calibri"/>
                <a:cs typeface="Calibri"/>
              </a:rPr>
              <a:t> </a:t>
            </a:r>
            <a:r>
              <a:rPr lang="en-IE" sz="2200" dirty="0" err="1">
                <a:solidFill>
                  <a:srgbClr val="382B1B"/>
                </a:solidFill>
                <a:latin typeface="Calibri"/>
                <a:ea typeface="Calibri"/>
                <a:cs typeface="Calibri"/>
              </a:rPr>
              <a:t>värms</a:t>
            </a:r>
            <a:r>
              <a:rPr lang="en-IE" sz="2200" dirty="0">
                <a:solidFill>
                  <a:srgbClr val="382B1B"/>
                </a:solidFill>
                <a:latin typeface="Calibri"/>
                <a:ea typeface="Calibri"/>
                <a:cs typeface="Calibri"/>
              </a:rPr>
              <a:t> </a:t>
            </a:r>
            <a:r>
              <a:rPr lang="en-IE" sz="2200" dirty="0" err="1">
                <a:solidFill>
                  <a:srgbClr val="382B1B"/>
                </a:solidFill>
                <a:latin typeface="Calibri"/>
                <a:ea typeface="Calibri"/>
                <a:cs typeface="Calibri"/>
              </a:rPr>
              <a:t>upp</a:t>
            </a:r>
            <a:r>
              <a:rPr lang="en-IE" sz="2200" dirty="0">
                <a:solidFill>
                  <a:srgbClr val="382B1B"/>
                </a:solidFill>
                <a:latin typeface="Calibri"/>
                <a:ea typeface="Calibri"/>
                <a:cs typeface="Calibri"/>
              </a:rPr>
              <a:t> </a:t>
            </a:r>
            <a:r>
              <a:rPr lang="en-IE" sz="2200" dirty="0" err="1">
                <a:solidFill>
                  <a:srgbClr val="382B1B"/>
                </a:solidFill>
                <a:latin typeface="Calibri"/>
                <a:ea typeface="Calibri"/>
                <a:cs typeface="Calibri"/>
              </a:rPr>
              <a:t>innan</a:t>
            </a:r>
            <a:r>
              <a:rPr lang="en-IE" sz="2200" dirty="0">
                <a:solidFill>
                  <a:srgbClr val="382B1B"/>
                </a:solidFill>
                <a:latin typeface="Calibri"/>
                <a:ea typeface="Calibri"/>
                <a:cs typeface="Calibri"/>
              </a:rPr>
              <a:t> vi </a:t>
            </a:r>
            <a:r>
              <a:rPr lang="en-IE" sz="2200" dirty="0" err="1">
                <a:solidFill>
                  <a:srgbClr val="382B1B"/>
                </a:solidFill>
                <a:latin typeface="Calibri"/>
                <a:ea typeface="Calibri"/>
                <a:cs typeface="Calibri"/>
              </a:rPr>
              <a:t>äter</a:t>
            </a:r>
            <a:r>
              <a:rPr lang="en-IE" sz="2200" dirty="0">
                <a:solidFill>
                  <a:srgbClr val="382B1B"/>
                </a:solidFill>
                <a:latin typeface="Calibri"/>
                <a:ea typeface="Calibri"/>
                <a:cs typeface="Calibri"/>
              </a:rPr>
              <a:t> den, </a:t>
            </a:r>
            <a:r>
              <a:rPr lang="en-IE" sz="2200" dirty="0" err="1">
                <a:solidFill>
                  <a:srgbClr val="382B1B"/>
                </a:solidFill>
                <a:latin typeface="Calibri"/>
                <a:ea typeface="Calibri"/>
                <a:cs typeface="Calibri"/>
              </a:rPr>
              <a:t>finns</a:t>
            </a:r>
            <a:r>
              <a:rPr lang="en-IE" sz="2200" dirty="0">
                <a:solidFill>
                  <a:srgbClr val="382B1B"/>
                </a:solidFill>
                <a:latin typeface="Calibri"/>
                <a:ea typeface="Calibri"/>
                <a:cs typeface="Calibri"/>
              </a:rPr>
              <a:t> det </a:t>
            </a:r>
            <a:r>
              <a:rPr lang="en-IE" sz="2200" dirty="0" err="1">
                <a:solidFill>
                  <a:srgbClr val="382B1B"/>
                </a:solidFill>
                <a:latin typeface="Calibri"/>
                <a:ea typeface="Calibri"/>
                <a:cs typeface="Calibri"/>
              </a:rPr>
              <a:t>en</a:t>
            </a:r>
            <a:r>
              <a:rPr lang="en-IE" sz="2200" dirty="0">
                <a:solidFill>
                  <a:srgbClr val="382B1B"/>
                </a:solidFill>
                <a:latin typeface="Calibri"/>
                <a:ea typeface="Calibri"/>
                <a:cs typeface="Calibri"/>
              </a:rPr>
              <a:t> </a:t>
            </a:r>
            <a:r>
              <a:rPr lang="en-IE" sz="2200" dirty="0" err="1">
                <a:solidFill>
                  <a:srgbClr val="382B1B"/>
                </a:solidFill>
                <a:latin typeface="Calibri"/>
                <a:ea typeface="Calibri"/>
                <a:cs typeface="Calibri"/>
              </a:rPr>
              <a:t>stor</a:t>
            </a:r>
            <a:r>
              <a:rPr lang="en-IE" sz="2200" dirty="0">
                <a:solidFill>
                  <a:srgbClr val="382B1B"/>
                </a:solidFill>
                <a:latin typeface="Calibri"/>
                <a:ea typeface="Calibri"/>
                <a:cs typeface="Calibri"/>
              </a:rPr>
              <a:t> risk </a:t>
            </a:r>
            <a:r>
              <a:rPr lang="en-IE" sz="2200" dirty="0" err="1">
                <a:solidFill>
                  <a:srgbClr val="382B1B"/>
                </a:solidFill>
                <a:latin typeface="Calibri"/>
                <a:ea typeface="Calibri"/>
                <a:cs typeface="Calibri"/>
              </a:rPr>
              <a:t>att</a:t>
            </a:r>
            <a:r>
              <a:rPr lang="en-IE" sz="2200" dirty="0">
                <a:solidFill>
                  <a:srgbClr val="382B1B"/>
                </a:solidFill>
                <a:latin typeface="Calibri"/>
                <a:ea typeface="Calibri"/>
                <a:cs typeface="Calibri"/>
              </a:rPr>
              <a:t> den </a:t>
            </a:r>
            <a:r>
              <a:rPr lang="en-IE" sz="2200" dirty="0" err="1">
                <a:solidFill>
                  <a:srgbClr val="382B1B"/>
                </a:solidFill>
                <a:latin typeface="Calibri"/>
                <a:ea typeface="Calibri"/>
                <a:cs typeface="Calibri"/>
              </a:rPr>
              <a:t>som</a:t>
            </a:r>
            <a:r>
              <a:rPr lang="en-IE" sz="2200" dirty="0">
                <a:solidFill>
                  <a:srgbClr val="382B1B"/>
                </a:solidFill>
                <a:latin typeface="Calibri"/>
                <a:ea typeface="Calibri"/>
                <a:cs typeface="Calibri"/>
              </a:rPr>
              <a:t> </a:t>
            </a:r>
            <a:r>
              <a:rPr lang="en-IE" sz="2200" dirty="0" err="1">
                <a:solidFill>
                  <a:srgbClr val="382B1B"/>
                </a:solidFill>
                <a:latin typeface="Calibri"/>
                <a:ea typeface="Calibri"/>
                <a:cs typeface="Calibri"/>
              </a:rPr>
              <a:t>äter</a:t>
            </a:r>
            <a:r>
              <a:rPr lang="en-IE" sz="2200" dirty="0">
                <a:solidFill>
                  <a:srgbClr val="382B1B"/>
                </a:solidFill>
                <a:latin typeface="Calibri"/>
                <a:ea typeface="Calibri"/>
                <a:cs typeface="Calibri"/>
              </a:rPr>
              <a:t> </a:t>
            </a:r>
            <a:r>
              <a:rPr lang="en-IE" sz="2200" dirty="0" err="1">
                <a:solidFill>
                  <a:srgbClr val="382B1B"/>
                </a:solidFill>
                <a:latin typeface="Calibri"/>
                <a:ea typeface="Calibri"/>
                <a:cs typeface="Calibri"/>
              </a:rPr>
              <a:t>salladen</a:t>
            </a:r>
            <a:r>
              <a:rPr lang="en-IE" sz="2200" dirty="0">
                <a:solidFill>
                  <a:srgbClr val="382B1B"/>
                </a:solidFill>
                <a:latin typeface="Calibri"/>
                <a:ea typeface="Calibri"/>
                <a:cs typeface="Calibri"/>
              </a:rPr>
              <a:t> </a:t>
            </a:r>
            <a:r>
              <a:rPr lang="en-IE" sz="2200" dirty="0" err="1">
                <a:solidFill>
                  <a:srgbClr val="382B1B"/>
                </a:solidFill>
                <a:latin typeface="Calibri"/>
                <a:ea typeface="Calibri"/>
                <a:cs typeface="Calibri"/>
              </a:rPr>
              <a:t>blir</a:t>
            </a:r>
            <a:r>
              <a:rPr lang="en-IE" sz="2200" dirty="0">
                <a:solidFill>
                  <a:srgbClr val="382B1B"/>
                </a:solidFill>
                <a:latin typeface="Calibri"/>
                <a:ea typeface="Calibri"/>
                <a:cs typeface="Calibri"/>
              </a:rPr>
              <a:t> </a:t>
            </a:r>
            <a:r>
              <a:rPr lang="en-IE" sz="2200" dirty="0" err="1">
                <a:solidFill>
                  <a:srgbClr val="382B1B"/>
                </a:solidFill>
                <a:latin typeface="Calibri"/>
                <a:ea typeface="Calibri"/>
                <a:cs typeface="Calibri"/>
              </a:rPr>
              <a:t>sjuk</a:t>
            </a:r>
            <a:r>
              <a:rPr lang="en-IE" sz="2200" dirty="0">
                <a:solidFill>
                  <a:srgbClr val="382B1B"/>
                </a:solidFill>
                <a:latin typeface="Calibri"/>
                <a:ea typeface="Calibri"/>
                <a:cs typeface="Calibri"/>
              </a:rPr>
              <a:t>. </a:t>
            </a:r>
            <a:endParaRPr lang="en-IE" sz="2200" dirty="0">
              <a:solidFill>
                <a:srgbClr val="382B1B"/>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2760"/>
              </a:lnSpc>
              <a:spcBef>
                <a:spcPts val="0"/>
              </a:spcBef>
              <a:buNone/>
            </a:pPr>
            <a:endParaRPr lang="en-IE" sz="2600" dirty="0">
              <a:solidFill>
                <a:srgbClr val="382B1B"/>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2760"/>
              </a:lnSpc>
              <a:spcBef>
                <a:spcPts val="0"/>
              </a:spcBef>
              <a:buNone/>
            </a:pPr>
            <a:endParaRPr lang="sv-SE" dirty="0">
              <a:solidFill>
                <a:srgbClr val="382B1B"/>
              </a:solidFill>
              <a:latin typeface="Calibri" panose="020F0502020204030204" pitchFamily="34" charset="0"/>
              <a:ea typeface="Calibri" panose="020F0502020204030204" pitchFamily="34" charset="0"/>
              <a:cs typeface="Calibri" panose="020F0502020204030204" pitchFamily="34" charset="0"/>
            </a:endParaRPr>
          </a:p>
        </p:txBody>
      </p:sp>
      <p:sp>
        <p:nvSpPr>
          <p:cNvPr id="11" name="Graphic 4">
            <a:extLst>
              <a:ext uri="{FF2B5EF4-FFF2-40B4-BE49-F238E27FC236}">
                <a16:creationId xmlns:a16="http://schemas.microsoft.com/office/drawing/2014/main" id="{DC24B850-2C86-CEB4-BBF2-2EBB85C7852E}"/>
              </a:ext>
            </a:extLst>
          </p:cNvPr>
          <p:cNvSpPr/>
          <p:nvPr/>
        </p:nvSpPr>
        <p:spPr>
          <a:xfrm rot="4967076">
            <a:off x="459601" y="539113"/>
            <a:ext cx="1370810" cy="1413411"/>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84BFA4"/>
          </a:solidFill>
          <a:ln w="2960"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15" name="Text Placeholder 23">
            <a:extLst>
              <a:ext uri="{FF2B5EF4-FFF2-40B4-BE49-F238E27FC236}">
                <a16:creationId xmlns:a16="http://schemas.microsoft.com/office/drawing/2014/main" id="{9352DB4A-463C-810F-1060-4B39BA1D40B5}"/>
              </a:ext>
            </a:extLst>
          </p:cNvPr>
          <p:cNvSpPr txBox="1">
            <a:spLocks/>
          </p:cNvSpPr>
          <p:nvPr/>
        </p:nvSpPr>
        <p:spPr>
          <a:xfrm>
            <a:off x="357810" y="869130"/>
            <a:ext cx="1546707" cy="857158"/>
          </a:xfrm>
          <a:prstGeom prst="rect">
            <a:avLst/>
          </a:prstGeom>
          <a:noFill/>
        </p:spPr>
        <p:txBody>
          <a:bodyPr anchor="t">
            <a:normAutofit/>
          </a:bodyPr>
          <a:lstStyle>
            <a:lvl1pPr marL="0" indent="0" algn="ctr" defTabSz="914400" rtl="0" eaLnBrk="1" latinLnBrk="0" hangingPunct="1">
              <a:lnSpc>
                <a:spcPct val="90000"/>
              </a:lnSpc>
              <a:spcBef>
                <a:spcPts val="1000"/>
              </a:spcBef>
              <a:buFont typeface="Arial" panose="020B0604020202020204" pitchFamily="34" charset="0"/>
              <a:buNone/>
              <a:defRPr sz="3600" b="1"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5000" dirty="0">
                <a:latin typeface="Calibri" panose="020F0502020204030204" pitchFamily="34" charset="0"/>
                <a:cs typeface="Calibri" panose="020F0502020204030204" pitchFamily="34" charset="0"/>
              </a:rPr>
              <a:t>04</a:t>
            </a:r>
          </a:p>
        </p:txBody>
      </p:sp>
      <p:pic>
        <p:nvPicPr>
          <p:cNvPr id="7" name="Platshållare för bild 6" descr="En bild som visar mat, grönsak, av trä, växt&#10;&#10;Automatiskt genererad beskrivning">
            <a:extLst>
              <a:ext uri="{FF2B5EF4-FFF2-40B4-BE49-F238E27FC236}">
                <a16:creationId xmlns:a16="http://schemas.microsoft.com/office/drawing/2014/main" id="{0AE0F940-9F9D-D4E2-A8DF-380B34532619}"/>
              </a:ext>
            </a:extLst>
          </p:cNvPr>
          <p:cNvPicPr>
            <a:picLocks noChangeAspect="1"/>
          </p:cNvPicPr>
          <p:nvPr/>
        </p:nvPicPr>
        <p:blipFill>
          <a:blip r:embed="rId2"/>
          <a:srcRect l="5725" r="5725"/>
          <a:stretch>
            <a:fillRect/>
          </a:stretch>
        </p:blipFill>
        <p:spPr>
          <a:xfrm>
            <a:off x="8214937" y="654872"/>
            <a:ext cx="4480705" cy="4629875"/>
          </a:xfrm>
          <a:custGeom>
            <a:avLst/>
            <a:gdLst>
              <a:gd name="connsiteX0" fmla="*/ 970016 w 2126425"/>
              <a:gd name="connsiteY0" fmla="*/ 20 h 2197217"/>
              <a:gd name="connsiteX1" fmla="*/ 1288870 w 2126425"/>
              <a:gd name="connsiteY1" fmla="*/ 51686 h 2197217"/>
              <a:gd name="connsiteX2" fmla="*/ 1664872 w 2126425"/>
              <a:gd name="connsiteY2" fmla="*/ 208967 h 2197217"/>
              <a:gd name="connsiteX3" fmla="*/ 2067914 w 2126425"/>
              <a:gd name="connsiteY3" fmla="*/ 567773 h 2197217"/>
              <a:gd name="connsiteX4" fmla="*/ 1269208 w 2126425"/>
              <a:gd name="connsiteY4" fmla="*/ 2177467 h 2197217"/>
              <a:gd name="connsiteX5" fmla="*/ 10934 w 2126425"/>
              <a:gd name="connsiteY5" fmla="*/ 1187072 h 2197217"/>
              <a:gd name="connsiteX6" fmla="*/ 485242 w 2126425"/>
              <a:gd name="connsiteY6" fmla="*/ 218794 h 2197217"/>
              <a:gd name="connsiteX7" fmla="*/ 970016 w 2126425"/>
              <a:gd name="connsiteY7" fmla="*/ 20 h 2197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26425" h="2197217">
                <a:moveTo>
                  <a:pt x="970016" y="20"/>
                </a:moveTo>
                <a:cubicBezTo>
                  <a:pt x="1075178" y="-729"/>
                  <a:pt x="1182888" y="19431"/>
                  <a:pt x="1288870" y="51686"/>
                </a:cubicBezTo>
                <a:cubicBezTo>
                  <a:pt x="1419120" y="91009"/>
                  <a:pt x="1546913" y="147527"/>
                  <a:pt x="1664872" y="208967"/>
                </a:cubicBezTo>
                <a:cubicBezTo>
                  <a:pt x="1831988" y="290069"/>
                  <a:pt x="2006474" y="378540"/>
                  <a:pt x="2067914" y="567773"/>
                </a:cubicBezTo>
                <a:cubicBezTo>
                  <a:pt x="2269430" y="1194450"/>
                  <a:pt x="1937664" y="2071791"/>
                  <a:pt x="1269208" y="2177467"/>
                </a:cubicBezTo>
                <a:cubicBezTo>
                  <a:pt x="583548" y="2285599"/>
                  <a:pt x="-94742" y="1948919"/>
                  <a:pt x="10934" y="1187072"/>
                </a:cubicBezTo>
                <a:cubicBezTo>
                  <a:pt x="57634" y="860218"/>
                  <a:pt x="266521" y="464554"/>
                  <a:pt x="485242" y="218794"/>
                </a:cubicBezTo>
                <a:cubicBezTo>
                  <a:pt x="626554" y="60593"/>
                  <a:pt x="794746" y="1267"/>
                  <a:pt x="970016" y="20"/>
                </a:cubicBezTo>
                <a:close/>
              </a:path>
            </a:pathLst>
          </a:custGeom>
        </p:spPr>
      </p:pic>
      <p:sp>
        <p:nvSpPr>
          <p:cNvPr id="8" name="Graphic 4">
            <a:extLst>
              <a:ext uri="{FF2B5EF4-FFF2-40B4-BE49-F238E27FC236}">
                <a16:creationId xmlns:a16="http://schemas.microsoft.com/office/drawing/2014/main" id="{AEF38D97-4F7B-E5D7-E95C-8F5E37B63116}"/>
              </a:ext>
            </a:extLst>
          </p:cNvPr>
          <p:cNvSpPr/>
          <p:nvPr/>
        </p:nvSpPr>
        <p:spPr>
          <a:xfrm>
            <a:off x="7139924" y="3549627"/>
            <a:ext cx="2561586" cy="2641194"/>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84BFA4">
              <a:alpha val="77000"/>
            </a:srgbClr>
          </a:solidFill>
          <a:ln w="2960" cap="flat">
            <a:noFill/>
            <a:prstDash val="solid"/>
            <a:miter/>
          </a:ln>
        </p:spPr>
        <p:txBody>
          <a:bodyPr rtlCol="0" anchor="ctr"/>
          <a:lstStyle/>
          <a:p>
            <a:endParaRPr lang="en-US" b="0" i="0" dirty="0">
              <a:latin typeface="Calibri" panose="020F0502020204030204" pitchFamily="34" charset="0"/>
            </a:endParaRPr>
          </a:p>
        </p:txBody>
      </p:sp>
      <p:pic>
        <p:nvPicPr>
          <p:cNvPr id="9" name="Graphic 8" descr="Pasta outline">
            <a:extLst>
              <a:ext uri="{FF2B5EF4-FFF2-40B4-BE49-F238E27FC236}">
                <a16:creationId xmlns:a16="http://schemas.microsoft.com/office/drawing/2014/main" id="{F726DD4B-C375-54CC-3F00-BE395D19C52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547113" y="3955774"/>
            <a:ext cx="1797976" cy="1797976"/>
          </a:xfrm>
          <a:prstGeom prst="rect">
            <a:avLst/>
          </a:prstGeom>
        </p:spPr>
      </p:pic>
    </p:spTree>
    <p:extLst>
      <p:ext uri="{BB962C8B-B14F-4D97-AF65-F5344CB8AC3E}">
        <p14:creationId xmlns:p14="http://schemas.microsoft.com/office/powerpoint/2010/main" val="12259217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B3580AB1-5242-7DE4-BF3A-B424CC875DDA}"/>
              </a:ext>
            </a:extLst>
          </p:cNvPr>
          <p:cNvSpPr/>
          <p:nvPr/>
        </p:nvSpPr>
        <p:spPr>
          <a:xfrm>
            <a:off x="0" y="954156"/>
            <a:ext cx="12192000" cy="795130"/>
          </a:xfrm>
          <a:prstGeom prst="rect">
            <a:avLst/>
          </a:prstGeom>
          <a:solidFill>
            <a:srgbClr val="B6D1E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5">
            <a:extLst>
              <a:ext uri="{FF2B5EF4-FFF2-40B4-BE49-F238E27FC236}">
                <a16:creationId xmlns:a16="http://schemas.microsoft.com/office/drawing/2014/main" id="{076631A8-51B9-4D3F-DC77-CC9F5D9A65A0}"/>
              </a:ext>
            </a:extLst>
          </p:cNvPr>
          <p:cNvSpPr txBox="1">
            <a:spLocks/>
          </p:cNvSpPr>
          <p:nvPr/>
        </p:nvSpPr>
        <p:spPr>
          <a:xfrm>
            <a:off x="2003734" y="1041108"/>
            <a:ext cx="9108214" cy="64854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4020"/>
              </a:lnSpc>
              <a:spcBef>
                <a:spcPts val="0"/>
              </a:spcBef>
              <a:buNone/>
            </a:pPr>
            <a:r>
              <a:rPr lang="en-GB" sz="4000" b="1" dirty="0">
                <a:solidFill>
                  <a:schemeClr val="bg1"/>
                </a:solidFill>
                <a:latin typeface="Calibri" panose="020F0502020204030204" pitchFamily="34" charset="0"/>
                <a:ea typeface="Calibri" panose="020F0502020204030204" pitchFamily="34" charset="0"/>
                <a:cs typeface="Calibri" panose="020F0502020204030204" pitchFamily="34" charset="0"/>
              </a:rPr>
              <a:t>Förvara maten vid rätt temperatur</a:t>
            </a:r>
          </a:p>
          <a:p>
            <a:pPr marL="0" indent="0">
              <a:lnSpc>
                <a:spcPts val="4020"/>
              </a:lnSpc>
              <a:spcBef>
                <a:spcPts val="0"/>
              </a:spcBef>
              <a:buNone/>
            </a:pPr>
            <a:endParaRPr lang="sv-SE" sz="40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12" name="Text Placeholder 3">
            <a:extLst>
              <a:ext uri="{FF2B5EF4-FFF2-40B4-BE49-F238E27FC236}">
                <a16:creationId xmlns:a16="http://schemas.microsoft.com/office/drawing/2014/main" id="{93C75B98-D8E3-EA22-BC4B-090051B03603}"/>
              </a:ext>
            </a:extLst>
          </p:cNvPr>
          <p:cNvSpPr txBox="1">
            <a:spLocks/>
          </p:cNvSpPr>
          <p:nvPr/>
        </p:nvSpPr>
        <p:spPr>
          <a:xfrm>
            <a:off x="560248" y="2400051"/>
            <a:ext cx="6973613" cy="3125796"/>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2760"/>
              </a:lnSpc>
              <a:spcBef>
                <a:spcPts val="0"/>
              </a:spcBef>
              <a:buClr>
                <a:srgbClr val="B6D1E1"/>
              </a:buClr>
            </a:pPr>
            <a:r>
              <a:rPr lang="en-IE" sz="2600" dirty="0">
                <a:solidFill>
                  <a:srgbClr val="382B1B"/>
                </a:solidFill>
                <a:latin typeface="Calibri"/>
                <a:ea typeface="Calibri"/>
                <a:cs typeface="Calibri"/>
              </a:rPr>
              <a:t>Förvara maten i rätt temperatur - Förvara rått kött, kyckling och skaldjur separat (längst ner i kylskåpet eller helst i ett separat kylskåp) från andra produkter. Bakteriers tillväxt påverkas i hög grad av temperaturen i deras omgivning. </a:t>
            </a:r>
            <a:br>
              <a:rPr lang="en-IE" sz="2600" dirty="0">
                <a:solidFill>
                  <a:srgbClr val="382B1B"/>
                </a:solidFill>
                <a:latin typeface="Calibri"/>
                <a:ea typeface="Calibri"/>
                <a:cs typeface="Calibri"/>
              </a:rPr>
            </a:br>
            <a:endParaRPr lang="en-IE" sz="2600" dirty="0">
              <a:solidFill>
                <a:srgbClr val="382B1B"/>
              </a:solidFill>
              <a:latin typeface="Calibri" panose="020F0502020204030204" pitchFamily="34" charset="0"/>
              <a:ea typeface="Calibri" panose="020F0502020204030204" pitchFamily="34" charset="0"/>
              <a:cs typeface="Calibri" panose="020F0502020204030204" pitchFamily="34" charset="0"/>
            </a:endParaRPr>
          </a:p>
          <a:p>
            <a:pPr>
              <a:lnSpc>
                <a:spcPts val="2760"/>
              </a:lnSpc>
              <a:spcBef>
                <a:spcPts val="0"/>
              </a:spcBef>
              <a:buClr>
                <a:srgbClr val="B6D1E1"/>
              </a:buClr>
            </a:pPr>
            <a:r>
              <a:rPr lang="en-IE" sz="2600" dirty="0">
                <a:solidFill>
                  <a:srgbClr val="382B1B"/>
                </a:solidFill>
                <a:latin typeface="Calibri"/>
                <a:ea typeface="Calibri"/>
                <a:cs typeface="Calibri"/>
              </a:rPr>
              <a:t>De </a:t>
            </a:r>
            <a:r>
              <a:rPr lang="en-IE" sz="2600" dirty="0" err="1">
                <a:solidFill>
                  <a:srgbClr val="382B1B"/>
                </a:solidFill>
                <a:latin typeface="Calibri"/>
                <a:ea typeface="Calibri"/>
                <a:cs typeface="Calibri"/>
              </a:rPr>
              <a:t>flesta</a:t>
            </a:r>
            <a:r>
              <a:rPr lang="en-IE" sz="2600" dirty="0">
                <a:solidFill>
                  <a:srgbClr val="382B1B"/>
                </a:solidFill>
                <a:latin typeface="Calibri"/>
                <a:ea typeface="Calibri"/>
                <a:cs typeface="Calibri"/>
              </a:rPr>
              <a:t> </a:t>
            </a:r>
            <a:r>
              <a:rPr lang="en-IE" sz="2600" dirty="0" err="1">
                <a:solidFill>
                  <a:srgbClr val="382B1B"/>
                </a:solidFill>
                <a:latin typeface="Calibri"/>
                <a:ea typeface="Calibri"/>
                <a:cs typeface="Calibri"/>
              </a:rPr>
              <a:t>bakterier</a:t>
            </a:r>
            <a:r>
              <a:rPr lang="en-IE" sz="2600" dirty="0">
                <a:solidFill>
                  <a:srgbClr val="382B1B"/>
                </a:solidFill>
                <a:latin typeface="Calibri"/>
                <a:ea typeface="Calibri"/>
                <a:cs typeface="Calibri"/>
              </a:rPr>
              <a:t> </a:t>
            </a:r>
            <a:r>
              <a:rPr lang="en-IE" sz="2600" dirty="0" err="1">
                <a:solidFill>
                  <a:srgbClr val="382B1B"/>
                </a:solidFill>
                <a:latin typeface="Calibri"/>
                <a:ea typeface="Calibri"/>
                <a:cs typeface="Calibri"/>
              </a:rPr>
              <a:t>trivs</a:t>
            </a:r>
            <a:r>
              <a:rPr lang="en-IE" sz="2600" dirty="0">
                <a:solidFill>
                  <a:srgbClr val="382B1B"/>
                </a:solidFill>
                <a:latin typeface="Calibri"/>
                <a:ea typeface="Calibri"/>
                <a:cs typeface="Calibri"/>
              </a:rPr>
              <a:t> </a:t>
            </a:r>
            <a:r>
              <a:rPr lang="en-IE" sz="2600" dirty="0" err="1">
                <a:solidFill>
                  <a:srgbClr val="382B1B"/>
                </a:solidFill>
                <a:latin typeface="Calibri"/>
                <a:ea typeface="Calibri"/>
                <a:cs typeface="Calibri"/>
              </a:rPr>
              <a:t>och</a:t>
            </a:r>
            <a:r>
              <a:rPr lang="en-IE" sz="2600" dirty="0">
                <a:solidFill>
                  <a:srgbClr val="382B1B"/>
                </a:solidFill>
                <a:latin typeface="Calibri"/>
                <a:ea typeface="Calibri"/>
                <a:cs typeface="Calibri"/>
              </a:rPr>
              <a:t> </a:t>
            </a:r>
            <a:r>
              <a:rPr lang="en-IE" sz="2600" dirty="0" err="1">
                <a:solidFill>
                  <a:srgbClr val="382B1B"/>
                </a:solidFill>
                <a:latin typeface="Calibri"/>
                <a:ea typeface="Calibri"/>
                <a:cs typeface="Calibri"/>
              </a:rPr>
              <a:t>växer</a:t>
            </a:r>
            <a:r>
              <a:rPr lang="en-IE" sz="2600" dirty="0">
                <a:solidFill>
                  <a:srgbClr val="382B1B"/>
                </a:solidFill>
                <a:latin typeface="Calibri"/>
                <a:ea typeface="Calibri"/>
                <a:cs typeface="Calibri"/>
              </a:rPr>
              <a:t> vid 25-40 °C. Maten måste antingen hållas kall eller varm. Tänk på att produkternas hållbarhet är kopplad till förvaringstemperaturen</a:t>
            </a:r>
          </a:p>
          <a:p>
            <a:pPr>
              <a:lnSpc>
                <a:spcPts val="2760"/>
              </a:lnSpc>
              <a:spcBef>
                <a:spcPts val="0"/>
              </a:spcBef>
              <a:buClr>
                <a:srgbClr val="B6D1E1"/>
              </a:buClr>
            </a:pPr>
            <a:endParaRPr lang="sv-SE" dirty="0">
              <a:solidFill>
                <a:srgbClr val="382B1B"/>
              </a:solidFill>
              <a:latin typeface="Calibri" panose="020F0502020204030204" pitchFamily="34" charset="0"/>
              <a:ea typeface="Calibri" panose="020F0502020204030204" pitchFamily="34" charset="0"/>
              <a:cs typeface="Calibri" panose="020F0502020204030204" pitchFamily="34" charset="0"/>
            </a:endParaRPr>
          </a:p>
        </p:txBody>
      </p:sp>
      <p:sp>
        <p:nvSpPr>
          <p:cNvPr id="11" name="Graphic 4">
            <a:extLst>
              <a:ext uri="{FF2B5EF4-FFF2-40B4-BE49-F238E27FC236}">
                <a16:creationId xmlns:a16="http://schemas.microsoft.com/office/drawing/2014/main" id="{DC24B850-2C86-CEB4-BBF2-2EBB85C7852E}"/>
              </a:ext>
            </a:extLst>
          </p:cNvPr>
          <p:cNvSpPr/>
          <p:nvPr/>
        </p:nvSpPr>
        <p:spPr>
          <a:xfrm rot="4967076">
            <a:off x="459601" y="558991"/>
            <a:ext cx="1370810" cy="1413411"/>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84BFA4"/>
          </a:solidFill>
          <a:ln w="2960"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15" name="Text Placeholder 23">
            <a:extLst>
              <a:ext uri="{FF2B5EF4-FFF2-40B4-BE49-F238E27FC236}">
                <a16:creationId xmlns:a16="http://schemas.microsoft.com/office/drawing/2014/main" id="{9352DB4A-463C-810F-1060-4B39BA1D40B5}"/>
              </a:ext>
            </a:extLst>
          </p:cNvPr>
          <p:cNvSpPr txBox="1">
            <a:spLocks/>
          </p:cNvSpPr>
          <p:nvPr/>
        </p:nvSpPr>
        <p:spPr>
          <a:xfrm>
            <a:off x="357810" y="889008"/>
            <a:ext cx="1546707" cy="857158"/>
          </a:xfrm>
          <a:prstGeom prst="rect">
            <a:avLst/>
          </a:prstGeom>
          <a:noFill/>
        </p:spPr>
        <p:txBody>
          <a:bodyPr anchor="t">
            <a:normAutofit/>
          </a:bodyPr>
          <a:lstStyle>
            <a:lvl1pPr marL="0" indent="0" algn="ctr" defTabSz="914400" rtl="0" eaLnBrk="1" latinLnBrk="0" hangingPunct="1">
              <a:lnSpc>
                <a:spcPct val="90000"/>
              </a:lnSpc>
              <a:spcBef>
                <a:spcPts val="1000"/>
              </a:spcBef>
              <a:buFont typeface="Arial" panose="020B0604020202020204" pitchFamily="34" charset="0"/>
              <a:buNone/>
              <a:defRPr sz="3600" b="1"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5000" dirty="0">
                <a:latin typeface="Calibri" panose="020F0502020204030204" pitchFamily="34" charset="0"/>
                <a:cs typeface="Calibri" panose="020F0502020204030204" pitchFamily="34" charset="0"/>
              </a:rPr>
              <a:t>05</a:t>
            </a:r>
          </a:p>
        </p:txBody>
      </p:sp>
      <p:sp>
        <p:nvSpPr>
          <p:cNvPr id="5" name="Freeform 4">
            <a:extLst>
              <a:ext uri="{FF2B5EF4-FFF2-40B4-BE49-F238E27FC236}">
                <a16:creationId xmlns:a16="http://schemas.microsoft.com/office/drawing/2014/main" id="{B592CD9B-2191-989F-2951-EA50C4B04AAF}"/>
              </a:ext>
            </a:extLst>
          </p:cNvPr>
          <p:cNvSpPr/>
          <p:nvPr/>
        </p:nvSpPr>
        <p:spPr>
          <a:xfrm>
            <a:off x="8364203" y="918701"/>
            <a:ext cx="4863581" cy="4564827"/>
          </a:xfrm>
          <a:custGeom>
            <a:avLst/>
            <a:gdLst>
              <a:gd name="connsiteX0" fmla="*/ 2755190 w 4863581"/>
              <a:gd name="connsiteY0" fmla="*/ 1561 h 4564827"/>
              <a:gd name="connsiteX1" fmla="*/ 3551026 w 4863581"/>
              <a:gd name="connsiteY1" fmla="*/ 224623 h 4564827"/>
              <a:gd name="connsiteX2" fmla="*/ 4053861 w 4863581"/>
              <a:gd name="connsiteY2" fmla="*/ 683344 h 4564827"/>
              <a:gd name="connsiteX3" fmla="*/ 4535736 w 4863581"/>
              <a:gd name="connsiteY3" fmla="*/ 1394233 h 4564827"/>
              <a:gd name="connsiteX4" fmla="*/ 4832975 w 4863581"/>
              <a:gd name="connsiteY4" fmla="*/ 2491747 h 4564827"/>
              <a:gd name="connsiteX5" fmla="*/ 1568469 w 4863581"/>
              <a:gd name="connsiteY5" fmla="*/ 4410153 h 4564827"/>
              <a:gd name="connsiteX6" fmla="*/ 490891 w 4863581"/>
              <a:gd name="connsiteY6" fmla="*/ 1212679 h 4564827"/>
              <a:gd name="connsiteX7" fmla="*/ 2443762 w 4863581"/>
              <a:gd name="connsiteY7" fmla="*/ 51626 h 4564827"/>
              <a:gd name="connsiteX8" fmla="*/ 2755190 w 4863581"/>
              <a:gd name="connsiteY8" fmla="*/ 1561 h 4564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63581" h="4564827">
                <a:moveTo>
                  <a:pt x="2755190" y="1561"/>
                </a:moveTo>
                <a:cubicBezTo>
                  <a:pt x="3054514" y="-12956"/>
                  <a:pt x="3318090" y="74727"/>
                  <a:pt x="3551026" y="224623"/>
                </a:cubicBezTo>
                <a:cubicBezTo>
                  <a:pt x="3737376" y="344538"/>
                  <a:pt x="3904114" y="504271"/>
                  <a:pt x="4053861" y="683344"/>
                </a:cubicBezTo>
                <a:cubicBezTo>
                  <a:pt x="4238264" y="902861"/>
                  <a:pt x="4398510" y="1149875"/>
                  <a:pt x="4535736" y="1394233"/>
                </a:cubicBezTo>
                <a:cubicBezTo>
                  <a:pt x="4736998" y="1729942"/>
                  <a:pt x="4942765" y="2087144"/>
                  <a:pt x="4832975" y="2491747"/>
                </a:cubicBezTo>
                <a:cubicBezTo>
                  <a:pt x="4465945" y="3829405"/>
                  <a:pt x="2869328" y="4994391"/>
                  <a:pt x="1568469" y="4410153"/>
                </a:cubicBezTo>
                <a:cubicBezTo>
                  <a:pt x="234434" y="3810412"/>
                  <a:pt x="-573799" y="2434604"/>
                  <a:pt x="490891" y="1212679"/>
                </a:cubicBezTo>
                <a:cubicBezTo>
                  <a:pt x="950075" y="690008"/>
                  <a:pt x="1774655" y="232947"/>
                  <a:pt x="2443762" y="51626"/>
                </a:cubicBezTo>
                <a:cubicBezTo>
                  <a:pt x="2551669" y="22595"/>
                  <a:pt x="2655416" y="6400"/>
                  <a:pt x="2755190" y="1561"/>
                </a:cubicBezTo>
                <a:close/>
              </a:path>
            </a:pathLst>
          </a:custGeom>
          <a:blipFill>
            <a:blip r:embed="rId2" cstate="email">
              <a:extLst>
                <a:ext uri="{28A0092B-C50C-407E-A947-70E740481C1C}">
                  <a14:useLocalDpi xmlns:a14="http://schemas.microsoft.com/office/drawing/2010/main"/>
                </a:ext>
              </a:extLst>
            </a:blip>
            <a:srcRect/>
            <a:stretch>
              <a:fillRect l="-34640" r="-6848"/>
            </a:stretch>
          </a:blipFill>
          <a:ln w="2960"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6" name="Graphic 4">
            <a:extLst>
              <a:ext uri="{FF2B5EF4-FFF2-40B4-BE49-F238E27FC236}">
                <a16:creationId xmlns:a16="http://schemas.microsoft.com/office/drawing/2014/main" id="{8C387341-3308-D70F-BAB7-E86F0F95B66B}"/>
              </a:ext>
            </a:extLst>
          </p:cNvPr>
          <p:cNvSpPr/>
          <p:nvPr/>
        </p:nvSpPr>
        <p:spPr>
          <a:xfrm>
            <a:off x="7696514" y="3171940"/>
            <a:ext cx="2561586" cy="2641194"/>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84BFA4">
              <a:alpha val="77000"/>
            </a:srgbClr>
          </a:solidFill>
          <a:ln w="2960" cap="flat">
            <a:noFill/>
            <a:prstDash val="solid"/>
            <a:miter/>
          </a:ln>
        </p:spPr>
        <p:txBody>
          <a:bodyPr rtlCol="0" anchor="ctr"/>
          <a:lstStyle/>
          <a:p>
            <a:endParaRPr lang="en-US" b="0" i="0" dirty="0">
              <a:latin typeface="Calibri" panose="020F0502020204030204" pitchFamily="34" charset="0"/>
            </a:endParaRPr>
          </a:p>
        </p:txBody>
      </p:sp>
      <p:pic>
        <p:nvPicPr>
          <p:cNvPr id="7" name="Graphic 6" descr="Thermometer outline">
            <a:extLst>
              <a:ext uri="{FF2B5EF4-FFF2-40B4-BE49-F238E27FC236}">
                <a16:creationId xmlns:a16="http://schemas.microsoft.com/office/drawing/2014/main" id="{6143B2CD-5F8F-9F5A-72BE-9EA5543DE45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122323" y="3796748"/>
            <a:ext cx="1526222" cy="1526222"/>
          </a:xfrm>
          <a:prstGeom prst="rect">
            <a:avLst/>
          </a:prstGeom>
        </p:spPr>
      </p:pic>
    </p:spTree>
    <p:extLst>
      <p:ext uri="{BB962C8B-B14F-4D97-AF65-F5344CB8AC3E}">
        <p14:creationId xmlns:p14="http://schemas.microsoft.com/office/powerpoint/2010/main" val="8298478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EC9203C-6663-E3B7-2548-87C21B807893}"/>
              </a:ext>
            </a:extLst>
          </p:cNvPr>
          <p:cNvSpPr>
            <a:spLocks noGrp="1"/>
          </p:cNvSpPr>
          <p:nvPr>
            <p:ph type="body" sz="quarter" idx="14"/>
          </p:nvPr>
        </p:nvSpPr>
        <p:spPr>
          <a:xfrm>
            <a:off x="1311045" y="855472"/>
            <a:ext cx="7176159" cy="3217862"/>
          </a:xfrm>
        </p:spPr>
        <p:txBody>
          <a:bodyPr/>
          <a:lstStyle/>
          <a:p>
            <a:r>
              <a:rPr lang="en-US" dirty="0"/>
              <a:t>04</a:t>
            </a:r>
          </a:p>
        </p:txBody>
      </p:sp>
      <p:sp>
        <p:nvSpPr>
          <p:cNvPr id="3" name="Text Placeholder 2">
            <a:extLst>
              <a:ext uri="{FF2B5EF4-FFF2-40B4-BE49-F238E27FC236}">
                <a16:creationId xmlns:a16="http://schemas.microsoft.com/office/drawing/2014/main" id="{6183CCB9-EF15-4B2E-1E5E-536700B96AEA}"/>
              </a:ext>
            </a:extLst>
          </p:cNvPr>
          <p:cNvSpPr>
            <a:spLocks noGrp="1"/>
          </p:cNvSpPr>
          <p:nvPr>
            <p:ph type="body" sz="quarter" idx="15"/>
          </p:nvPr>
        </p:nvSpPr>
        <p:spPr>
          <a:xfrm>
            <a:off x="1211627" y="1601529"/>
            <a:ext cx="7335238" cy="3217862"/>
          </a:xfrm>
        </p:spPr>
        <p:txBody>
          <a:bodyPr/>
          <a:lstStyle/>
          <a:p>
            <a:pPr>
              <a:lnSpc>
                <a:spcPts val="6400"/>
              </a:lnSpc>
              <a:spcBef>
                <a:spcPts val="0"/>
              </a:spcBef>
            </a:pPr>
            <a:r>
              <a:rPr lang="en-GB" sz="6000" dirty="0">
                <a:effectLst/>
                <a:latin typeface="Calibri" panose="020F0502020204030204" pitchFamily="34" charset="0"/>
                <a:ea typeface="Calibri" panose="020F0502020204030204" pitchFamily="34" charset="0"/>
              </a:rPr>
              <a:t>Grundläggande förutsättningar </a:t>
            </a:r>
          </a:p>
          <a:p>
            <a:pPr>
              <a:lnSpc>
                <a:spcPts val="6400"/>
              </a:lnSpc>
              <a:spcBef>
                <a:spcPts val="0"/>
              </a:spcBef>
            </a:pPr>
            <a:r>
              <a:rPr lang="en-GB" sz="6000" dirty="0">
                <a:effectLst/>
                <a:latin typeface="Calibri" panose="020F0502020204030204" pitchFamily="34" charset="0"/>
                <a:ea typeface="Calibri" panose="020F0502020204030204" pitchFamily="34" charset="0"/>
              </a:rPr>
              <a:t>inom livsmedelshygien</a:t>
            </a:r>
            <a:endParaRPr lang="sv-SE" sz="6000"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4396574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Freeform 14">
            <a:extLst>
              <a:ext uri="{FF2B5EF4-FFF2-40B4-BE49-F238E27FC236}">
                <a16:creationId xmlns:a16="http://schemas.microsoft.com/office/drawing/2014/main" id="{342EAB87-F3FD-CCEA-7961-2C4EC9EADEA7}"/>
              </a:ext>
            </a:extLst>
          </p:cNvPr>
          <p:cNvSpPr/>
          <p:nvPr/>
        </p:nvSpPr>
        <p:spPr>
          <a:xfrm>
            <a:off x="8496" y="0"/>
            <a:ext cx="12183504" cy="3982032"/>
          </a:xfrm>
          <a:custGeom>
            <a:avLst/>
            <a:gdLst>
              <a:gd name="connsiteX0" fmla="*/ 0 w 12183504"/>
              <a:gd name="connsiteY0" fmla="*/ 0 h 3982032"/>
              <a:gd name="connsiteX1" fmla="*/ 12183504 w 12183504"/>
              <a:gd name="connsiteY1" fmla="*/ 0 h 3982032"/>
              <a:gd name="connsiteX2" fmla="*/ 12183504 w 12183504"/>
              <a:gd name="connsiteY2" fmla="*/ 2194550 h 3982032"/>
              <a:gd name="connsiteX3" fmla="*/ 12103237 w 12183504"/>
              <a:gd name="connsiteY3" fmla="*/ 2245542 h 3982032"/>
              <a:gd name="connsiteX4" fmla="*/ 10188834 w 12183504"/>
              <a:gd name="connsiteY4" fmla="*/ 2945125 h 3982032"/>
              <a:gd name="connsiteX5" fmla="*/ 5039511 w 12183504"/>
              <a:gd name="connsiteY5" fmla="*/ 3280056 h 3982032"/>
              <a:gd name="connsiteX6" fmla="*/ 4957122 w 12183504"/>
              <a:gd name="connsiteY6" fmla="*/ 3282612 h 3982032"/>
              <a:gd name="connsiteX7" fmla="*/ 3895208 w 12183504"/>
              <a:gd name="connsiteY7" fmla="*/ 3520391 h 3982032"/>
              <a:gd name="connsiteX8" fmla="*/ 3245251 w 12183504"/>
              <a:gd name="connsiteY8" fmla="*/ 3916678 h 3982032"/>
              <a:gd name="connsiteX9" fmla="*/ 2631913 w 12183504"/>
              <a:gd name="connsiteY9" fmla="*/ 3870657 h 3982032"/>
              <a:gd name="connsiteX10" fmla="*/ 2503755 w 12183504"/>
              <a:gd name="connsiteY10" fmla="*/ 3717261 h 3982032"/>
              <a:gd name="connsiteX11" fmla="*/ 974963 w 12183504"/>
              <a:gd name="connsiteY11" fmla="*/ 2975802 h 3982032"/>
              <a:gd name="connsiteX12" fmla="*/ 121185 w 12183504"/>
              <a:gd name="connsiteY12" fmla="*/ 2719886 h 3982032"/>
              <a:gd name="connsiteX13" fmla="*/ 0 w 12183504"/>
              <a:gd name="connsiteY13" fmla="*/ 2663240 h 3982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183504" h="3982032">
                <a:moveTo>
                  <a:pt x="0" y="0"/>
                </a:moveTo>
                <a:lnTo>
                  <a:pt x="12183504" y="0"/>
                </a:lnTo>
                <a:lnTo>
                  <a:pt x="12183504" y="2194550"/>
                </a:lnTo>
                <a:lnTo>
                  <a:pt x="12103237" y="2245542"/>
                </a:lnTo>
                <a:cubicBezTo>
                  <a:pt x="11707313" y="2481719"/>
                  <a:pt x="11090539" y="2731638"/>
                  <a:pt x="10188834" y="2945125"/>
                </a:cubicBezTo>
                <a:cubicBezTo>
                  <a:pt x="8499856" y="3343976"/>
                  <a:pt x="5423984" y="3287724"/>
                  <a:pt x="5039511" y="3280056"/>
                </a:cubicBezTo>
                <a:cubicBezTo>
                  <a:pt x="5012043" y="3280056"/>
                  <a:pt x="4984574" y="3280056"/>
                  <a:pt x="4957122" y="3282612"/>
                </a:cubicBezTo>
                <a:cubicBezTo>
                  <a:pt x="4142373" y="3359319"/>
                  <a:pt x="3895208" y="3520391"/>
                  <a:pt x="3895208" y="3520391"/>
                </a:cubicBezTo>
                <a:lnTo>
                  <a:pt x="3245251" y="3916678"/>
                </a:lnTo>
                <a:cubicBezTo>
                  <a:pt x="3071323" y="4021506"/>
                  <a:pt x="2737179" y="3995940"/>
                  <a:pt x="2631913" y="3870657"/>
                </a:cubicBezTo>
                <a:lnTo>
                  <a:pt x="2503755" y="3717261"/>
                </a:lnTo>
                <a:cubicBezTo>
                  <a:pt x="2215380" y="3374654"/>
                  <a:pt x="1661538" y="3108752"/>
                  <a:pt x="974963" y="2975802"/>
                </a:cubicBezTo>
                <a:cubicBezTo>
                  <a:pt x="643118" y="2910606"/>
                  <a:pt x="360906" y="2823198"/>
                  <a:pt x="121185" y="2719886"/>
                </a:cubicBezTo>
                <a:lnTo>
                  <a:pt x="0" y="2663240"/>
                </a:lnTo>
                <a:close/>
              </a:path>
            </a:pathLst>
          </a:custGeom>
          <a:solidFill>
            <a:srgbClr val="B6D1E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83"/>
          </a:p>
        </p:txBody>
      </p:sp>
      <p:pic>
        <p:nvPicPr>
          <p:cNvPr id="6" name="Picture Placeholder 18">
            <a:extLst>
              <a:ext uri="{FF2B5EF4-FFF2-40B4-BE49-F238E27FC236}">
                <a16:creationId xmlns:a16="http://schemas.microsoft.com/office/drawing/2014/main" id="{5046F3EA-C83E-4346-29BB-FB044C42FAC9}"/>
              </a:ext>
            </a:extLst>
          </p:cNvPr>
          <p:cNvPicPr>
            <a:picLocks noChangeAspect="1"/>
          </p:cNvPicPr>
          <p:nvPr/>
        </p:nvPicPr>
        <p:blipFill>
          <a:blip r:embed="rId2"/>
          <a:srcRect l="17660" r="17660"/>
          <a:stretch>
            <a:fillRect/>
          </a:stretch>
        </p:blipFill>
        <p:spPr>
          <a:xfrm>
            <a:off x="8602028" y="166348"/>
            <a:ext cx="4229293" cy="4359157"/>
          </a:xfrm>
          <a:custGeom>
            <a:avLst/>
            <a:gdLst>
              <a:gd name="connsiteX0" fmla="*/ 1790979 w 3932911"/>
              <a:gd name="connsiteY0" fmla="*/ 16 h 4055121"/>
              <a:gd name="connsiteX1" fmla="*/ 2381454 w 3932911"/>
              <a:gd name="connsiteY1" fmla="*/ 95020 h 4055121"/>
              <a:gd name="connsiteX2" fmla="*/ 3079157 w 3932911"/>
              <a:gd name="connsiteY2" fmla="*/ 381387 h 4055121"/>
              <a:gd name="connsiteX3" fmla="*/ 3823728 w 3932911"/>
              <a:gd name="connsiteY3" fmla="*/ 1045250 h 4055121"/>
              <a:gd name="connsiteX4" fmla="*/ 2347606 w 3932911"/>
              <a:gd name="connsiteY4" fmla="*/ 4018313 h 4055121"/>
              <a:gd name="connsiteX5" fmla="*/ 20179 w 3932911"/>
              <a:gd name="connsiteY5" fmla="*/ 2190746 h 4055121"/>
              <a:gd name="connsiteX6" fmla="*/ 894923 w 3932911"/>
              <a:gd name="connsiteY6" fmla="*/ 402215 h 4055121"/>
              <a:gd name="connsiteX7" fmla="*/ 1790979 w 3932911"/>
              <a:gd name="connsiteY7" fmla="*/ 16 h 4055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32911" h="4055121">
                <a:moveTo>
                  <a:pt x="1790979" y="16"/>
                </a:moveTo>
                <a:cubicBezTo>
                  <a:pt x="1985699" y="-899"/>
                  <a:pt x="2185224" y="36443"/>
                  <a:pt x="2381454" y="95020"/>
                </a:cubicBezTo>
                <a:cubicBezTo>
                  <a:pt x="2623564" y="167913"/>
                  <a:pt x="2857875" y="272043"/>
                  <a:pt x="3079157" y="381387"/>
                </a:cubicBezTo>
                <a:cubicBezTo>
                  <a:pt x="3386361" y="532387"/>
                  <a:pt x="3711782" y="696399"/>
                  <a:pt x="3823728" y="1045250"/>
                </a:cubicBezTo>
                <a:cubicBezTo>
                  <a:pt x="4198612" y="2201156"/>
                  <a:pt x="3584212" y="3823064"/>
                  <a:pt x="2347606" y="4018313"/>
                </a:cubicBezTo>
                <a:cubicBezTo>
                  <a:pt x="1079762" y="4218775"/>
                  <a:pt x="-175070" y="3599171"/>
                  <a:pt x="20179" y="2190746"/>
                </a:cubicBezTo>
                <a:cubicBezTo>
                  <a:pt x="103491" y="1586756"/>
                  <a:pt x="491395" y="855206"/>
                  <a:pt x="894923" y="402215"/>
                </a:cubicBezTo>
                <a:cubicBezTo>
                  <a:pt x="1155260" y="109338"/>
                  <a:pt x="1466445" y="1542"/>
                  <a:pt x="1790979" y="16"/>
                </a:cubicBezTo>
                <a:close/>
              </a:path>
            </a:pathLst>
          </a:custGeom>
        </p:spPr>
      </p:pic>
      <p:sp>
        <p:nvSpPr>
          <p:cNvPr id="7" name="Graphic 4">
            <a:extLst>
              <a:ext uri="{FF2B5EF4-FFF2-40B4-BE49-F238E27FC236}">
                <a16:creationId xmlns:a16="http://schemas.microsoft.com/office/drawing/2014/main" id="{2163A1E7-F532-BD19-F88A-544076040569}"/>
              </a:ext>
            </a:extLst>
          </p:cNvPr>
          <p:cNvSpPr/>
          <p:nvPr/>
        </p:nvSpPr>
        <p:spPr>
          <a:xfrm>
            <a:off x="9839947" y="3162436"/>
            <a:ext cx="2561586" cy="2641194"/>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E6C8C7">
              <a:alpha val="77000"/>
            </a:srgbClr>
          </a:solidFill>
          <a:ln w="2960" cap="flat">
            <a:noFill/>
            <a:prstDash val="solid"/>
            <a:miter/>
          </a:ln>
        </p:spPr>
        <p:txBody>
          <a:bodyPr rtlCol="0" anchor="ctr"/>
          <a:lstStyle/>
          <a:p>
            <a:endParaRPr lang="en-US" b="0" i="0" dirty="0">
              <a:latin typeface="Calibri" panose="020F0502020204030204" pitchFamily="34" charset="0"/>
            </a:endParaRPr>
          </a:p>
        </p:txBody>
      </p:sp>
      <p:sp>
        <p:nvSpPr>
          <p:cNvPr id="8" name="Text Placeholder 2">
            <a:extLst>
              <a:ext uri="{FF2B5EF4-FFF2-40B4-BE49-F238E27FC236}">
                <a16:creationId xmlns:a16="http://schemas.microsoft.com/office/drawing/2014/main" id="{C59169D3-A897-4740-54AF-6CAB958BD51F}"/>
              </a:ext>
            </a:extLst>
          </p:cNvPr>
          <p:cNvSpPr txBox="1">
            <a:spLocks/>
          </p:cNvSpPr>
          <p:nvPr/>
        </p:nvSpPr>
        <p:spPr>
          <a:xfrm>
            <a:off x="609016" y="4391376"/>
            <a:ext cx="4799892" cy="1916436"/>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2480"/>
              </a:lnSpc>
              <a:spcBef>
                <a:spcPts val="0"/>
              </a:spcBef>
              <a:buClr>
                <a:srgbClr val="382B1B"/>
              </a:buClr>
              <a:buNone/>
            </a:pPr>
            <a:r>
              <a:rPr lang="en-GB" sz="2400" b="1" dirty="0">
                <a:solidFill>
                  <a:srgbClr val="382B1B"/>
                </a:solidFill>
                <a:latin typeface="Calibri" panose="020F0502020204030204" pitchFamily="34" charset="0"/>
                <a:ea typeface="Calibri" panose="020F0502020204030204" pitchFamily="34" charset="0"/>
              </a:rPr>
              <a:t>Som ett exempel: </a:t>
            </a:r>
            <a:r>
              <a:rPr lang="en-GB" sz="2400" dirty="0">
                <a:solidFill>
                  <a:srgbClr val="382B1B"/>
                </a:solidFill>
                <a:latin typeface="Calibri" panose="020F0502020204030204" pitchFamily="34" charset="0"/>
                <a:ea typeface="Calibri" panose="020F0502020204030204" pitchFamily="34" charset="0"/>
              </a:rPr>
              <a:t>Livsmedelsverket uppskattar att cirka 500.000 personer i Sverige varje år insjuknar i sjukdomar som orsakas av dålig livsmedelshantering. </a:t>
            </a:r>
          </a:p>
          <a:p>
            <a:pPr marL="0" indent="0">
              <a:lnSpc>
                <a:spcPts val="2480"/>
              </a:lnSpc>
              <a:spcBef>
                <a:spcPts val="0"/>
              </a:spcBef>
              <a:buClr>
                <a:srgbClr val="382B1B"/>
              </a:buClr>
              <a:buNone/>
            </a:pPr>
            <a:endParaRPr lang="en-GB" sz="2400" dirty="0">
              <a:solidFill>
                <a:srgbClr val="382B1B"/>
              </a:solidFill>
              <a:latin typeface="Calibri" panose="020F0502020204030204" pitchFamily="34" charset="0"/>
              <a:ea typeface="Calibri" panose="020F0502020204030204" pitchFamily="34" charset="0"/>
            </a:endParaRPr>
          </a:p>
        </p:txBody>
      </p:sp>
      <p:sp>
        <p:nvSpPr>
          <p:cNvPr id="10" name="Text Placeholder 2">
            <a:extLst>
              <a:ext uri="{FF2B5EF4-FFF2-40B4-BE49-F238E27FC236}">
                <a16:creationId xmlns:a16="http://schemas.microsoft.com/office/drawing/2014/main" id="{766667F3-A666-161C-A714-05F2CE148582}"/>
              </a:ext>
            </a:extLst>
          </p:cNvPr>
          <p:cNvSpPr txBox="1">
            <a:spLocks/>
          </p:cNvSpPr>
          <p:nvPr/>
        </p:nvSpPr>
        <p:spPr>
          <a:xfrm>
            <a:off x="573715" y="524765"/>
            <a:ext cx="7368925" cy="2300286"/>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2480"/>
              </a:lnSpc>
              <a:spcBef>
                <a:spcPts val="0"/>
              </a:spcBef>
              <a:buClr>
                <a:srgbClr val="382B1B"/>
              </a:buClr>
              <a:buNone/>
            </a:pPr>
            <a:r>
              <a:rPr lang="en-GB" sz="2400" dirty="0">
                <a:solidFill>
                  <a:schemeClr val="bg1"/>
                </a:solidFill>
                <a:latin typeface="Calibri" panose="020F0502020204030204" pitchFamily="34" charset="0"/>
                <a:ea typeface="Calibri" panose="020F0502020204030204" pitchFamily="34" charset="0"/>
              </a:rPr>
              <a:t>Modulen </a:t>
            </a:r>
            <a:r>
              <a:rPr lang="en-GB" sz="2400" dirty="0">
                <a:solidFill>
                  <a:schemeClr val="bg1"/>
                </a:solidFill>
                <a:highlight>
                  <a:srgbClr val="84BFA4"/>
                </a:highlight>
                <a:latin typeface="Calibri" panose="020F0502020204030204" pitchFamily="34" charset="0"/>
                <a:ea typeface="Calibri" panose="020F0502020204030204" pitchFamily="34" charset="0"/>
              </a:rPr>
              <a:t>Food safety &amp; Hygiene </a:t>
            </a:r>
            <a:r>
              <a:rPr lang="en-GB" sz="2400" dirty="0">
                <a:solidFill>
                  <a:schemeClr val="bg1"/>
                </a:solidFill>
                <a:latin typeface="Calibri" panose="020F0502020204030204" pitchFamily="34" charset="0"/>
                <a:ea typeface="Calibri" panose="020F0502020204030204" pitchFamily="34" charset="0"/>
              </a:rPr>
              <a:t>syftar till att informera och utbilda dig om olika livsmedelsrelaterade sjukdomar, bakterier, virus och hur man hanterar livsmedel. Målet med denna modul är att du ska få en </a:t>
            </a:r>
            <a:r>
              <a:rPr lang="en-GB" sz="2400" dirty="0">
                <a:solidFill>
                  <a:schemeClr val="bg1"/>
                </a:solidFill>
                <a:highlight>
                  <a:srgbClr val="84BFA4"/>
                </a:highlight>
                <a:latin typeface="Calibri" panose="020F0502020204030204" pitchFamily="34" charset="0"/>
                <a:ea typeface="Calibri" panose="020F0502020204030204" pitchFamily="34" charset="0"/>
              </a:rPr>
              <a:t>bra grund att stå på när du arbetar i kök eller på andra livsmedelsrelaterade arbetsplatser</a:t>
            </a:r>
            <a:r>
              <a:rPr lang="en-GB" sz="2400" dirty="0">
                <a:solidFill>
                  <a:schemeClr val="bg1"/>
                </a:solidFill>
                <a:latin typeface="Calibri" panose="020F0502020204030204" pitchFamily="34" charset="0"/>
                <a:ea typeface="Calibri" panose="020F0502020204030204" pitchFamily="34" charset="0"/>
              </a:rPr>
              <a:t>. </a:t>
            </a:r>
            <a:endParaRPr lang="sv-SE" sz="2400" dirty="0">
              <a:solidFill>
                <a:srgbClr val="382B1B"/>
              </a:solidFill>
              <a:latin typeface="Calibri" panose="020F0502020204030204" pitchFamily="34" charset="0"/>
              <a:ea typeface="Calibri" panose="020F0502020204030204" pitchFamily="34" charset="0"/>
            </a:endParaRPr>
          </a:p>
        </p:txBody>
      </p:sp>
      <p:sp>
        <p:nvSpPr>
          <p:cNvPr id="13" name="Text Placeholder 2">
            <a:extLst>
              <a:ext uri="{FF2B5EF4-FFF2-40B4-BE49-F238E27FC236}">
                <a16:creationId xmlns:a16="http://schemas.microsoft.com/office/drawing/2014/main" id="{B5EA393E-C3EB-06CF-3725-CC4FC2BD12AB}"/>
              </a:ext>
            </a:extLst>
          </p:cNvPr>
          <p:cNvSpPr txBox="1">
            <a:spLocks/>
          </p:cNvSpPr>
          <p:nvPr/>
        </p:nvSpPr>
        <p:spPr>
          <a:xfrm>
            <a:off x="5782868" y="4391376"/>
            <a:ext cx="3547112" cy="1686545"/>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2680"/>
              </a:lnSpc>
              <a:spcBef>
                <a:spcPts val="0"/>
              </a:spcBef>
              <a:buClr>
                <a:srgbClr val="382B1B"/>
              </a:buClr>
              <a:buNone/>
            </a:pPr>
            <a:r>
              <a:rPr lang="en-GB" sz="3000" b="1" i="1" dirty="0">
                <a:solidFill>
                  <a:srgbClr val="84BFA4"/>
                </a:solidFill>
                <a:latin typeface="Calibri" panose="020F0502020204030204" pitchFamily="34" charset="0"/>
                <a:ea typeface="Calibri" panose="020F0502020204030204" pitchFamily="34" charset="0"/>
              </a:rPr>
              <a:t>Vi vill väl inte att människor som äter mat som vi har lagat ska bli sjuka? </a:t>
            </a:r>
            <a:endParaRPr lang="sv-SE" sz="3000" b="1" i="1" dirty="0">
              <a:solidFill>
                <a:srgbClr val="84BFA4"/>
              </a:solidFill>
              <a:latin typeface="Calibri" panose="020F0502020204030204" pitchFamily="34" charset="0"/>
              <a:ea typeface="Calibri" panose="020F0502020204030204" pitchFamily="34" charset="0"/>
            </a:endParaRPr>
          </a:p>
        </p:txBody>
      </p:sp>
      <p:cxnSp>
        <p:nvCxnSpPr>
          <p:cNvPr id="14" name="Straight Connector 13">
            <a:extLst>
              <a:ext uri="{FF2B5EF4-FFF2-40B4-BE49-F238E27FC236}">
                <a16:creationId xmlns:a16="http://schemas.microsoft.com/office/drawing/2014/main" id="{87AC853B-0C10-EC78-62DD-A209A12A2B95}"/>
              </a:ext>
            </a:extLst>
          </p:cNvPr>
          <p:cNvCxnSpPr>
            <a:cxnSpLocks/>
          </p:cNvCxnSpPr>
          <p:nvPr/>
        </p:nvCxnSpPr>
        <p:spPr>
          <a:xfrm>
            <a:off x="5530233" y="4264975"/>
            <a:ext cx="0" cy="1912800"/>
          </a:xfrm>
          <a:prstGeom prst="line">
            <a:avLst/>
          </a:prstGeom>
          <a:ln w="28575">
            <a:solidFill>
              <a:srgbClr val="B6D1E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439440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9" name="Picture 198">
            <a:extLst>
              <a:ext uri="{FF2B5EF4-FFF2-40B4-BE49-F238E27FC236}">
                <a16:creationId xmlns:a16="http://schemas.microsoft.com/office/drawing/2014/main" id="{124D9CFA-D2A5-A99F-323D-54C7D50C8A70}"/>
              </a:ext>
            </a:extLst>
          </p:cNvPr>
          <p:cNvPicPr>
            <a:picLocks noChangeAspect="1"/>
          </p:cNvPicPr>
          <p:nvPr/>
        </p:nvPicPr>
        <p:blipFill>
          <a:blip r:embed="rId2">
            <a:alphaModFix amt="51000"/>
          </a:blip>
          <a:stretch>
            <a:fillRect/>
          </a:stretch>
        </p:blipFill>
        <p:spPr>
          <a:xfrm>
            <a:off x="0" y="3733226"/>
            <a:ext cx="12192000" cy="2609788"/>
          </a:xfrm>
          <a:prstGeom prst="rect">
            <a:avLst/>
          </a:prstGeom>
        </p:spPr>
      </p:pic>
      <p:sp>
        <p:nvSpPr>
          <p:cNvPr id="229" name="Rectangle 228">
            <a:extLst>
              <a:ext uri="{FF2B5EF4-FFF2-40B4-BE49-F238E27FC236}">
                <a16:creationId xmlns:a16="http://schemas.microsoft.com/office/drawing/2014/main" id="{EF696F4E-CE5D-E912-C081-CE5959573359}"/>
              </a:ext>
            </a:extLst>
          </p:cNvPr>
          <p:cNvSpPr/>
          <p:nvPr/>
        </p:nvSpPr>
        <p:spPr>
          <a:xfrm>
            <a:off x="0" y="3715966"/>
            <a:ext cx="12192000" cy="2600166"/>
          </a:xfrm>
          <a:prstGeom prst="rect">
            <a:avLst/>
          </a:prstGeom>
          <a:solidFill>
            <a:srgbClr val="B6D1E1">
              <a:alpha val="26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2" name="Text Placeholder 5">
            <a:extLst>
              <a:ext uri="{FF2B5EF4-FFF2-40B4-BE49-F238E27FC236}">
                <a16:creationId xmlns:a16="http://schemas.microsoft.com/office/drawing/2014/main" id="{A14D0A61-E176-9D05-99A2-ED6B88FC6248}"/>
              </a:ext>
            </a:extLst>
          </p:cNvPr>
          <p:cNvSpPr txBox="1">
            <a:spLocks/>
          </p:cNvSpPr>
          <p:nvPr/>
        </p:nvSpPr>
        <p:spPr>
          <a:xfrm>
            <a:off x="466928" y="429235"/>
            <a:ext cx="2586824" cy="1613573"/>
          </a:xfrm>
          <a:prstGeom prst="rect">
            <a:avLst/>
          </a:prstGeom>
          <a:noFill/>
        </p:spPr>
        <p:txBody>
          <a:bodyPr>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4020"/>
              </a:lnSpc>
              <a:spcBef>
                <a:spcPts val="0"/>
              </a:spcBef>
              <a:buNone/>
            </a:pPr>
            <a:r>
              <a:rPr lang="en-GB" sz="4000" b="1" dirty="0">
                <a:solidFill>
                  <a:srgbClr val="382B1B"/>
                </a:solidFill>
                <a:latin typeface="Calibri" panose="020F0502020204030204" pitchFamily="34" charset="0"/>
                <a:ea typeface="Calibri" panose="020F0502020204030204" pitchFamily="34" charset="0"/>
                <a:cs typeface="Calibri" panose="020F0502020204030204" pitchFamily="34" charset="0"/>
              </a:rPr>
              <a:t>Kontroll av livsmedelssäkerhet</a:t>
            </a:r>
          </a:p>
          <a:p>
            <a:pPr marL="0" indent="0">
              <a:lnSpc>
                <a:spcPts val="4020"/>
              </a:lnSpc>
              <a:spcBef>
                <a:spcPts val="0"/>
              </a:spcBef>
              <a:buNone/>
            </a:pPr>
            <a:endParaRPr lang="sv-SE" sz="4000" dirty="0">
              <a:solidFill>
                <a:srgbClr val="382B1B"/>
              </a:solidFill>
              <a:latin typeface="Calibri" panose="020F0502020204030204" pitchFamily="34" charset="0"/>
              <a:ea typeface="Calibri" panose="020F0502020204030204" pitchFamily="34" charset="0"/>
              <a:cs typeface="Calibri" panose="020F0502020204030204" pitchFamily="34" charset="0"/>
            </a:endParaRPr>
          </a:p>
        </p:txBody>
      </p:sp>
      <p:sp>
        <p:nvSpPr>
          <p:cNvPr id="24" name="Text Placeholder 5">
            <a:extLst>
              <a:ext uri="{FF2B5EF4-FFF2-40B4-BE49-F238E27FC236}">
                <a16:creationId xmlns:a16="http://schemas.microsoft.com/office/drawing/2014/main" id="{876D20B9-8F76-DC46-758D-A1FEE8CF3E8E}"/>
              </a:ext>
            </a:extLst>
          </p:cNvPr>
          <p:cNvSpPr txBox="1">
            <a:spLocks/>
          </p:cNvSpPr>
          <p:nvPr/>
        </p:nvSpPr>
        <p:spPr>
          <a:xfrm>
            <a:off x="3416061" y="429235"/>
            <a:ext cx="8276588" cy="171085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2480"/>
              </a:lnSpc>
              <a:spcBef>
                <a:spcPts val="0"/>
              </a:spcBef>
              <a:buClr>
                <a:srgbClr val="E6C8C7"/>
              </a:buClr>
            </a:pPr>
            <a:r>
              <a:rPr lang="en-GB" sz="2400" dirty="0">
                <a:solidFill>
                  <a:srgbClr val="382B1B"/>
                </a:solidFill>
                <a:latin typeface="Calibri" panose="020F0502020204030204" pitchFamily="34" charset="0"/>
                <a:ea typeface="Calibri" panose="020F0502020204030204" pitchFamily="34" charset="0"/>
              </a:rPr>
              <a:t>Alla företag har krav från nationella myndigheter att införa ett kontrollsystem för livsmedelssäkerhet, dvs. ett sätt att förhindra att konsumenten (gästen) blir sjuk. </a:t>
            </a:r>
          </a:p>
          <a:p>
            <a:pPr>
              <a:lnSpc>
                <a:spcPts val="2480"/>
              </a:lnSpc>
              <a:spcBef>
                <a:spcPts val="0"/>
              </a:spcBef>
              <a:buClr>
                <a:srgbClr val="E6C8C7"/>
              </a:buClr>
            </a:pPr>
            <a:r>
              <a:rPr lang="en-GB" sz="2400" dirty="0">
                <a:solidFill>
                  <a:srgbClr val="382B1B"/>
                </a:solidFill>
                <a:latin typeface="Calibri" panose="020F0502020204030204" pitchFamily="34" charset="0"/>
                <a:ea typeface="Calibri" panose="020F0502020204030204" pitchFamily="34" charset="0"/>
              </a:rPr>
              <a:t>Dessa system bygger vanligtvis på rutiner som hjälper dig att ha kontroll över temperaturer, regler, hygien och förvaring.</a:t>
            </a:r>
          </a:p>
          <a:p>
            <a:pPr>
              <a:lnSpc>
                <a:spcPts val="2480"/>
              </a:lnSpc>
              <a:spcBef>
                <a:spcPts val="0"/>
              </a:spcBef>
              <a:buClr>
                <a:srgbClr val="E6C8C7"/>
              </a:buClr>
            </a:pPr>
            <a:r>
              <a:rPr lang="en-GB" sz="2400" dirty="0">
                <a:solidFill>
                  <a:srgbClr val="382B1B"/>
                </a:solidFill>
                <a:latin typeface="Calibri" panose="020F0502020204030204" pitchFamily="34" charset="0"/>
                <a:ea typeface="Calibri" panose="020F0502020204030204" pitchFamily="34" charset="0"/>
              </a:rPr>
              <a:t>För att säkerställa detta krävs lämplig utbildning. Alla som hanterar livsmedel i någon form måste få utbildning från arbetsplatsen eller som eget ansvar. </a:t>
            </a:r>
          </a:p>
          <a:p>
            <a:pPr>
              <a:lnSpc>
                <a:spcPts val="2480"/>
              </a:lnSpc>
              <a:spcBef>
                <a:spcPts val="0"/>
              </a:spcBef>
              <a:buClr>
                <a:srgbClr val="E6C8C7"/>
              </a:buClr>
            </a:pPr>
            <a:endParaRPr lang="en-GB" sz="2400" dirty="0">
              <a:latin typeface="Calibri" panose="020F0502020204030204" pitchFamily="34" charset="0"/>
              <a:ea typeface="Calibri" panose="020F0502020204030204" pitchFamily="34" charset="0"/>
            </a:endParaRPr>
          </a:p>
        </p:txBody>
      </p:sp>
      <p:cxnSp>
        <p:nvCxnSpPr>
          <p:cNvPr id="25" name="Straight Connector 24">
            <a:extLst>
              <a:ext uri="{FF2B5EF4-FFF2-40B4-BE49-F238E27FC236}">
                <a16:creationId xmlns:a16="http://schemas.microsoft.com/office/drawing/2014/main" id="{CA4C7B4B-4A2A-0985-D52A-610F4B669623}"/>
              </a:ext>
            </a:extLst>
          </p:cNvPr>
          <p:cNvCxnSpPr>
            <a:cxnSpLocks/>
          </p:cNvCxnSpPr>
          <p:nvPr/>
        </p:nvCxnSpPr>
        <p:spPr>
          <a:xfrm>
            <a:off x="3126217" y="332798"/>
            <a:ext cx="0" cy="1513255"/>
          </a:xfrm>
          <a:prstGeom prst="line">
            <a:avLst/>
          </a:prstGeom>
          <a:ln w="28575">
            <a:solidFill>
              <a:srgbClr val="B6D1E1"/>
            </a:solidFill>
          </a:ln>
        </p:spPr>
        <p:style>
          <a:lnRef idx="1">
            <a:schemeClr val="accent1"/>
          </a:lnRef>
          <a:fillRef idx="0">
            <a:schemeClr val="accent1"/>
          </a:fillRef>
          <a:effectRef idx="0">
            <a:schemeClr val="accent1"/>
          </a:effectRef>
          <a:fontRef idx="minor">
            <a:schemeClr val="tx1"/>
          </a:fontRef>
        </p:style>
      </p:cxnSp>
      <p:grpSp>
        <p:nvGrpSpPr>
          <p:cNvPr id="28" name="Graphic 9">
            <a:extLst>
              <a:ext uri="{FF2B5EF4-FFF2-40B4-BE49-F238E27FC236}">
                <a16:creationId xmlns:a16="http://schemas.microsoft.com/office/drawing/2014/main" id="{0A8DF9AC-182E-EEF2-60C9-EFBA4BF89428}"/>
              </a:ext>
            </a:extLst>
          </p:cNvPr>
          <p:cNvGrpSpPr/>
          <p:nvPr/>
        </p:nvGrpSpPr>
        <p:grpSpPr>
          <a:xfrm>
            <a:off x="595196" y="3239937"/>
            <a:ext cx="1383863" cy="3095230"/>
            <a:chOff x="536178" y="2119177"/>
            <a:chExt cx="1383863" cy="3095230"/>
          </a:xfrm>
        </p:grpSpPr>
        <p:sp>
          <p:nvSpPr>
            <p:cNvPr id="29" name="Freeform 28">
              <a:extLst>
                <a:ext uri="{FF2B5EF4-FFF2-40B4-BE49-F238E27FC236}">
                  <a16:creationId xmlns:a16="http://schemas.microsoft.com/office/drawing/2014/main" id="{AD2E9A65-A379-B039-DDC9-B15D89E50F24}"/>
                </a:ext>
              </a:extLst>
            </p:cNvPr>
            <p:cNvSpPr/>
            <p:nvPr/>
          </p:nvSpPr>
          <p:spPr>
            <a:xfrm>
              <a:off x="536178" y="2119177"/>
              <a:ext cx="1383863" cy="3095230"/>
            </a:xfrm>
            <a:custGeom>
              <a:avLst/>
              <a:gdLst>
                <a:gd name="connsiteX0" fmla="*/ 1382793 w 1383863"/>
                <a:gd name="connsiteY0" fmla="*/ 645375 h 3095230"/>
                <a:gd name="connsiteX1" fmla="*/ 692467 w 1383863"/>
                <a:gd name="connsiteY1" fmla="*/ 0 h 3095230"/>
                <a:gd name="connsiteX2" fmla="*/ 2141 w 1383863"/>
                <a:gd name="connsiteY2" fmla="*/ 645375 h 3095230"/>
                <a:gd name="connsiteX3" fmla="*/ 0 w 1383863"/>
                <a:gd name="connsiteY3" fmla="*/ 645375 h 3095230"/>
                <a:gd name="connsiteX4" fmla="*/ 0 w 1383863"/>
                <a:gd name="connsiteY4" fmla="*/ 3095230 h 3095230"/>
                <a:gd name="connsiteX5" fmla="*/ 1383864 w 1383863"/>
                <a:gd name="connsiteY5" fmla="*/ 3095230 h 3095230"/>
                <a:gd name="connsiteX6" fmla="*/ 1383864 w 1383863"/>
                <a:gd name="connsiteY6" fmla="*/ 645375 h 3095230"/>
                <a:gd name="connsiteX7" fmla="*/ 1381723 w 1383863"/>
                <a:gd name="connsiteY7" fmla="*/ 645375 h 3095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83863" h="3095230">
                  <a:moveTo>
                    <a:pt x="1382793" y="645375"/>
                  </a:moveTo>
                  <a:cubicBezTo>
                    <a:pt x="1359247" y="284692"/>
                    <a:pt x="1059571" y="0"/>
                    <a:pt x="692467" y="0"/>
                  </a:cubicBezTo>
                  <a:cubicBezTo>
                    <a:pt x="325363" y="0"/>
                    <a:pt x="25687" y="284692"/>
                    <a:pt x="2141" y="645375"/>
                  </a:cubicBezTo>
                  <a:lnTo>
                    <a:pt x="0" y="645375"/>
                  </a:lnTo>
                  <a:lnTo>
                    <a:pt x="0" y="3095230"/>
                  </a:lnTo>
                  <a:lnTo>
                    <a:pt x="1383864" y="3095230"/>
                  </a:lnTo>
                  <a:lnTo>
                    <a:pt x="1383864" y="645375"/>
                  </a:lnTo>
                  <a:lnTo>
                    <a:pt x="1381723" y="645375"/>
                  </a:lnTo>
                  <a:close/>
                </a:path>
              </a:pathLst>
            </a:custGeom>
            <a:solidFill>
              <a:srgbClr val="E6C8C7"/>
            </a:solidFill>
            <a:ln w="10698"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1E02C4C6-12EC-383F-9E91-7D4135A17703}"/>
                </a:ext>
              </a:extLst>
            </p:cNvPr>
            <p:cNvSpPr/>
            <p:nvPr/>
          </p:nvSpPr>
          <p:spPr>
            <a:xfrm>
              <a:off x="629291" y="2212291"/>
              <a:ext cx="1198706" cy="1198706"/>
            </a:xfrm>
            <a:custGeom>
              <a:avLst/>
              <a:gdLst>
                <a:gd name="connsiteX0" fmla="*/ 599353 w 1198706"/>
                <a:gd name="connsiteY0" fmla="*/ 1198706 h 1198706"/>
                <a:gd name="connsiteX1" fmla="*/ 0 w 1198706"/>
                <a:gd name="connsiteY1" fmla="*/ 599353 h 1198706"/>
                <a:gd name="connsiteX2" fmla="*/ 599353 w 1198706"/>
                <a:gd name="connsiteY2" fmla="*/ 0 h 1198706"/>
                <a:gd name="connsiteX3" fmla="*/ 1198706 w 1198706"/>
                <a:gd name="connsiteY3" fmla="*/ 599353 h 1198706"/>
                <a:gd name="connsiteX4" fmla="*/ 599353 w 1198706"/>
                <a:gd name="connsiteY4" fmla="*/ 1198706 h 11987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8706" h="1198706">
                  <a:moveTo>
                    <a:pt x="599353" y="1198706"/>
                  </a:moveTo>
                  <a:cubicBezTo>
                    <a:pt x="268639" y="1198706"/>
                    <a:pt x="0" y="930068"/>
                    <a:pt x="0" y="599353"/>
                  </a:cubicBezTo>
                  <a:cubicBezTo>
                    <a:pt x="0" y="268639"/>
                    <a:pt x="268639" y="0"/>
                    <a:pt x="599353" y="0"/>
                  </a:cubicBezTo>
                  <a:cubicBezTo>
                    <a:pt x="930068" y="0"/>
                    <a:pt x="1198706" y="268639"/>
                    <a:pt x="1198706" y="599353"/>
                  </a:cubicBezTo>
                  <a:cubicBezTo>
                    <a:pt x="1198706" y="930068"/>
                    <a:pt x="930068" y="1198706"/>
                    <a:pt x="599353" y="1198706"/>
                  </a:cubicBezTo>
                  <a:close/>
                </a:path>
              </a:pathLst>
            </a:custGeom>
            <a:solidFill>
              <a:srgbClr val="FFFFFF"/>
            </a:solidFill>
            <a:ln w="10698" cap="flat">
              <a:noFill/>
              <a:prstDash val="solid"/>
              <a:miter/>
            </a:ln>
          </p:spPr>
          <p:txBody>
            <a:bodyPr rtlCol="0" anchor="ctr"/>
            <a:lstStyle/>
            <a:p>
              <a:endParaRPr lang="en-US"/>
            </a:p>
          </p:txBody>
        </p:sp>
      </p:grpSp>
      <p:grpSp>
        <p:nvGrpSpPr>
          <p:cNvPr id="31" name="Graphic 9">
            <a:extLst>
              <a:ext uri="{FF2B5EF4-FFF2-40B4-BE49-F238E27FC236}">
                <a16:creationId xmlns:a16="http://schemas.microsoft.com/office/drawing/2014/main" id="{EFFFC51C-310D-E9F8-58A7-E942E8CD9BCF}"/>
              </a:ext>
            </a:extLst>
          </p:cNvPr>
          <p:cNvGrpSpPr/>
          <p:nvPr/>
        </p:nvGrpSpPr>
        <p:grpSpPr>
          <a:xfrm>
            <a:off x="2174919" y="3239937"/>
            <a:ext cx="1383863" cy="3095230"/>
            <a:chOff x="2115901" y="2119177"/>
            <a:chExt cx="1383863" cy="3095230"/>
          </a:xfrm>
        </p:grpSpPr>
        <p:sp>
          <p:nvSpPr>
            <p:cNvPr id="32" name="Freeform 31">
              <a:extLst>
                <a:ext uri="{FF2B5EF4-FFF2-40B4-BE49-F238E27FC236}">
                  <a16:creationId xmlns:a16="http://schemas.microsoft.com/office/drawing/2014/main" id="{AA2C742F-643B-6589-6FFC-945B67067F92}"/>
                </a:ext>
              </a:extLst>
            </p:cNvPr>
            <p:cNvSpPr/>
            <p:nvPr/>
          </p:nvSpPr>
          <p:spPr>
            <a:xfrm>
              <a:off x="2115901" y="2119177"/>
              <a:ext cx="1383863" cy="3095230"/>
            </a:xfrm>
            <a:custGeom>
              <a:avLst/>
              <a:gdLst>
                <a:gd name="connsiteX0" fmla="*/ 1382793 w 1383863"/>
                <a:gd name="connsiteY0" fmla="*/ 645375 h 3095230"/>
                <a:gd name="connsiteX1" fmla="*/ 692467 w 1383863"/>
                <a:gd name="connsiteY1" fmla="*/ 0 h 3095230"/>
                <a:gd name="connsiteX2" fmla="*/ 2141 w 1383863"/>
                <a:gd name="connsiteY2" fmla="*/ 645375 h 3095230"/>
                <a:gd name="connsiteX3" fmla="*/ 0 w 1383863"/>
                <a:gd name="connsiteY3" fmla="*/ 645375 h 3095230"/>
                <a:gd name="connsiteX4" fmla="*/ 0 w 1383863"/>
                <a:gd name="connsiteY4" fmla="*/ 3095230 h 3095230"/>
                <a:gd name="connsiteX5" fmla="*/ 1383863 w 1383863"/>
                <a:gd name="connsiteY5" fmla="*/ 3095230 h 3095230"/>
                <a:gd name="connsiteX6" fmla="*/ 1383863 w 1383863"/>
                <a:gd name="connsiteY6" fmla="*/ 645375 h 3095230"/>
                <a:gd name="connsiteX7" fmla="*/ 1381723 w 1383863"/>
                <a:gd name="connsiteY7" fmla="*/ 645375 h 3095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83863" h="3095230">
                  <a:moveTo>
                    <a:pt x="1382793" y="645375"/>
                  </a:moveTo>
                  <a:cubicBezTo>
                    <a:pt x="1359247" y="284692"/>
                    <a:pt x="1059571" y="0"/>
                    <a:pt x="692467" y="0"/>
                  </a:cubicBezTo>
                  <a:cubicBezTo>
                    <a:pt x="325363" y="0"/>
                    <a:pt x="25686" y="284692"/>
                    <a:pt x="2141" y="645375"/>
                  </a:cubicBezTo>
                  <a:lnTo>
                    <a:pt x="0" y="645375"/>
                  </a:lnTo>
                  <a:lnTo>
                    <a:pt x="0" y="3095230"/>
                  </a:lnTo>
                  <a:lnTo>
                    <a:pt x="1383863" y="3095230"/>
                  </a:lnTo>
                  <a:lnTo>
                    <a:pt x="1383863" y="645375"/>
                  </a:lnTo>
                  <a:lnTo>
                    <a:pt x="1381723" y="645375"/>
                  </a:lnTo>
                  <a:close/>
                </a:path>
              </a:pathLst>
            </a:custGeom>
            <a:solidFill>
              <a:srgbClr val="84BFA4"/>
            </a:solidFill>
            <a:ln w="10698" cap="flat">
              <a:noFill/>
              <a:prstDash val="solid"/>
              <a:miter/>
            </a:ln>
          </p:spPr>
          <p:txBody>
            <a:bodyPr rtlCol="0" anchor="ctr"/>
            <a:lstStyle/>
            <a:p>
              <a:endParaRPr lang="en-US"/>
            </a:p>
          </p:txBody>
        </p:sp>
        <p:sp>
          <p:nvSpPr>
            <p:cNvPr id="33" name="Freeform 32">
              <a:extLst>
                <a:ext uri="{FF2B5EF4-FFF2-40B4-BE49-F238E27FC236}">
                  <a16:creationId xmlns:a16="http://schemas.microsoft.com/office/drawing/2014/main" id="{D13F7F28-CEA2-E609-2663-AED086D0FFB6}"/>
                </a:ext>
              </a:extLst>
            </p:cNvPr>
            <p:cNvSpPr/>
            <p:nvPr/>
          </p:nvSpPr>
          <p:spPr>
            <a:xfrm>
              <a:off x="2209015" y="2212291"/>
              <a:ext cx="1198706" cy="1198706"/>
            </a:xfrm>
            <a:custGeom>
              <a:avLst/>
              <a:gdLst>
                <a:gd name="connsiteX0" fmla="*/ 599353 w 1198706"/>
                <a:gd name="connsiteY0" fmla="*/ 1198706 h 1198706"/>
                <a:gd name="connsiteX1" fmla="*/ 0 w 1198706"/>
                <a:gd name="connsiteY1" fmla="*/ 599353 h 1198706"/>
                <a:gd name="connsiteX2" fmla="*/ 599353 w 1198706"/>
                <a:gd name="connsiteY2" fmla="*/ 0 h 1198706"/>
                <a:gd name="connsiteX3" fmla="*/ 1198706 w 1198706"/>
                <a:gd name="connsiteY3" fmla="*/ 599353 h 1198706"/>
                <a:gd name="connsiteX4" fmla="*/ 599353 w 1198706"/>
                <a:gd name="connsiteY4" fmla="*/ 1198706 h 11987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8706" h="1198706">
                  <a:moveTo>
                    <a:pt x="599353" y="1198706"/>
                  </a:moveTo>
                  <a:cubicBezTo>
                    <a:pt x="268639" y="1198706"/>
                    <a:pt x="0" y="930068"/>
                    <a:pt x="0" y="599353"/>
                  </a:cubicBezTo>
                  <a:cubicBezTo>
                    <a:pt x="0" y="268639"/>
                    <a:pt x="268639" y="0"/>
                    <a:pt x="599353" y="0"/>
                  </a:cubicBezTo>
                  <a:cubicBezTo>
                    <a:pt x="930068" y="0"/>
                    <a:pt x="1198706" y="268639"/>
                    <a:pt x="1198706" y="599353"/>
                  </a:cubicBezTo>
                  <a:cubicBezTo>
                    <a:pt x="1198706" y="930068"/>
                    <a:pt x="930068" y="1198706"/>
                    <a:pt x="599353" y="1198706"/>
                  </a:cubicBezTo>
                  <a:close/>
                </a:path>
              </a:pathLst>
            </a:custGeom>
            <a:solidFill>
              <a:srgbClr val="FFFFFF"/>
            </a:solidFill>
            <a:ln w="10698" cap="flat">
              <a:noFill/>
              <a:prstDash val="solid"/>
              <a:miter/>
            </a:ln>
          </p:spPr>
          <p:txBody>
            <a:bodyPr rtlCol="0" anchor="ctr"/>
            <a:lstStyle/>
            <a:p>
              <a:endParaRPr lang="en-US"/>
            </a:p>
          </p:txBody>
        </p:sp>
      </p:grpSp>
      <p:grpSp>
        <p:nvGrpSpPr>
          <p:cNvPr id="34" name="Graphic 9">
            <a:extLst>
              <a:ext uri="{FF2B5EF4-FFF2-40B4-BE49-F238E27FC236}">
                <a16:creationId xmlns:a16="http://schemas.microsoft.com/office/drawing/2014/main" id="{3B83473F-AA44-77B3-644F-496FDD3DEB7E}"/>
              </a:ext>
            </a:extLst>
          </p:cNvPr>
          <p:cNvGrpSpPr/>
          <p:nvPr/>
        </p:nvGrpSpPr>
        <p:grpSpPr>
          <a:xfrm>
            <a:off x="3755713" y="3239937"/>
            <a:ext cx="1383863" cy="3095230"/>
            <a:chOff x="3696695" y="2119177"/>
            <a:chExt cx="1383863" cy="3095230"/>
          </a:xfrm>
        </p:grpSpPr>
        <p:sp>
          <p:nvSpPr>
            <p:cNvPr id="35" name="Freeform 34">
              <a:extLst>
                <a:ext uri="{FF2B5EF4-FFF2-40B4-BE49-F238E27FC236}">
                  <a16:creationId xmlns:a16="http://schemas.microsoft.com/office/drawing/2014/main" id="{83C41435-0968-B0CC-1C8F-A26B5CA38A81}"/>
                </a:ext>
              </a:extLst>
            </p:cNvPr>
            <p:cNvSpPr/>
            <p:nvPr/>
          </p:nvSpPr>
          <p:spPr>
            <a:xfrm>
              <a:off x="3696695" y="2119177"/>
              <a:ext cx="1383863" cy="3095230"/>
            </a:xfrm>
            <a:custGeom>
              <a:avLst/>
              <a:gdLst>
                <a:gd name="connsiteX0" fmla="*/ 1382793 w 1383863"/>
                <a:gd name="connsiteY0" fmla="*/ 645375 h 3095230"/>
                <a:gd name="connsiteX1" fmla="*/ 692467 w 1383863"/>
                <a:gd name="connsiteY1" fmla="*/ 0 h 3095230"/>
                <a:gd name="connsiteX2" fmla="*/ 2141 w 1383863"/>
                <a:gd name="connsiteY2" fmla="*/ 645375 h 3095230"/>
                <a:gd name="connsiteX3" fmla="*/ 0 w 1383863"/>
                <a:gd name="connsiteY3" fmla="*/ 645375 h 3095230"/>
                <a:gd name="connsiteX4" fmla="*/ 0 w 1383863"/>
                <a:gd name="connsiteY4" fmla="*/ 3095230 h 3095230"/>
                <a:gd name="connsiteX5" fmla="*/ 1383864 w 1383863"/>
                <a:gd name="connsiteY5" fmla="*/ 3095230 h 3095230"/>
                <a:gd name="connsiteX6" fmla="*/ 1383864 w 1383863"/>
                <a:gd name="connsiteY6" fmla="*/ 645375 h 3095230"/>
                <a:gd name="connsiteX7" fmla="*/ 1381723 w 1383863"/>
                <a:gd name="connsiteY7" fmla="*/ 645375 h 3095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83863" h="3095230">
                  <a:moveTo>
                    <a:pt x="1382793" y="645375"/>
                  </a:moveTo>
                  <a:cubicBezTo>
                    <a:pt x="1359247" y="284692"/>
                    <a:pt x="1059571" y="0"/>
                    <a:pt x="692467" y="0"/>
                  </a:cubicBezTo>
                  <a:cubicBezTo>
                    <a:pt x="325363" y="0"/>
                    <a:pt x="25687" y="284692"/>
                    <a:pt x="2141" y="645375"/>
                  </a:cubicBezTo>
                  <a:lnTo>
                    <a:pt x="0" y="645375"/>
                  </a:lnTo>
                  <a:lnTo>
                    <a:pt x="0" y="3095230"/>
                  </a:lnTo>
                  <a:lnTo>
                    <a:pt x="1383864" y="3095230"/>
                  </a:lnTo>
                  <a:lnTo>
                    <a:pt x="1383864" y="645375"/>
                  </a:lnTo>
                  <a:lnTo>
                    <a:pt x="1381723" y="645375"/>
                  </a:lnTo>
                  <a:close/>
                </a:path>
              </a:pathLst>
            </a:custGeom>
            <a:solidFill>
              <a:srgbClr val="B6D1E1"/>
            </a:solidFill>
            <a:ln w="10698" cap="flat">
              <a:noFill/>
              <a:prstDash val="solid"/>
              <a:miter/>
            </a:ln>
          </p:spPr>
          <p:txBody>
            <a:bodyPr rtlCol="0" anchor="ctr"/>
            <a:lstStyle/>
            <a:p>
              <a:endParaRPr lang="en-US"/>
            </a:p>
          </p:txBody>
        </p:sp>
        <p:sp>
          <p:nvSpPr>
            <p:cNvPr id="36" name="Freeform 35">
              <a:extLst>
                <a:ext uri="{FF2B5EF4-FFF2-40B4-BE49-F238E27FC236}">
                  <a16:creationId xmlns:a16="http://schemas.microsoft.com/office/drawing/2014/main" id="{FD406308-F2AC-C7B2-B44D-0CC6D40D7CD2}"/>
                </a:ext>
              </a:extLst>
            </p:cNvPr>
            <p:cNvSpPr/>
            <p:nvPr/>
          </p:nvSpPr>
          <p:spPr>
            <a:xfrm>
              <a:off x="3789809" y="2212291"/>
              <a:ext cx="1198706" cy="1198706"/>
            </a:xfrm>
            <a:custGeom>
              <a:avLst/>
              <a:gdLst>
                <a:gd name="connsiteX0" fmla="*/ 599353 w 1198706"/>
                <a:gd name="connsiteY0" fmla="*/ 1198706 h 1198706"/>
                <a:gd name="connsiteX1" fmla="*/ 0 w 1198706"/>
                <a:gd name="connsiteY1" fmla="*/ 599353 h 1198706"/>
                <a:gd name="connsiteX2" fmla="*/ 599353 w 1198706"/>
                <a:gd name="connsiteY2" fmla="*/ 0 h 1198706"/>
                <a:gd name="connsiteX3" fmla="*/ 1198706 w 1198706"/>
                <a:gd name="connsiteY3" fmla="*/ 599353 h 1198706"/>
                <a:gd name="connsiteX4" fmla="*/ 599353 w 1198706"/>
                <a:gd name="connsiteY4" fmla="*/ 1198706 h 11987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8706" h="1198706">
                  <a:moveTo>
                    <a:pt x="599353" y="1198706"/>
                  </a:moveTo>
                  <a:cubicBezTo>
                    <a:pt x="268639" y="1198706"/>
                    <a:pt x="0" y="930068"/>
                    <a:pt x="0" y="599353"/>
                  </a:cubicBezTo>
                  <a:cubicBezTo>
                    <a:pt x="0" y="268639"/>
                    <a:pt x="268639" y="0"/>
                    <a:pt x="599353" y="0"/>
                  </a:cubicBezTo>
                  <a:cubicBezTo>
                    <a:pt x="930068" y="0"/>
                    <a:pt x="1198706" y="268639"/>
                    <a:pt x="1198706" y="599353"/>
                  </a:cubicBezTo>
                  <a:cubicBezTo>
                    <a:pt x="1198706" y="930068"/>
                    <a:pt x="930068" y="1198706"/>
                    <a:pt x="599353" y="1198706"/>
                  </a:cubicBezTo>
                  <a:close/>
                </a:path>
              </a:pathLst>
            </a:custGeom>
            <a:solidFill>
              <a:srgbClr val="FFFFFF"/>
            </a:solidFill>
            <a:ln w="10698" cap="flat">
              <a:noFill/>
              <a:prstDash val="solid"/>
              <a:miter/>
            </a:ln>
          </p:spPr>
          <p:txBody>
            <a:bodyPr rtlCol="0" anchor="ctr"/>
            <a:lstStyle/>
            <a:p>
              <a:endParaRPr lang="en-US"/>
            </a:p>
          </p:txBody>
        </p:sp>
      </p:grpSp>
      <p:grpSp>
        <p:nvGrpSpPr>
          <p:cNvPr id="37" name="Graphic 9">
            <a:extLst>
              <a:ext uri="{FF2B5EF4-FFF2-40B4-BE49-F238E27FC236}">
                <a16:creationId xmlns:a16="http://schemas.microsoft.com/office/drawing/2014/main" id="{50E0F6CF-236D-A008-D1AB-0B9EE7B8F3FB}"/>
              </a:ext>
            </a:extLst>
          </p:cNvPr>
          <p:cNvGrpSpPr/>
          <p:nvPr/>
        </p:nvGrpSpPr>
        <p:grpSpPr>
          <a:xfrm>
            <a:off x="5333296" y="3239937"/>
            <a:ext cx="1383863" cy="3095230"/>
            <a:chOff x="5274278" y="2119177"/>
            <a:chExt cx="1383863" cy="3095230"/>
          </a:xfrm>
        </p:grpSpPr>
        <p:sp>
          <p:nvSpPr>
            <p:cNvPr id="38" name="Freeform 37">
              <a:extLst>
                <a:ext uri="{FF2B5EF4-FFF2-40B4-BE49-F238E27FC236}">
                  <a16:creationId xmlns:a16="http://schemas.microsoft.com/office/drawing/2014/main" id="{8D32652E-F53F-9450-3189-4A374F2501A4}"/>
                </a:ext>
              </a:extLst>
            </p:cNvPr>
            <p:cNvSpPr/>
            <p:nvPr/>
          </p:nvSpPr>
          <p:spPr>
            <a:xfrm>
              <a:off x="5274278" y="2119177"/>
              <a:ext cx="1383863" cy="3095230"/>
            </a:xfrm>
            <a:custGeom>
              <a:avLst/>
              <a:gdLst>
                <a:gd name="connsiteX0" fmla="*/ 1382793 w 1383863"/>
                <a:gd name="connsiteY0" fmla="*/ 645375 h 3095230"/>
                <a:gd name="connsiteX1" fmla="*/ 692467 w 1383863"/>
                <a:gd name="connsiteY1" fmla="*/ 0 h 3095230"/>
                <a:gd name="connsiteX2" fmla="*/ 2140 w 1383863"/>
                <a:gd name="connsiteY2" fmla="*/ 645375 h 3095230"/>
                <a:gd name="connsiteX3" fmla="*/ 0 w 1383863"/>
                <a:gd name="connsiteY3" fmla="*/ 645375 h 3095230"/>
                <a:gd name="connsiteX4" fmla="*/ 0 w 1383863"/>
                <a:gd name="connsiteY4" fmla="*/ 3095230 h 3095230"/>
                <a:gd name="connsiteX5" fmla="*/ 1383863 w 1383863"/>
                <a:gd name="connsiteY5" fmla="*/ 3095230 h 3095230"/>
                <a:gd name="connsiteX6" fmla="*/ 1383863 w 1383863"/>
                <a:gd name="connsiteY6" fmla="*/ 645375 h 3095230"/>
                <a:gd name="connsiteX7" fmla="*/ 1381723 w 1383863"/>
                <a:gd name="connsiteY7" fmla="*/ 645375 h 3095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83863" h="3095230">
                  <a:moveTo>
                    <a:pt x="1382793" y="645375"/>
                  </a:moveTo>
                  <a:cubicBezTo>
                    <a:pt x="1359247" y="284692"/>
                    <a:pt x="1059571" y="0"/>
                    <a:pt x="692467" y="0"/>
                  </a:cubicBezTo>
                  <a:cubicBezTo>
                    <a:pt x="325363" y="0"/>
                    <a:pt x="25686" y="284692"/>
                    <a:pt x="2140" y="645375"/>
                  </a:cubicBezTo>
                  <a:lnTo>
                    <a:pt x="0" y="645375"/>
                  </a:lnTo>
                  <a:lnTo>
                    <a:pt x="0" y="3095230"/>
                  </a:lnTo>
                  <a:lnTo>
                    <a:pt x="1383863" y="3095230"/>
                  </a:lnTo>
                  <a:lnTo>
                    <a:pt x="1383863" y="645375"/>
                  </a:lnTo>
                  <a:lnTo>
                    <a:pt x="1381723" y="645375"/>
                  </a:lnTo>
                  <a:close/>
                </a:path>
              </a:pathLst>
            </a:custGeom>
            <a:solidFill>
              <a:srgbClr val="E6C8C7"/>
            </a:solidFill>
            <a:ln w="10698"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455C3CF8-AF68-576B-BDF0-C0768E28317E}"/>
                </a:ext>
              </a:extLst>
            </p:cNvPr>
            <p:cNvSpPr/>
            <p:nvPr/>
          </p:nvSpPr>
          <p:spPr>
            <a:xfrm>
              <a:off x="5367392" y="2212291"/>
              <a:ext cx="1198706" cy="1198706"/>
            </a:xfrm>
            <a:custGeom>
              <a:avLst/>
              <a:gdLst>
                <a:gd name="connsiteX0" fmla="*/ 599353 w 1198706"/>
                <a:gd name="connsiteY0" fmla="*/ 1198706 h 1198706"/>
                <a:gd name="connsiteX1" fmla="*/ 0 w 1198706"/>
                <a:gd name="connsiteY1" fmla="*/ 599353 h 1198706"/>
                <a:gd name="connsiteX2" fmla="*/ 599353 w 1198706"/>
                <a:gd name="connsiteY2" fmla="*/ 0 h 1198706"/>
                <a:gd name="connsiteX3" fmla="*/ 1198707 w 1198706"/>
                <a:gd name="connsiteY3" fmla="*/ 599353 h 1198706"/>
                <a:gd name="connsiteX4" fmla="*/ 599353 w 1198706"/>
                <a:gd name="connsiteY4" fmla="*/ 1198706 h 11987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8706" h="1198706">
                  <a:moveTo>
                    <a:pt x="599353" y="1198706"/>
                  </a:moveTo>
                  <a:cubicBezTo>
                    <a:pt x="268639" y="1198706"/>
                    <a:pt x="0" y="930068"/>
                    <a:pt x="0" y="599353"/>
                  </a:cubicBezTo>
                  <a:cubicBezTo>
                    <a:pt x="0" y="268639"/>
                    <a:pt x="268639" y="0"/>
                    <a:pt x="599353" y="0"/>
                  </a:cubicBezTo>
                  <a:cubicBezTo>
                    <a:pt x="930068" y="0"/>
                    <a:pt x="1198707" y="268639"/>
                    <a:pt x="1198707" y="599353"/>
                  </a:cubicBezTo>
                  <a:cubicBezTo>
                    <a:pt x="1198707" y="930068"/>
                    <a:pt x="930068" y="1198706"/>
                    <a:pt x="599353" y="1198706"/>
                  </a:cubicBezTo>
                  <a:close/>
                </a:path>
              </a:pathLst>
            </a:custGeom>
            <a:solidFill>
              <a:srgbClr val="FFFFFF"/>
            </a:solidFill>
            <a:ln w="10698" cap="flat">
              <a:noFill/>
              <a:prstDash val="solid"/>
              <a:miter/>
            </a:ln>
          </p:spPr>
          <p:txBody>
            <a:bodyPr rtlCol="0" anchor="ctr"/>
            <a:lstStyle/>
            <a:p>
              <a:endParaRPr lang="en-US"/>
            </a:p>
          </p:txBody>
        </p:sp>
      </p:grpSp>
      <p:grpSp>
        <p:nvGrpSpPr>
          <p:cNvPr id="40" name="Graphic 9">
            <a:extLst>
              <a:ext uri="{FF2B5EF4-FFF2-40B4-BE49-F238E27FC236}">
                <a16:creationId xmlns:a16="http://schemas.microsoft.com/office/drawing/2014/main" id="{4FA59A06-CAEB-AED4-902B-212BD72948AA}"/>
              </a:ext>
            </a:extLst>
          </p:cNvPr>
          <p:cNvGrpSpPr/>
          <p:nvPr/>
        </p:nvGrpSpPr>
        <p:grpSpPr>
          <a:xfrm>
            <a:off x="6922652" y="3239937"/>
            <a:ext cx="1383863" cy="3095230"/>
            <a:chOff x="6863634" y="2119177"/>
            <a:chExt cx="1383863" cy="3095230"/>
          </a:xfrm>
        </p:grpSpPr>
        <p:sp>
          <p:nvSpPr>
            <p:cNvPr id="41" name="Freeform 40">
              <a:extLst>
                <a:ext uri="{FF2B5EF4-FFF2-40B4-BE49-F238E27FC236}">
                  <a16:creationId xmlns:a16="http://schemas.microsoft.com/office/drawing/2014/main" id="{536BD794-F93D-8A84-0F14-51A8ADF586DA}"/>
                </a:ext>
              </a:extLst>
            </p:cNvPr>
            <p:cNvSpPr/>
            <p:nvPr/>
          </p:nvSpPr>
          <p:spPr>
            <a:xfrm>
              <a:off x="6863634" y="2119177"/>
              <a:ext cx="1383863" cy="3095230"/>
            </a:xfrm>
            <a:custGeom>
              <a:avLst/>
              <a:gdLst>
                <a:gd name="connsiteX0" fmla="*/ 1382793 w 1383863"/>
                <a:gd name="connsiteY0" fmla="*/ 645375 h 3095230"/>
                <a:gd name="connsiteX1" fmla="*/ 692467 w 1383863"/>
                <a:gd name="connsiteY1" fmla="*/ 0 h 3095230"/>
                <a:gd name="connsiteX2" fmla="*/ 2141 w 1383863"/>
                <a:gd name="connsiteY2" fmla="*/ 645375 h 3095230"/>
                <a:gd name="connsiteX3" fmla="*/ 0 w 1383863"/>
                <a:gd name="connsiteY3" fmla="*/ 645375 h 3095230"/>
                <a:gd name="connsiteX4" fmla="*/ 0 w 1383863"/>
                <a:gd name="connsiteY4" fmla="*/ 3095230 h 3095230"/>
                <a:gd name="connsiteX5" fmla="*/ 1383863 w 1383863"/>
                <a:gd name="connsiteY5" fmla="*/ 3095230 h 3095230"/>
                <a:gd name="connsiteX6" fmla="*/ 1383863 w 1383863"/>
                <a:gd name="connsiteY6" fmla="*/ 645375 h 3095230"/>
                <a:gd name="connsiteX7" fmla="*/ 1381723 w 1383863"/>
                <a:gd name="connsiteY7" fmla="*/ 645375 h 3095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83863" h="3095230">
                  <a:moveTo>
                    <a:pt x="1382793" y="645375"/>
                  </a:moveTo>
                  <a:cubicBezTo>
                    <a:pt x="1359247" y="284692"/>
                    <a:pt x="1059571" y="0"/>
                    <a:pt x="692467" y="0"/>
                  </a:cubicBezTo>
                  <a:cubicBezTo>
                    <a:pt x="325363" y="0"/>
                    <a:pt x="25686" y="284692"/>
                    <a:pt x="2141" y="645375"/>
                  </a:cubicBezTo>
                  <a:lnTo>
                    <a:pt x="0" y="645375"/>
                  </a:lnTo>
                  <a:lnTo>
                    <a:pt x="0" y="3095230"/>
                  </a:lnTo>
                  <a:lnTo>
                    <a:pt x="1383863" y="3095230"/>
                  </a:lnTo>
                  <a:lnTo>
                    <a:pt x="1383863" y="645375"/>
                  </a:lnTo>
                  <a:lnTo>
                    <a:pt x="1381723" y="645375"/>
                  </a:lnTo>
                  <a:close/>
                </a:path>
              </a:pathLst>
            </a:custGeom>
            <a:solidFill>
              <a:srgbClr val="84BFA4"/>
            </a:solidFill>
            <a:ln w="10698"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A6E92AAA-A69D-3343-CCA1-0F6BFAED85E3}"/>
                </a:ext>
              </a:extLst>
            </p:cNvPr>
            <p:cNvSpPr/>
            <p:nvPr/>
          </p:nvSpPr>
          <p:spPr>
            <a:xfrm>
              <a:off x="6956748" y="2212291"/>
              <a:ext cx="1198706" cy="1198706"/>
            </a:xfrm>
            <a:custGeom>
              <a:avLst/>
              <a:gdLst>
                <a:gd name="connsiteX0" fmla="*/ 599353 w 1198706"/>
                <a:gd name="connsiteY0" fmla="*/ 1198706 h 1198706"/>
                <a:gd name="connsiteX1" fmla="*/ 0 w 1198706"/>
                <a:gd name="connsiteY1" fmla="*/ 599353 h 1198706"/>
                <a:gd name="connsiteX2" fmla="*/ 599353 w 1198706"/>
                <a:gd name="connsiteY2" fmla="*/ 0 h 1198706"/>
                <a:gd name="connsiteX3" fmla="*/ 1198706 w 1198706"/>
                <a:gd name="connsiteY3" fmla="*/ 599353 h 1198706"/>
                <a:gd name="connsiteX4" fmla="*/ 599353 w 1198706"/>
                <a:gd name="connsiteY4" fmla="*/ 1198706 h 11987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8706" h="1198706">
                  <a:moveTo>
                    <a:pt x="599353" y="1198706"/>
                  </a:moveTo>
                  <a:cubicBezTo>
                    <a:pt x="268638" y="1198706"/>
                    <a:pt x="0" y="930068"/>
                    <a:pt x="0" y="599353"/>
                  </a:cubicBezTo>
                  <a:cubicBezTo>
                    <a:pt x="0" y="268639"/>
                    <a:pt x="268638" y="0"/>
                    <a:pt x="599353" y="0"/>
                  </a:cubicBezTo>
                  <a:cubicBezTo>
                    <a:pt x="930067" y="0"/>
                    <a:pt x="1198706" y="268639"/>
                    <a:pt x="1198706" y="599353"/>
                  </a:cubicBezTo>
                  <a:cubicBezTo>
                    <a:pt x="1198706" y="930068"/>
                    <a:pt x="930067" y="1198706"/>
                    <a:pt x="599353" y="1198706"/>
                  </a:cubicBezTo>
                  <a:close/>
                </a:path>
              </a:pathLst>
            </a:custGeom>
            <a:solidFill>
              <a:srgbClr val="FFFFFF"/>
            </a:solidFill>
            <a:ln w="10698" cap="flat">
              <a:noFill/>
              <a:prstDash val="solid"/>
              <a:miter/>
            </a:ln>
          </p:spPr>
          <p:txBody>
            <a:bodyPr rtlCol="0" anchor="ctr"/>
            <a:lstStyle/>
            <a:p>
              <a:endParaRPr lang="en-US"/>
            </a:p>
          </p:txBody>
        </p:sp>
      </p:grpSp>
      <p:grpSp>
        <p:nvGrpSpPr>
          <p:cNvPr id="43" name="Graphic 9">
            <a:extLst>
              <a:ext uri="{FF2B5EF4-FFF2-40B4-BE49-F238E27FC236}">
                <a16:creationId xmlns:a16="http://schemas.microsoft.com/office/drawing/2014/main" id="{DD7F6332-261A-DA78-A946-0AA245A0CE2A}"/>
              </a:ext>
            </a:extLst>
          </p:cNvPr>
          <p:cNvGrpSpPr/>
          <p:nvPr/>
        </p:nvGrpSpPr>
        <p:grpSpPr>
          <a:xfrm>
            <a:off x="8497024" y="3239937"/>
            <a:ext cx="1383863" cy="3095230"/>
            <a:chOff x="8438006" y="2119177"/>
            <a:chExt cx="1383863" cy="3095230"/>
          </a:xfrm>
        </p:grpSpPr>
        <p:sp>
          <p:nvSpPr>
            <p:cNvPr id="44" name="Freeform 43">
              <a:extLst>
                <a:ext uri="{FF2B5EF4-FFF2-40B4-BE49-F238E27FC236}">
                  <a16:creationId xmlns:a16="http://schemas.microsoft.com/office/drawing/2014/main" id="{B601974A-0B0E-AABF-C683-B538D83FEB98}"/>
                </a:ext>
              </a:extLst>
            </p:cNvPr>
            <p:cNvSpPr/>
            <p:nvPr/>
          </p:nvSpPr>
          <p:spPr>
            <a:xfrm>
              <a:off x="8438006" y="2119177"/>
              <a:ext cx="1383863" cy="3095230"/>
            </a:xfrm>
            <a:custGeom>
              <a:avLst/>
              <a:gdLst>
                <a:gd name="connsiteX0" fmla="*/ 1382793 w 1383863"/>
                <a:gd name="connsiteY0" fmla="*/ 645375 h 3095230"/>
                <a:gd name="connsiteX1" fmla="*/ 692467 w 1383863"/>
                <a:gd name="connsiteY1" fmla="*/ 0 h 3095230"/>
                <a:gd name="connsiteX2" fmla="*/ 2141 w 1383863"/>
                <a:gd name="connsiteY2" fmla="*/ 645375 h 3095230"/>
                <a:gd name="connsiteX3" fmla="*/ 0 w 1383863"/>
                <a:gd name="connsiteY3" fmla="*/ 645375 h 3095230"/>
                <a:gd name="connsiteX4" fmla="*/ 0 w 1383863"/>
                <a:gd name="connsiteY4" fmla="*/ 3095230 h 3095230"/>
                <a:gd name="connsiteX5" fmla="*/ 1383863 w 1383863"/>
                <a:gd name="connsiteY5" fmla="*/ 3095230 h 3095230"/>
                <a:gd name="connsiteX6" fmla="*/ 1383863 w 1383863"/>
                <a:gd name="connsiteY6" fmla="*/ 645375 h 3095230"/>
                <a:gd name="connsiteX7" fmla="*/ 1381723 w 1383863"/>
                <a:gd name="connsiteY7" fmla="*/ 645375 h 3095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83863" h="3095230">
                  <a:moveTo>
                    <a:pt x="1382793" y="645375"/>
                  </a:moveTo>
                  <a:cubicBezTo>
                    <a:pt x="1359247" y="284692"/>
                    <a:pt x="1059571" y="0"/>
                    <a:pt x="692467" y="0"/>
                  </a:cubicBezTo>
                  <a:cubicBezTo>
                    <a:pt x="325363" y="0"/>
                    <a:pt x="25687" y="284692"/>
                    <a:pt x="2141" y="645375"/>
                  </a:cubicBezTo>
                  <a:lnTo>
                    <a:pt x="0" y="645375"/>
                  </a:lnTo>
                  <a:lnTo>
                    <a:pt x="0" y="3095230"/>
                  </a:lnTo>
                  <a:lnTo>
                    <a:pt x="1383863" y="3095230"/>
                  </a:lnTo>
                  <a:lnTo>
                    <a:pt x="1383863" y="645375"/>
                  </a:lnTo>
                  <a:lnTo>
                    <a:pt x="1381723" y="645375"/>
                  </a:lnTo>
                  <a:close/>
                </a:path>
              </a:pathLst>
            </a:custGeom>
            <a:solidFill>
              <a:srgbClr val="B6D1E1"/>
            </a:solidFill>
            <a:ln w="10698" cap="flat">
              <a:noFill/>
              <a:prstDash val="solid"/>
              <a:miter/>
            </a:ln>
          </p:spPr>
          <p:txBody>
            <a:bodyPr rtlCol="0" anchor="ctr"/>
            <a:lstStyle/>
            <a:p>
              <a:endParaRPr lang="en-US"/>
            </a:p>
          </p:txBody>
        </p:sp>
        <p:sp>
          <p:nvSpPr>
            <p:cNvPr id="45" name="Freeform 44">
              <a:extLst>
                <a:ext uri="{FF2B5EF4-FFF2-40B4-BE49-F238E27FC236}">
                  <a16:creationId xmlns:a16="http://schemas.microsoft.com/office/drawing/2014/main" id="{0E65720D-2E5B-26B4-F2CF-152737CBC8E7}"/>
                </a:ext>
              </a:extLst>
            </p:cNvPr>
            <p:cNvSpPr/>
            <p:nvPr/>
          </p:nvSpPr>
          <p:spPr>
            <a:xfrm>
              <a:off x="8530050" y="2212291"/>
              <a:ext cx="1198706" cy="1198706"/>
            </a:xfrm>
            <a:custGeom>
              <a:avLst/>
              <a:gdLst>
                <a:gd name="connsiteX0" fmla="*/ 599353 w 1198706"/>
                <a:gd name="connsiteY0" fmla="*/ 1198706 h 1198706"/>
                <a:gd name="connsiteX1" fmla="*/ 0 w 1198706"/>
                <a:gd name="connsiteY1" fmla="*/ 599353 h 1198706"/>
                <a:gd name="connsiteX2" fmla="*/ 599353 w 1198706"/>
                <a:gd name="connsiteY2" fmla="*/ 0 h 1198706"/>
                <a:gd name="connsiteX3" fmla="*/ 1198706 w 1198706"/>
                <a:gd name="connsiteY3" fmla="*/ 599353 h 1198706"/>
                <a:gd name="connsiteX4" fmla="*/ 599353 w 1198706"/>
                <a:gd name="connsiteY4" fmla="*/ 1198706 h 11987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8706" h="1198706">
                  <a:moveTo>
                    <a:pt x="599353" y="1198706"/>
                  </a:moveTo>
                  <a:cubicBezTo>
                    <a:pt x="268638" y="1198706"/>
                    <a:pt x="0" y="930068"/>
                    <a:pt x="0" y="599353"/>
                  </a:cubicBezTo>
                  <a:cubicBezTo>
                    <a:pt x="0" y="268639"/>
                    <a:pt x="268638" y="0"/>
                    <a:pt x="599353" y="0"/>
                  </a:cubicBezTo>
                  <a:cubicBezTo>
                    <a:pt x="930067" y="0"/>
                    <a:pt x="1198706" y="268639"/>
                    <a:pt x="1198706" y="599353"/>
                  </a:cubicBezTo>
                  <a:cubicBezTo>
                    <a:pt x="1198706" y="930068"/>
                    <a:pt x="930067" y="1198706"/>
                    <a:pt x="599353" y="1198706"/>
                  </a:cubicBezTo>
                  <a:close/>
                </a:path>
              </a:pathLst>
            </a:custGeom>
            <a:solidFill>
              <a:srgbClr val="FFFFFF"/>
            </a:solidFill>
            <a:ln w="10698" cap="flat">
              <a:noFill/>
              <a:prstDash val="solid"/>
              <a:miter/>
            </a:ln>
          </p:spPr>
          <p:txBody>
            <a:bodyPr rtlCol="0" anchor="ctr"/>
            <a:lstStyle/>
            <a:p>
              <a:endParaRPr lang="en-US"/>
            </a:p>
          </p:txBody>
        </p:sp>
      </p:grpSp>
      <p:grpSp>
        <p:nvGrpSpPr>
          <p:cNvPr id="46" name="Graphic 9">
            <a:extLst>
              <a:ext uri="{FF2B5EF4-FFF2-40B4-BE49-F238E27FC236}">
                <a16:creationId xmlns:a16="http://schemas.microsoft.com/office/drawing/2014/main" id="{19B8C510-E728-84E4-AAA4-64C2FF0B44FD}"/>
              </a:ext>
            </a:extLst>
          </p:cNvPr>
          <p:cNvGrpSpPr/>
          <p:nvPr/>
        </p:nvGrpSpPr>
        <p:grpSpPr>
          <a:xfrm>
            <a:off x="10076748" y="3239937"/>
            <a:ext cx="1383862" cy="3095230"/>
            <a:chOff x="10017730" y="2119177"/>
            <a:chExt cx="1383862" cy="3095230"/>
          </a:xfrm>
        </p:grpSpPr>
        <p:sp>
          <p:nvSpPr>
            <p:cNvPr id="47" name="Freeform 46">
              <a:extLst>
                <a:ext uri="{FF2B5EF4-FFF2-40B4-BE49-F238E27FC236}">
                  <a16:creationId xmlns:a16="http://schemas.microsoft.com/office/drawing/2014/main" id="{23660017-06B1-AC3B-171A-2DB55C2FA3A8}"/>
                </a:ext>
              </a:extLst>
            </p:cNvPr>
            <p:cNvSpPr/>
            <p:nvPr/>
          </p:nvSpPr>
          <p:spPr>
            <a:xfrm>
              <a:off x="10017730" y="2119177"/>
              <a:ext cx="1383862" cy="3095230"/>
            </a:xfrm>
            <a:custGeom>
              <a:avLst/>
              <a:gdLst>
                <a:gd name="connsiteX0" fmla="*/ 1382793 w 1383862"/>
                <a:gd name="connsiteY0" fmla="*/ 645375 h 3095230"/>
                <a:gd name="connsiteX1" fmla="*/ 692466 w 1383862"/>
                <a:gd name="connsiteY1" fmla="*/ 0 h 3095230"/>
                <a:gd name="connsiteX2" fmla="*/ 2140 w 1383862"/>
                <a:gd name="connsiteY2" fmla="*/ 645375 h 3095230"/>
                <a:gd name="connsiteX3" fmla="*/ 0 w 1383862"/>
                <a:gd name="connsiteY3" fmla="*/ 645375 h 3095230"/>
                <a:gd name="connsiteX4" fmla="*/ 0 w 1383862"/>
                <a:gd name="connsiteY4" fmla="*/ 3095230 h 3095230"/>
                <a:gd name="connsiteX5" fmla="*/ 1383863 w 1383862"/>
                <a:gd name="connsiteY5" fmla="*/ 3095230 h 3095230"/>
                <a:gd name="connsiteX6" fmla="*/ 1383863 w 1383862"/>
                <a:gd name="connsiteY6" fmla="*/ 645375 h 3095230"/>
                <a:gd name="connsiteX7" fmla="*/ 1381723 w 1383862"/>
                <a:gd name="connsiteY7" fmla="*/ 645375 h 3095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83862" h="3095230">
                  <a:moveTo>
                    <a:pt x="1382793" y="645375"/>
                  </a:moveTo>
                  <a:cubicBezTo>
                    <a:pt x="1359247" y="284692"/>
                    <a:pt x="1059571" y="0"/>
                    <a:pt x="692466" y="0"/>
                  </a:cubicBezTo>
                  <a:cubicBezTo>
                    <a:pt x="325363" y="0"/>
                    <a:pt x="25686" y="284692"/>
                    <a:pt x="2140" y="645375"/>
                  </a:cubicBezTo>
                  <a:lnTo>
                    <a:pt x="0" y="645375"/>
                  </a:lnTo>
                  <a:lnTo>
                    <a:pt x="0" y="3095230"/>
                  </a:lnTo>
                  <a:lnTo>
                    <a:pt x="1383863" y="3095230"/>
                  </a:lnTo>
                  <a:lnTo>
                    <a:pt x="1383863" y="645375"/>
                  </a:lnTo>
                  <a:lnTo>
                    <a:pt x="1381723" y="645375"/>
                  </a:lnTo>
                  <a:close/>
                </a:path>
              </a:pathLst>
            </a:custGeom>
            <a:solidFill>
              <a:srgbClr val="E6C8C7"/>
            </a:solidFill>
            <a:ln w="10698" cap="flat">
              <a:noFill/>
              <a:prstDash val="solid"/>
              <a:miter/>
            </a:ln>
          </p:spPr>
          <p:txBody>
            <a:bodyPr rtlCol="0" anchor="ctr"/>
            <a:lstStyle/>
            <a:p>
              <a:endParaRPr lang="en-US"/>
            </a:p>
          </p:txBody>
        </p:sp>
        <p:sp>
          <p:nvSpPr>
            <p:cNvPr id="48" name="Freeform 47">
              <a:extLst>
                <a:ext uri="{FF2B5EF4-FFF2-40B4-BE49-F238E27FC236}">
                  <a16:creationId xmlns:a16="http://schemas.microsoft.com/office/drawing/2014/main" id="{F8A72806-2CB6-4AA8-3069-050A9A6F09F9}"/>
                </a:ext>
              </a:extLst>
            </p:cNvPr>
            <p:cNvSpPr/>
            <p:nvPr/>
          </p:nvSpPr>
          <p:spPr>
            <a:xfrm>
              <a:off x="10110843" y="2212291"/>
              <a:ext cx="1198706" cy="1198706"/>
            </a:xfrm>
            <a:custGeom>
              <a:avLst/>
              <a:gdLst>
                <a:gd name="connsiteX0" fmla="*/ 599353 w 1198706"/>
                <a:gd name="connsiteY0" fmla="*/ 1198706 h 1198706"/>
                <a:gd name="connsiteX1" fmla="*/ 0 w 1198706"/>
                <a:gd name="connsiteY1" fmla="*/ 599353 h 1198706"/>
                <a:gd name="connsiteX2" fmla="*/ 599353 w 1198706"/>
                <a:gd name="connsiteY2" fmla="*/ 0 h 1198706"/>
                <a:gd name="connsiteX3" fmla="*/ 1198706 w 1198706"/>
                <a:gd name="connsiteY3" fmla="*/ 599353 h 1198706"/>
                <a:gd name="connsiteX4" fmla="*/ 599353 w 1198706"/>
                <a:gd name="connsiteY4" fmla="*/ 1198706 h 11987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8706" h="1198706">
                  <a:moveTo>
                    <a:pt x="599353" y="1198706"/>
                  </a:moveTo>
                  <a:cubicBezTo>
                    <a:pt x="268639" y="1198706"/>
                    <a:pt x="0" y="930068"/>
                    <a:pt x="0" y="599353"/>
                  </a:cubicBezTo>
                  <a:cubicBezTo>
                    <a:pt x="0" y="268639"/>
                    <a:pt x="268639" y="0"/>
                    <a:pt x="599353" y="0"/>
                  </a:cubicBezTo>
                  <a:cubicBezTo>
                    <a:pt x="930068" y="0"/>
                    <a:pt x="1198706" y="268639"/>
                    <a:pt x="1198706" y="599353"/>
                  </a:cubicBezTo>
                  <a:cubicBezTo>
                    <a:pt x="1198706" y="930068"/>
                    <a:pt x="930068" y="1198706"/>
                    <a:pt x="599353" y="1198706"/>
                  </a:cubicBezTo>
                  <a:close/>
                </a:path>
              </a:pathLst>
            </a:custGeom>
            <a:solidFill>
              <a:srgbClr val="FFFFFF"/>
            </a:solidFill>
            <a:ln w="10698" cap="flat">
              <a:noFill/>
              <a:prstDash val="solid"/>
              <a:miter/>
            </a:ln>
          </p:spPr>
          <p:txBody>
            <a:bodyPr rtlCol="0" anchor="ctr"/>
            <a:lstStyle/>
            <a:p>
              <a:endParaRPr lang="en-US"/>
            </a:p>
          </p:txBody>
        </p:sp>
      </p:grpSp>
      <p:grpSp>
        <p:nvGrpSpPr>
          <p:cNvPr id="49" name="Group 48">
            <a:extLst>
              <a:ext uri="{FF2B5EF4-FFF2-40B4-BE49-F238E27FC236}">
                <a16:creationId xmlns:a16="http://schemas.microsoft.com/office/drawing/2014/main" id="{AF6F1649-FBD8-9C40-B076-FBB78999F084}"/>
              </a:ext>
            </a:extLst>
          </p:cNvPr>
          <p:cNvGrpSpPr/>
          <p:nvPr/>
        </p:nvGrpSpPr>
        <p:grpSpPr>
          <a:xfrm>
            <a:off x="10031397" y="4576373"/>
            <a:ext cx="1478666" cy="1634547"/>
            <a:chOff x="9972379" y="3414973"/>
            <a:chExt cx="1478666" cy="1634547"/>
          </a:xfrm>
        </p:grpSpPr>
        <p:sp>
          <p:nvSpPr>
            <p:cNvPr id="50" name="Text Placeholder 23">
              <a:extLst>
                <a:ext uri="{FF2B5EF4-FFF2-40B4-BE49-F238E27FC236}">
                  <a16:creationId xmlns:a16="http://schemas.microsoft.com/office/drawing/2014/main" id="{799C8E5C-8868-1954-396E-9CAE5170786A}"/>
                </a:ext>
              </a:extLst>
            </p:cNvPr>
            <p:cNvSpPr txBox="1">
              <a:spLocks/>
            </p:cNvSpPr>
            <p:nvPr/>
          </p:nvSpPr>
          <p:spPr>
            <a:xfrm>
              <a:off x="9973661" y="3414973"/>
              <a:ext cx="1476102" cy="857158"/>
            </a:xfrm>
            <a:prstGeom prst="rect">
              <a:avLst/>
            </a:prstGeom>
            <a:noFill/>
          </p:spPr>
          <p:txBody>
            <a:bodyPr anchor="t">
              <a:normAutofit/>
            </a:bodyPr>
            <a:lstStyle>
              <a:lvl1pPr marL="0" indent="0" algn="ctr" defTabSz="914400" rtl="0" eaLnBrk="1" latinLnBrk="0" hangingPunct="1">
                <a:lnSpc>
                  <a:spcPct val="90000"/>
                </a:lnSpc>
                <a:spcBef>
                  <a:spcPts val="1000"/>
                </a:spcBef>
                <a:buFont typeface="Arial" panose="020B0604020202020204" pitchFamily="34" charset="0"/>
                <a:buNone/>
                <a:defRPr sz="3600" b="1"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5000" dirty="0"/>
                <a:t>07</a:t>
              </a:r>
            </a:p>
          </p:txBody>
        </p:sp>
        <p:sp>
          <p:nvSpPr>
            <p:cNvPr id="51" name="Text Placeholder 23">
              <a:extLst>
                <a:ext uri="{FF2B5EF4-FFF2-40B4-BE49-F238E27FC236}">
                  <a16:creationId xmlns:a16="http://schemas.microsoft.com/office/drawing/2014/main" id="{19B0DBB6-7F84-D675-055C-83A143A84085}"/>
                </a:ext>
              </a:extLst>
            </p:cNvPr>
            <p:cNvSpPr txBox="1">
              <a:spLocks/>
            </p:cNvSpPr>
            <p:nvPr/>
          </p:nvSpPr>
          <p:spPr>
            <a:xfrm>
              <a:off x="9972379" y="4124960"/>
              <a:ext cx="1478666" cy="924560"/>
            </a:xfrm>
            <a:prstGeom prst="rect">
              <a:avLst/>
            </a:prstGeom>
            <a:noFill/>
          </p:spPr>
          <p:txBody>
            <a:bodyPr anchor="t">
              <a:normAutofit/>
            </a:bodyPr>
            <a:lstStyle>
              <a:lvl1pPr marL="0" indent="0" algn="ctr" defTabSz="914400" rtl="0" eaLnBrk="1" latinLnBrk="0" hangingPunct="1">
                <a:lnSpc>
                  <a:spcPct val="90000"/>
                </a:lnSpc>
                <a:spcBef>
                  <a:spcPts val="1000"/>
                </a:spcBef>
                <a:buFont typeface="Arial" panose="020B0604020202020204" pitchFamily="34" charset="0"/>
                <a:buNone/>
                <a:defRPr sz="3600" b="1"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488950">
                <a:lnSpc>
                  <a:spcPct val="100000"/>
                </a:lnSpc>
                <a:spcBef>
                  <a:spcPct val="0"/>
                </a:spcBef>
                <a:spcAft>
                  <a:spcPct val="35000"/>
                </a:spcAft>
              </a:pPr>
              <a:r>
                <a:rPr lang="en-GB" sz="1600" kern="1200" dirty="0"/>
                <a:t>Underhåll av lokaler och utrustning</a:t>
              </a:r>
            </a:p>
            <a:p>
              <a:pPr defTabSz="488950">
                <a:lnSpc>
                  <a:spcPct val="100000"/>
                </a:lnSpc>
                <a:spcBef>
                  <a:spcPct val="0"/>
                </a:spcBef>
                <a:spcAft>
                  <a:spcPct val="35000"/>
                </a:spcAft>
              </a:pPr>
              <a:endParaRPr lang="en-US" sz="1600" kern="1200" dirty="0"/>
            </a:p>
          </p:txBody>
        </p:sp>
      </p:grpSp>
      <p:grpSp>
        <p:nvGrpSpPr>
          <p:cNvPr id="52" name="Group 51">
            <a:extLst>
              <a:ext uri="{FF2B5EF4-FFF2-40B4-BE49-F238E27FC236}">
                <a16:creationId xmlns:a16="http://schemas.microsoft.com/office/drawing/2014/main" id="{F4AB77E6-F9FC-E8C3-A97D-E43E435C851A}"/>
              </a:ext>
            </a:extLst>
          </p:cNvPr>
          <p:cNvGrpSpPr/>
          <p:nvPr/>
        </p:nvGrpSpPr>
        <p:grpSpPr>
          <a:xfrm>
            <a:off x="8446437" y="4576373"/>
            <a:ext cx="1528184" cy="1634547"/>
            <a:chOff x="9921579" y="3414973"/>
            <a:chExt cx="1528184" cy="1634547"/>
          </a:xfrm>
        </p:grpSpPr>
        <p:sp>
          <p:nvSpPr>
            <p:cNvPr id="53" name="Text Placeholder 23">
              <a:extLst>
                <a:ext uri="{FF2B5EF4-FFF2-40B4-BE49-F238E27FC236}">
                  <a16:creationId xmlns:a16="http://schemas.microsoft.com/office/drawing/2014/main" id="{47079264-AAC7-9CEC-46BB-D4C9CBB88F30}"/>
                </a:ext>
              </a:extLst>
            </p:cNvPr>
            <p:cNvSpPr txBox="1">
              <a:spLocks/>
            </p:cNvSpPr>
            <p:nvPr/>
          </p:nvSpPr>
          <p:spPr>
            <a:xfrm>
              <a:off x="9973661" y="3414973"/>
              <a:ext cx="1476102" cy="857158"/>
            </a:xfrm>
            <a:prstGeom prst="rect">
              <a:avLst/>
            </a:prstGeom>
            <a:noFill/>
          </p:spPr>
          <p:txBody>
            <a:bodyPr anchor="t">
              <a:normAutofit/>
            </a:bodyPr>
            <a:lstStyle>
              <a:lvl1pPr marL="0" indent="0" algn="ctr" defTabSz="914400" rtl="0" eaLnBrk="1" latinLnBrk="0" hangingPunct="1">
                <a:lnSpc>
                  <a:spcPct val="90000"/>
                </a:lnSpc>
                <a:spcBef>
                  <a:spcPts val="1000"/>
                </a:spcBef>
                <a:buFont typeface="Arial" panose="020B0604020202020204" pitchFamily="34" charset="0"/>
                <a:buNone/>
                <a:defRPr sz="3600" b="1"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5000" dirty="0"/>
                <a:t>06</a:t>
              </a:r>
            </a:p>
          </p:txBody>
        </p:sp>
        <p:sp>
          <p:nvSpPr>
            <p:cNvPr id="54" name="Text Placeholder 23">
              <a:extLst>
                <a:ext uri="{FF2B5EF4-FFF2-40B4-BE49-F238E27FC236}">
                  <a16:creationId xmlns:a16="http://schemas.microsoft.com/office/drawing/2014/main" id="{88A464B9-855F-1D8A-3829-5D46EEA2D933}"/>
                </a:ext>
              </a:extLst>
            </p:cNvPr>
            <p:cNvSpPr txBox="1">
              <a:spLocks/>
            </p:cNvSpPr>
            <p:nvPr/>
          </p:nvSpPr>
          <p:spPr>
            <a:xfrm>
              <a:off x="9921579" y="4124960"/>
              <a:ext cx="1478666" cy="924560"/>
            </a:xfrm>
            <a:prstGeom prst="rect">
              <a:avLst/>
            </a:prstGeom>
            <a:noFill/>
          </p:spPr>
          <p:txBody>
            <a:bodyPr anchor="t">
              <a:normAutofit/>
            </a:bodyPr>
            <a:lstStyle>
              <a:lvl1pPr marL="0" indent="0" algn="ctr" defTabSz="914400" rtl="0" eaLnBrk="1" latinLnBrk="0" hangingPunct="1">
                <a:lnSpc>
                  <a:spcPct val="90000"/>
                </a:lnSpc>
                <a:spcBef>
                  <a:spcPts val="1000"/>
                </a:spcBef>
                <a:buFont typeface="Arial" panose="020B0604020202020204" pitchFamily="34" charset="0"/>
                <a:buNone/>
                <a:defRPr sz="3600" b="1"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488950">
                <a:lnSpc>
                  <a:spcPct val="100000"/>
                </a:lnSpc>
                <a:spcBef>
                  <a:spcPct val="0"/>
                </a:spcBef>
                <a:spcAft>
                  <a:spcPct val="35000"/>
                </a:spcAft>
              </a:pPr>
              <a:r>
                <a:rPr lang="en-GB" sz="1600" kern="1200" dirty="0"/>
                <a:t>Skadedjur</a:t>
              </a:r>
            </a:p>
            <a:p>
              <a:pPr defTabSz="488950">
                <a:lnSpc>
                  <a:spcPct val="100000"/>
                </a:lnSpc>
                <a:spcBef>
                  <a:spcPct val="0"/>
                </a:spcBef>
                <a:spcAft>
                  <a:spcPct val="35000"/>
                </a:spcAft>
              </a:pPr>
              <a:endParaRPr lang="en-US" sz="1600" kern="1200" dirty="0"/>
            </a:p>
          </p:txBody>
        </p:sp>
      </p:grpSp>
      <p:grpSp>
        <p:nvGrpSpPr>
          <p:cNvPr id="55" name="Group 54">
            <a:extLst>
              <a:ext uri="{FF2B5EF4-FFF2-40B4-BE49-F238E27FC236}">
                <a16:creationId xmlns:a16="http://schemas.microsoft.com/office/drawing/2014/main" id="{6118CC72-8E93-C286-0DF6-509EAE632DA9}"/>
              </a:ext>
            </a:extLst>
          </p:cNvPr>
          <p:cNvGrpSpPr/>
          <p:nvPr/>
        </p:nvGrpSpPr>
        <p:grpSpPr>
          <a:xfrm>
            <a:off x="6891957" y="4576373"/>
            <a:ext cx="1478666" cy="1634547"/>
            <a:chOff x="9972379" y="3414973"/>
            <a:chExt cx="1478666" cy="1634547"/>
          </a:xfrm>
        </p:grpSpPr>
        <p:sp>
          <p:nvSpPr>
            <p:cNvPr id="56" name="Text Placeholder 23">
              <a:extLst>
                <a:ext uri="{FF2B5EF4-FFF2-40B4-BE49-F238E27FC236}">
                  <a16:creationId xmlns:a16="http://schemas.microsoft.com/office/drawing/2014/main" id="{6D619235-06AA-26C2-EF3A-5310599D130C}"/>
                </a:ext>
              </a:extLst>
            </p:cNvPr>
            <p:cNvSpPr txBox="1">
              <a:spLocks/>
            </p:cNvSpPr>
            <p:nvPr/>
          </p:nvSpPr>
          <p:spPr>
            <a:xfrm>
              <a:off x="9973661" y="3414973"/>
              <a:ext cx="1476102" cy="857158"/>
            </a:xfrm>
            <a:prstGeom prst="rect">
              <a:avLst/>
            </a:prstGeom>
            <a:noFill/>
          </p:spPr>
          <p:txBody>
            <a:bodyPr anchor="t">
              <a:normAutofit/>
            </a:bodyPr>
            <a:lstStyle>
              <a:lvl1pPr marL="0" indent="0" algn="ctr" defTabSz="914400" rtl="0" eaLnBrk="1" latinLnBrk="0" hangingPunct="1">
                <a:lnSpc>
                  <a:spcPct val="90000"/>
                </a:lnSpc>
                <a:spcBef>
                  <a:spcPts val="1000"/>
                </a:spcBef>
                <a:buFont typeface="Arial" panose="020B0604020202020204" pitchFamily="34" charset="0"/>
                <a:buNone/>
                <a:defRPr sz="3600" b="1"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5000" dirty="0"/>
                <a:t>05</a:t>
              </a:r>
            </a:p>
          </p:txBody>
        </p:sp>
        <p:sp>
          <p:nvSpPr>
            <p:cNvPr id="57" name="Text Placeholder 23">
              <a:extLst>
                <a:ext uri="{FF2B5EF4-FFF2-40B4-BE49-F238E27FC236}">
                  <a16:creationId xmlns:a16="http://schemas.microsoft.com/office/drawing/2014/main" id="{5B116460-6A9C-108D-6DF2-DEA299AF8C4A}"/>
                </a:ext>
              </a:extLst>
            </p:cNvPr>
            <p:cNvSpPr txBox="1">
              <a:spLocks/>
            </p:cNvSpPr>
            <p:nvPr/>
          </p:nvSpPr>
          <p:spPr>
            <a:xfrm>
              <a:off x="9972379" y="4124960"/>
              <a:ext cx="1478666" cy="924560"/>
            </a:xfrm>
            <a:prstGeom prst="rect">
              <a:avLst/>
            </a:prstGeom>
            <a:noFill/>
          </p:spPr>
          <p:txBody>
            <a:bodyPr anchor="t">
              <a:normAutofit/>
            </a:bodyPr>
            <a:lstStyle>
              <a:lvl1pPr marL="0" indent="0" algn="ctr" defTabSz="914400" rtl="0" eaLnBrk="1" latinLnBrk="0" hangingPunct="1">
                <a:lnSpc>
                  <a:spcPct val="90000"/>
                </a:lnSpc>
                <a:spcBef>
                  <a:spcPts val="1000"/>
                </a:spcBef>
                <a:buFont typeface="Arial" panose="020B0604020202020204" pitchFamily="34" charset="0"/>
                <a:buNone/>
                <a:defRPr sz="3600" b="1"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488950">
                <a:lnSpc>
                  <a:spcPct val="100000"/>
                </a:lnSpc>
                <a:spcBef>
                  <a:spcPct val="0"/>
                </a:spcBef>
                <a:spcAft>
                  <a:spcPct val="35000"/>
                </a:spcAft>
              </a:pPr>
              <a:r>
                <a:rPr lang="en-GB" sz="1600" kern="1200" dirty="0"/>
                <a:t>Avfallshantering</a:t>
              </a:r>
            </a:p>
            <a:p>
              <a:pPr defTabSz="488950">
                <a:lnSpc>
                  <a:spcPct val="100000"/>
                </a:lnSpc>
                <a:spcBef>
                  <a:spcPct val="0"/>
                </a:spcBef>
                <a:spcAft>
                  <a:spcPct val="35000"/>
                </a:spcAft>
              </a:pPr>
              <a:endParaRPr lang="en-US" sz="1600" kern="1200" dirty="0"/>
            </a:p>
          </p:txBody>
        </p:sp>
      </p:grpSp>
      <p:grpSp>
        <p:nvGrpSpPr>
          <p:cNvPr id="58" name="Group 57">
            <a:extLst>
              <a:ext uri="{FF2B5EF4-FFF2-40B4-BE49-F238E27FC236}">
                <a16:creationId xmlns:a16="http://schemas.microsoft.com/office/drawing/2014/main" id="{CD48B14D-5DE1-DABE-5AF5-FF07EA580AD9}"/>
              </a:ext>
            </a:extLst>
          </p:cNvPr>
          <p:cNvGrpSpPr/>
          <p:nvPr/>
        </p:nvGrpSpPr>
        <p:grpSpPr>
          <a:xfrm>
            <a:off x="5276517" y="4576373"/>
            <a:ext cx="1478666" cy="1634547"/>
            <a:chOff x="9972379" y="3414973"/>
            <a:chExt cx="1478666" cy="1634547"/>
          </a:xfrm>
        </p:grpSpPr>
        <p:sp>
          <p:nvSpPr>
            <p:cNvPr id="59" name="Text Placeholder 23">
              <a:extLst>
                <a:ext uri="{FF2B5EF4-FFF2-40B4-BE49-F238E27FC236}">
                  <a16:creationId xmlns:a16="http://schemas.microsoft.com/office/drawing/2014/main" id="{17E21354-7187-CEEB-7AE6-9A9A78293F2B}"/>
                </a:ext>
              </a:extLst>
            </p:cNvPr>
            <p:cNvSpPr txBox="1">
              <a:spLocks/>
            </p:cNvSpPr>
            <p:nvPr/>
          </p:nvSpPr>
          <p:spPr>
            <a:xfrm>
              <a:off x="9973661" y="3414973"/>
              <a:ext cx="1476102" cy="857158"/>
            </a:xfrm>
            <a:prstGeom prst="rect">
              <a:avLst/>
            </a:prstGeom>
            <a:noFill/>
          </p:spPr>
          <p:txBody>
            <a:bodyPr anchor="t">
              <a:normAutofit/>
            </a:bodyPr>
            <a:lstStyle>
              <a:lvl1pPr marL="0" indent="0" algn="ctr" defTabSz="914400" rtl="0" eaLnBrk="1" latinLnBrk="0" hangingPunct="1">
                <a:lnSpc>
                  <a:spcPct val="90000"/>
                </a:lnSpc>
                <a:spcBef>
                  <a:spcPts val="1000"/>
                </a:spcBef>
                <a:buFont typeface="Arial" panose="020B0604020202020204" pitchFamily="34" charset="0"/>
                <a:buNone/>
                <a:defRPr sz="3600" b="1"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5000" dirty="0"/>
                <a:t>04</a:t>
              </a:r>
            </a:p>
          </p:txBody>
        </p:sp>
        <p:sp>
          <p:nvSpPr>
            <p:cNvPr id="60" name="Text Placeholder 23">
              <a:extLst>
                <a:ext uri="{FF2B5EF4-FFF2-40B4-BE49-F238E27FC236}">
                  <a16:creationId xmlns:a16="http://schemas.microsoft.com/office/drawing/2014/main" id="{EE4A2F22-1EB6-7B94-BD52-55F24C1769E5}"/>
                </a:ext>
              </a:extLst>
            </p:cNvPr>
            <p:cNvSpPr txBox="1">
              <a:spLocks/>
            </p:cNvSpPr>
            <p:nvPr/>
          </p:nvSpPr>
          <p:spPr>
            <a:xfrm>
              <a:off x="9972379" y="4124960"/>
              <a:ext cx="1478666" cy="924560"/>
            </a:xfrm>
            <a:prstGeom prst="rect">
              <a:avLst/>
            </a:prstGeom>
            <a:noFill/>
          </p:spPr>
          <p:txBody>
            <a:bodyPr anchor="t">
              <a:normAutofit/>
            </a:bodyPr>
            <a:lstStyle>
              <a:lvl1pPr marL="0" indent="0" algn="ctr" defTabSz="914400" rtl="0" eaLnBrk="1" latinLnBrk="0" hangingPunct="1">
                <a:lnSpc>
                  <a:spcPct val="90000"/>
                </a:lnSpc>
                <a:spcBef>
                  <a:spcPts val="1000"/>
                </a:spcBef>
                <a:buFont typeface="Arial" panose="020B0604020202020204" pitchFamily="34" charset="0"/>
                <a:buNone/>
                <a:defRPr sz="3600" b="1"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488950">
                <a:lnSpc>
                  <a:spcPct val="100000"/>
                </a:lnSpc>
                <a:spcBef>
                  <a:spcPct val="0"/>
                </a:spcBef>
                <a:spcAft>
                  <a:spcPct val="35000"/>
                </a:spcAft>
              </a:pPr>
              <a:r>
                <a:rPr lang="en-GB" sz="1600" kern="1200" dirty="0"/>
                <a:t>Rengöring</a:t>
              </a:r>
            </a:p>
            <a:p>
              <a:pPr marL="0" lvl="0" indent="0" algn="ctr" defTabSz="488950">
                <a:lnSpc>
                  <a:spcPct val="100000"/>
                </a:lnSpc>
                <a:spcBef>
                  <a:spcPct val="0"/>
                </a:spcBef>
                <a:spcAft>
                  <a:spcPct val="35000"/>
                </a:spcAft>
                <a:buNone/>
              </a:pPr>
              <a:endParaRPr lang="en-US" sz="1600" kern="1200" dirty="0"/>
            </a:p>
          </p:txBody>
        </p:sp>
      </p:grpSp>
      <p:grpSp>
        <p:nvGrpSpPr>
          <p:cNvPr id="61" name="Group 60">
            <a:extLst>
              <a:ext uri="{FF2B5EF4-FFF2-40B4-BE49-F238E27FC236}">
                <a16:creationId xmlns:a16="http://schemas.microsoft.com/office/drawing/2014/main" id="{04737C05-E8F3-EE57-82B8-1821477911F7}"/>
              </a:ext>
            </a:extLst>
          </p:cNvPr>
          <p:cNvGrpSpPr/>
          <p:nvPr/>
        </p:nvGrpSpPr>
        <p:grpSpPr>
          <a:xfrm>
            <a:off x="3711877" y="4576373"/>
            <a:ext cx="1478666" cy="1634547"/>
            <a:chOff x="9972379" y="3414973"/>
            <a:chExt cx="1478666" cy="1634547"/>
          </a:xfrm>
        </p:grpSpPr>
        <p:sp>
          <p:nvSpPr>
            <p:cNvPr id="62" name="Text Placeholder 23">
              <a:extLst>
                <a:ext uri="{FF2B5EF4-FFF2-40B4-BE49-F238E27FC236}">
                  <a16:creationId xmlns:a16="http://schemas.microsoft.com/office/drawing/2014/main" id="{8BDD1ECC-233F-C5EF-D48B-2ADC5B6717F2}"/>
                </a:ext>
              </a:extLst>
            </p:cNvPr>
            <p:cNvSpPr txBox="1">
              <a:spLocks/>
            </p:cNvSpPr>
            <p:nvPr/>
          </p:nvSpPr>
          <p:spPr>
            <a:xfrm>
              <a:off x="9973661" y="3414973"/>
              <a:ext cx="1476102" cy="857158"/>
            </a:xfrm>
            <a:prstGeom prst="rect">
              <a:avLst/>
            </a:prstGeom>
            <a:noFill/>
          </p:spPr>
          <p:txBody>
            <a:bodyPr anchor="t">
              <a:normAutofit/>
            </a:bodyPr>
            <a:lstStyle>
              <a:lvl1pPr marL="0" indent="0" algn="ctr" defTabSz="914400" rtl="0" eaLnBrk="1" latinLnBrk="0" hangingPunct="1">
                <a:lnSpc>
                  <a:spcPct val="90000"/>
                </a:lnSpc>
                <a:spcBef>
                  <a:spcPts val="1000"/>
                </a:spcBef>
                <a:buFont typeface="Arial" panose="020B0604020202020204" pitchFamily="34" charset="0"/>
                <a:buNone/>
                <a:defRPr sz="3600" b="1"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5000" dirty="0"/>
                <a:t>03</a:t>
              </a:r>
            </a:p>
          </p:txBody>
        </p:sp>
        <p:sp>
          <p:nvSpPr>
            <p:cNvPr id="63" name="Text Placeholder 23">
              <a:extLst>
                <a:ext uri="{FF2B5EF4-FFF2-40B4-BE49-F238E27FC236}">
                  <a16:creationId xmlns:a16="http://schemas.microsoft.com/office/drawing/2014/main" id="{E8AFBF52-9DC5-EFFA-7C9A-F26EA04C67A3}"/>
                </a:ext>
              </a:extLst>
            </p:cNvPr>
            <p:cNvSpPr txBox="1">
              <a:spLocks/>
            </p:cNvSpPr>
            <p:nvPr/>
          </p:nvSpPr>
          <p:spPr>
            <a:xfrm>
              <a:off x="9972379" y="4124960"/>
              <a:ext cx="1478666" cy="924560"/>
            </a:xfrm>
            <a:prstGeom prst="rect">
              <a:avLst/>
            </a:prstGeom>
            <a:noFill/>
          </p:spPr>
          <p:txBody>
            <a:bodyPr anchor="t">
              <a:normAutofit/>
            </a:bodyPr>
            <a:lstStyle>
              <a:lvl1pPr marL="0" indent="0" algn="ctr" defTabSz="914400" rtl="0" eaLnBrk="1" latinLnBrk="0" hangingPunct="1">
                <a:lnSpc>
                  <a:spcPct val="90000"/>
                </a:lnSpc>
                <a:spcBef>
                  <a:spcPts val="1000"/>
                </a:spcBef>
                <a:buFont typeface="Arial" panose="020B0604020202020204" pitchFamily="34" charset="0"/>
                <a:buNone/>
                <a:defRPr sz="3600" b="1"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488950">
                <a:lnSpc>
                  <a:spcPct val="100000"/>
                </a:lnSpc>
                <a:spcBef>
                  <a:spcPct val="0"/>
                </a:spcBef>
                <a:spcAft>
                  <a:spcPct val="35000"/>
                </a:spcAft>
              </a:pPr>
              <a:r>
                <a:rPr lang="en-GB" sz="1600" kern="1200" dirty="0"/>
                <a:t>Lagring och produktseparering</a:t>
              </a:r>
            </a:p>
            <a:p>
              <a:pPr defTabSz="488950">
                <a:lnSpc>
                  <a:spcPct val="100000"/>
                </a:lnSpc>
                <a:spcBef>
                  <a:spcPct val="0"/>
                </a:spcBef>
                <a:spcAft>
                  <a:spcPct val="35000"/>
                </a:spcAft>
              </a:pPr>
              <a:endParaRPr lang="en-US" sz="1600" kern="1200" dirty="0"/>
            </a:p>
          </p:txBody>
        </p:sp>
      </p:grpSp>
      <p:grpSp>
        <p:nvGrpSpPr>
          <p:cNvPr id="192" name="Group 191">
            <a:extLst>
              <a:ext uri="{FF2B5EF4-FFF2-40B4-BE49-F238E27FC236}">
                <a16:creationId xmlns:a16="http://schemas.microsoft.com/office/drawing/2014/main" id="{F38B3048-E5E9-2819-474A-78086D4474B6}"/>
              </a:ext>
            </a:extLst>
          </p:cNvPr>
          <p:cNvGrpSpPr/>
          <p:nvPr/>
        </p:nvGrpSpPr>
        <p:grpSpPr>
          <a:xfrm>
            <a:off x="2116757" y="4576373"/>
            <a:ext cx="1478666" cy="1634547"/>
            <a:chOff x="9972379" y="3414973"/>
            <a:chExt cx="1478666" cy="1634547"/>
          </a:xfrm>
        </p:grpSpPr>
        <p:sp>
          <p:nvSpPr>
            <p:cNvPr id="193" name="Text Placeholder 23">
              <a:extLst>
                <a:ext uri="{FF2B5EF4-FFF2-40B4-BE49-F238E27FC236}">
                  <a16:creationId xmlns:a16="http://schemas.microsoft.com/office/drawing/2014/main" id="{EFAF9D45-A7FB-5D26-B71C-B82C87611BDE}"/>
                </a:ext>
              </a:extLst>
            </p:cNvPr>
            <p:cNvSpPr txBox="1">
              <a:spLocks/>
            </p:cNvSpPr>
            <p:nvPr/>
          </p:nvSpPr>
          <p:spPr>
            <a:xfrm>
              <a:off x="9973661" y="3414973"/>
              <a:ext cx="1476102" cy="857158"/>
            </a:xfrm>
            <a:prstGeom prst="rect">
              <a:avLst/>
            </a:prstGeom>
            <a:noFill/>
          </p:spPr>
          <p:txBody>
            <a:bodyPr anchor="t">
              <a:normAutofit/>
            </a:bodyPr>
            <a:lstStyle>
              <a:lvl1pPr marL="0" indent="0" algn="ctr" defTabSz="914400" rtl="0" eaLnBrk="1" latinLnBrk="0" hangingPunct="1">
                <a:lnSpc>
                  <a:spcPct val="90000"/>
                </a:lnSpc>
                <a:spcBef>
                  <a:spcPts val="1000"/>
                </a:spcBef>
                <a:buFont typeface="Arial" panose="020B0604020202020204" pitchFamily="34" charset="0"/>
                <a:buNone/>
                <a:defRPr sz="3600" b="1"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5000" dirty="0"/>
                <a:t>02</a:t>
              </a:r>
            </a:p>
          </p:txBody>
        </p:sp>
        <p:sp>
          <p:nvSpPr>
            <p:cNvPr id="194" name="Text Placeholder 23">
              <a:extLst>
                <a:ext uri="{FF2B5EF4-FFF2-40B4-BE49-F238E27FC236}">
                  <a16:creationId xmlns:a16="http://schemas.microsoft.com/office/drawing/2014/main" id="{5FEBE184-2A22-8D38-F86C-EE672B5E5E67}"/>
                </a:ext>
              </a:extLst>
            </p:cNvPr>
            <p:cNvSpPr txBox="1">
              <a:spLocks/>
            </p:cNvSpPr>
            <p:nvPr/>
          </p:nvSpPr>
          <p:spPr>
            <a:xfrm>
              <a:off x="9972379" y="4124960"/>
              <a:ext cx="1478666" cy="924560"/>
            </a:xfrm>
            <a:prstGeom prst="rect">
              <a:avLst/>
            </a:prstGeom>
            <a:noFill/>
          </p:spPr>
          <p:txBody>
            <a:bodyPr anchor="t">
              <a:normAutofit/>
            </a:bodyPr>
            <a:lstStyle>
              <a:lvl1pPr marL="0" indent="0" algn="ctr" defTabSz="914400" rtl="0" eaLnBrk="1" latinLnBrk="0" hangingPunct="1">
                <a:lnSpc>
                  <a:spcPct val="90000"/>
                </a:lnSpc>
                <a:spcBef>
                  <a:spcPts val="1000"/>
                </a:spcBef>
                <a:buFont typeface="Arial" panose="020B0604020202020204" pitchFamily="34" charset="0"/>
                <a:buNone/>
                <a:defRPr sz="3600" b="1"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488950">
                <a:lnSpc>
                  <a:spcPct val="100000"/>
                </a:lnSpc>
                <a:spcBef>
                  <a:spcPct val="0"/>
                </a:spcBef>
                <a:spcAft>
                  <a:spcPct val="35000"/>
                </a:spcAft>
              </a:pPr>
              <a:r>
                <a:rPr lang="en-GB" sz="1600" kern="1200" dirty="0"/>
                <a:t>Från livsmedelsbutik till kök</a:t>
              </a:r>
            </a:p>
            <a:p>
              <a:pPr defTabSz="488950">
                <a:lnSpc>
                  <a:spcPct val="100000"/>
                </a:lnSpc>
                <a:spcBef>
                  <a:spcPct val="0"/>
                </a:spcBef>
                <a:spcAft>
                  <a:spcPct val="35000"/>
                </a:spcAft>
              </a:pPr>
              <a:endParaRPr lang="en-US" sz="1600" kern="1200" dirty="0"/>
            </a:p>
          </p:txBody>
        </p:sp>
      </p:grpSp>
      <p:grpSp>
        <p:nvGrpSpPr>
          <p:cNvPr id="195" name="Group 194">
            <a:extLst>
              <a:ext uri="{FF2B5EF4-FFF2-40B4-BE49-F238E27FC236}">
                <a16:creationId xmlns:a16="http://schemas.microsoft.com/office/drawing/2014/main" id="{1D5ABCDF-0BCB-CADA-CAC1-A1FB3BB532DB}"/>
              </a:ext>
            </a:extLst>
          </p:cNvPr>
          <p:cNvGrpSpPr/>
          <p:nvPr/>
        </p:nvGrpSpPr>
        <p:grpSpPr>
          <a:xfrm>
            <a:off x="552117" y="4576373"/>
            <a:ext cx="1478666" cy="1634547"/>
            <a:chOff x="9972379" y="3414973"/>
            <a:chExt cx="1478666" cy="1634547"/>
          </a:xfrm>
        </p:grpSpPr>
        <p:sp>
          <p:nvSpPr>
            <p:cNvPr id="196" name="Text Placeholder 23">
              <a:extLst>
                <a:ext uri="{FF2B5EF4-FFF2-40B4-BE49-F238E27FC236}">
                  <a16:creationId xmlns:a16="http://schemas.microsoft.com/office/drawing/2014/main" id="{68E448F1-C839-DF2A-4677-35C59DF2DD93}"/>
                </a:ext>
              </a:extLst>
            </p:cNvPr>
            <p:cNvSpPr txBox="1">
              <a:spLocks/>
            </p:cNvSpPr>
            <p:nvPr/>
          </p:nvSpPr>
          <p:spPr>
            <a:xfrm>
              <a:off x="9973661" y="3414973"/>
              <a:ext cx="1476102" cy="857158"/>
            </a:xfrm>
            <a:prstGeom prst="rect">
              <a:avLst/>
            </a:prstGeom>
            <a:noFill/>
          </p:spPr>
          <p:txBody>
            <a:bodyPr anchor="t">
              <a:normAutofit/>
            </a:bodyPr>
            <a:lstStyle>
              <a:lvl1pPr marL="0" indent="0" algn="ctr" defTabSz="914400" rtl="0" eaLnBrk="1" latinLnBrk="0" hangingPunct="1">
                <a:lnSpc>
                  <a:spcPct val="90000"/>
                </a:lnSpc>
                <a:spcBef>
                  <a:spcPts val="1000"/>
                </a:spcBef>
                <a:buFont typeface="Arial" panose="020B0604020202020204" pitchFamily="34" charset="0"/>
                <a:buNone/>
                <a:defRPr sz="3600" b="1"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5000" dirty="0"/>
                <a:t>01</a:t>
              </a:r>
            </a:p>
          </p:txBody>
        </p:sp>
        <p:sp>
          <p:nvSpPr>
            <p:cNvPr id="197" name="Text Placeholder 23">
              <a:extLst>
                <a:ext uri="{FF2B5EF4-FFF2-40B4-BE49-F238E27FC236}">
                  <a16:creationId xmlns:a16="http://schemas.microsoft.com/office/drawing/2014/main" id="{951F9E4A-B8AC-75D6-12AF-D549F8689499}"/>
                </a:ext>
              </a:extLst>
            </p:cNvPr>
            <p:cNvSpPr txBox="1">
              <a:spLocks/>
            </p:cNvSpPr>
            <p:nvPr/>
          </p:nvSpPr>
          <p:spPr>
            <a:xfrm>
              <a:off x="9972379" y="4124960"/>
              <a:ext cx="1478666" cy="924560"/>
            </a:xfrm>
            <a:prstGeom prst="rect">
              <a:avLst/>
            </a:prstGeom>
            <a:noFill/>
          </p:spPr>
          <p:txBody>
            <a:bodyPr anchor="t">
              <a:normAutofit/>
            </a:bodyPr>
            <a:lstStyle>
              <a:lvl1pPr marL="0" indent="0" algn="ctr" defTabSz="914400" rtl="0" eaLnBrk="1" latinLnBrk="0" hangingPunct="1">
                <a:lnSpc>
                  <a:spcPct val="90000"/>
                </a:lnSpc>
                <a:spcBef>
                  <a:spcPts val="1000"/>
                </a:spcBef>
                <a:buFont typeface="Arial" panose="020B0604020202020204" pitchFamily="34" charset="0"/>
                <a:buNone/>
                <a:defRPr sz="3600" b="1"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488950">
                <a:lnSpc>
                  <a:spcPct val="100000"/>
                </a:lnSpc>
                <a:spcBef>
                  <a:spcPct val="0"/>
                </a:spcBef>
                <a:spcAft>
                  <a:spcPct val="35000"/>
                </a:spcAft>
              </a:pPr>
              <a:r>
                <a:rPr lang="en-GB" sz="1600" kern="1200" dirty="0"/>
                <a:t>Personlig hygien</a:t>
              </a:r>
            </a:p>
            <a:p>
              <a:pPr defTabSz="488950">
                <a:lnSpc>
                  <a:spcPct val="100000"/>
                </a:lnSpc>
                <a:spcBef>
                  <a:spcPct val="0"/>
                </a:spcBef>
                <a:spcAft>
                  <a:spcPct val="35000"/>
                </a:spcAft>
              </a:pPr>
              <a:endParaRPr lang="en-US" sz="1600" kern="1200" dirty="0"/>
            </a:p>
          </p:txBody>
        </p:sp>
      </p:grpSp>
      <p:pic>
        <p:nvPicPr>
          <p:cNvPr id="212" name="Graphic 211" descr="Sanitiser outline">
            <a:extLst>
              <a:ext uri="{FF2B5EF4-FFF2-40B4-BE49-F238E27FC236}">
                <a16:creationId xmlns:a16="http://schemas.microsoft.com/office/drawing/2014/main" id="{3F3EE54A-BA62-B69A-239A-34173483716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83974" y="3478120"/>
            <a:ext cx="914400" cy="914400"/>
          </a:xfrm>
          <a:prstGeom prst="rect">
            <a:avLst/>
          </a:prstGeom>
        </p:spPr>
      </p:pic>
      <p:pic>
        <p:nvPicPr>
          <p:cNvPr id="202" name="Graphic 201" descr="Grocery bag outline">
            <a:extLst>
              <a:ext uri="{FF2B5EF4-FFF2-40B4-BE49-F238E27FC236}">
                <a16:creationId xmlns:a16="http://schemas.microsoft.com/office/drawing/2014/main" id="{AB80B471-5C1E-CD00-BECF-FB1753A1E04C}"/>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445895" y="3421505"/>
            <a:ext cx="914400" cy="914400"/>
          </a:xfrm>
          <a:prstGeom prst="rect">
            <a:avLst/>
          </a:prstGeom>
        </p:spPr>
      </p:pic>
      <p:pic>
        <p:nvPicPr>
          <p:cNvPr id="206" name="Graphic 205" descr="Bento Box outline">
            <a:extLst>
              <a:ext uri="{FF2B5EF4-FFF2-40B4-BE49-F238E27FC236}">
                <a16:creationId xmlns:a16="http://schemas.microsoft.com/office/drawing/2014/main" id="{CF2C7D1A-1822-E93B-7551-FD66341EC608}"/>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3974892" y="3436495"/>
            <a:ext cx="914400" cy="914400"/>
          </a:xfrm>
          <a:prstGeom prst="rect">
            <a:avLst/>
          </a:prstGeom>
        </p:spPr>
      </p:pic>
      <p:pic>
        <p:nvPicPr>
          <p:cNvPr id="209" name="Graphic 208" descr="Mop and bucket outline">
            <a:extLst>
              <a:ext uri="{FF2B5EF4-FFF2-40B4-BE49-F238E27FC236}">
                <a16:creationId xmlns:a16="http://schemas.microsoft.com/office/drawing/2014/main" id="{F1FDF8FC-33D8-D8DD-D927-527E61B44994}"/>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5533868" y="3424003"/>
            <a:ext cx="881922" cy="881922"/>
          </a:xfrm>
          <a:prstGeom prst="rect">
            <a:avLst/>
          </a:prstGeom>
        </p:spPr>
      </p:pic>
      <p:pic>
        <p:nvPicPr>
          <p:cNvPr id="213" name="Graphic 212" descr="Rubbish outline">
            <a:extLst>
              <a:ext uri="{FF2B5EF4-FFF2-40B4-BE49-F238E27FC236}">
                <a16:creationId xmlns:a16="http://schemas.microsoft.com/office/drawing/2014/main" id="{85CDB930-B1A2-01D6-0451-4A9514550D9F}"/>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7167797" y="3466476"/>
            <a:ext cx="914400" cy="914400"/>
          </a:xfrm>
          <a:prstGeom prst="rect">
            <a:avLst/>
          </a:prstGeom>
        </p:spPr>
      </p:pic>
      <p:pic>
        <p:nvPicPr>
          <p:cNvPr id="215" name="Graphic 214" descr="Bug spray outline">
            <a:extLst>
              <a:ext uri="{FF2B5EF4-FFF2-40B4-BE49-F238E27FC236}">
                <a16:creationId xmlns:a16="http://schemas.microsoft.com/office/drawing/2014/main" id="{7C9CEEAC-0D92-E112-EBE6-264F908E7263}"/>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8756754" y="3451485"/>
            <a:ext cx="914400" cy="914400"/>
          </a:xfrm>
          <a:prstGeom prst="rect">
            <a:avLst/>
          </a:prstGeom>
        </p:spPr>
      </p:pic>
      <p:pic>
        <p:nvPicPr>
          <p:cNvPr id="217" name="Graphic 216" descr="Tools outline">
            <a:extLst>
              <a:ext uri="{FF2B5EF4-FFF2-40B4-BE49-F238E27FC236}">
                <a16:creationId xmlns:a16="http://schemas.microsoft.com/office/drawing/2014/main" id="{A1351F16-93F4-90FB-3967-4E9F8DAC6D6B}"/>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10375692" y="3513946"/>
            <a:ext cx="836950" cy="836950"/>
          </a:xfrm>
          <a:prstGeom prst="rect">
            <a:avLst/>
          </a:prstGeom>
        </p:spPr>
      </p:pic>
    </p:spTree>
    <p:extLst>
      <p:ext uri="{BB962C8B-B14F-4D97-AF65-F5344CB8AC3E}">
        <p14:creationId xmlns:p14="http://schemas.microsoft.com/office/powerpoint/2010/main" val="23874115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9294729D-19EE-E1FC-1957-733755848267}"/>
              </a:ext>
            </a:extLst>
          </p:cNvPr>
          <p:cNvSpPr/>
          <p:nvPr/>
        </p:nvSpPr>
        <p:spPr>
          <a:xfrm>
            <a:off x="0" y="0"/>
            <a:ext cx="1451113" cy="6858000"/>
          </a:xfrm>
          <a:prstGeom prst="rect">
            <a:avLst/>
          </a:prstGeom>
          <a:solidFill>
            <a:srgbClr val="E6C8C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Placeholder 3">
            <a:extLst>
              <a:ext uri="{FF2B5EF4-FFF2-40B4-BE49-F238E27FC236}">
                <a16:creationId xmlns:a16="http://schemas.microsoft.com/office/drawing/2014/main" id="{B3F5325E-8361-E3E6-FAB8-27840ED35E14}"/>
              </a:ext>
            </a:extLst>
          </p:cNvPr>
          <p:cNvSpPr txBox="1">
            <a:spLocks/>
          </p:cNvSpPr>
          <p:nvPr/>
        </p:nvSpPr>
        <p:spPr>
          <a:xfrm>
            <a:off x="3697357" y="2161512"/>
            <a:ext cx="7931426" cy="312579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2760"/>
              </a:lnSpc>
              <a:spcBef>
                <a:spcPts val="0"/>
              </a:spcBef>
              <a:buClr>
                <a:srgbClr val="B6D1E1"/>
              </a:buClr>
            </a:pPr>
            <a:r>
              <a:rPr lang="en-IE" sz="2600" b="1" dirty="0">
                <a:solidFill>
                  <a:srgbClr val="382B1B"/>
                </a:solidFill>
                <a:latin typeface="Calibri" panose="020F0502020204030204" pitchFamily="34" charset="0"/>
                <a:ea typeface="Calibri" panose="020F0502020204030204" pitchFamily="34" charset="0"/>
                <a:cs typeface="Calibri" panose="020F0502020204030204" pitchFamily="34" charset="0"/>
              </a:rPr>
              <a:t>Personlig </a:t>
            </a:r>
            <a:r>
              <a:rPr lang="en-IE" sz="2600" dirty="0">
                <a:solidFill>
                  <a:srgbClr val="382B1B"/>
                </a:solidFill>
                <a:latin typeface="Calibri" panose="020F0502020204030204" pitchFamily="34" charset="0"/>
                <a:ea typeface="Calibri" panose="020F0502020204030204" pitchFamily="34" charset="0"/>
                <a:cs typeface="Calibri" panose="020F0502020204030204" pitchFamily="34" charset="0"/>
              </a:rPr>
              <a:t>hygien innebär att man förstår hygienreglerna, har lämpliga arbetskläder, bär minimalt med smycken, inte går till jobbet om man är sjuk osv. Handtvätt bör bli en instinktiv rutin. </a:t>
            </a:r>
          </a:p>
          <a:p>
            <a:pPr>
              <a:lnSpc>
                <a:spcPts val="2760"/>
              </a:lnSpc>
              <a:spcBef>
                <a:spcPts val="0"/>
              </a:spcBef>
              <a:buClr>
                <a:srgbClr val="B6D1E1"/>
              </a:buClr>
            </a:pPr>
            <a:endParaRPr lang="en-IE" sz="2600" dirty="0">
              <a:solidFill>
                <a:srgbClr val="382B1B"/>
              </a:solidFill>
              <a:latin typeface="Calibri" panose="020F0502020204030204" pitchFamily="34" charset="0"/>
              <a:ea typeface="Calibri" panose="020F0502020204030204" pitchFamily="34" charset="0"/>
              <a:cs typeface="Calibri" panose="020F0502020204030204" pitchFamily="34" charset="0"/>
            </a:endParaRPr>
          </a:p>
          <a:p>
            <a:pPr>
              <a:lnSpc>
                <a:spcPts val="2760"/>
              </a:lnSpc>
              <a:spcBef>
                <a:spcPts val="0"/>
              </a:spcBef>
              <a:buClr>
                <a:srgbClr val="B6D1E1"/>
              </a:buClr>
            </a:pPr>
            <a:r>
              <a:rPr lang="en-IE" sz="2600" dirty="0">
                <a:solidFill>
                  <a:srgbClr val="382B1B"/>
                </a:solidFill>
                <a:latin typeface="Calibri" panose="020F0502020204030204" pitchFamily="34" charset="0"/>
                <a:ea typeface="Calibri" panose="020F0502020204030204" pitchFamily="34" charset="0"/>
                <a:cs typeface="Calibri" panose="020F0502020204030204" pitchFamily="34" charset="0"/>
              </a:rPr>
              <a:t>Människan är bärare av många mikroorganismer och ibland bär vi också på sådana som kan orsaka matförgiftning eller sjukdom. För att minimera risken är det därför viktigt att hålla sig ren och frisk och att använda arbetskläder som man byter om till på jobbet.</a:t>
            </a:r>
          </a:p>
          <a:p>
            <a:pPr>
              <a:lnSpc>
                <a:spcPts val="2760"/>
              </a:lnSpc>
              <a:spcBef>
                <a:spcPts val="0"/>
              </a:spcBef>
              <a:buClr>
                <a:srgbClr val="B6D1E1"/>
              </a:buClr>
            </a:pPr>
            <a:endParaRPr lang="en-IE" sz="2600" dirty="0">
              <a:solidFill>
                <a:srgbClr val="382B1B"/>
              </a:solidFill>
              <a:latin typeface="Calibri" panose="020F0502020204030204" pitchFamily="34" charset="0"/>
              <a:ea typeface="Calibri" panose="020F0502020204030204" pitchFamily="34" charset="0"/>
              <a:cs typeface="Calibri" panose="020F0502020204030204" pitchFamily="34" charset="0"/>
            </a:endParaRPr>
          </a:p>
          <a:p>
            <a:pPr>
              <a:lnSpc>
                <a:spcPts val="2760"/>
              </a:lnSpc>
              <a:spcBef>
                <a:spcPts val="0"/>
              </a:spcBef>
              <a:buClr>
                <a:srgbClr val="B6D1E1"/>
              </a:buClr>
            </a:pPr>
            <a:endParaRPr lang="sv-SE" dirty="0">
              <a:solidFill>
                <a:srgbClr val="382B1B"/>
              </a:solidFill>
              <a:latin typeface="Calibri" panose="020F0502020204030204" pitchFamily="34" charset="0"/>
              <a:ea typeface="Calibri" panose="020F0502020204030204" pitchFamily="34" charset="0"/>
              <a:cs typeface="Calibri" panose="020F0502020204030204" pitchFamily="34" charset="0"/>
            </a:endParaRPr>
          </a:p>
        </p:txBody>
      </p:sp>
      <p:cxnSp>
        <p:nvCxnSpPr>
          <p:cNvPr id="26" name="Straight Connector 25">
            <a:extLst>
              <a:ext uri="{FF2B5EF4-FFF2-40B4-BE49-F238E27FC236}">
                <a16:creationId xmlns:a16="http://schemas.microsoft.com/office/drawing/2014/main" id="{3AAAAF3B-F5EC-B422-FFE6-48F8DA0A166E}"/>
              </a:ext>
            </a:extLst>
          </p:cNvPr>
          <p:cNvCxnSpPr>
            <a:cxnSpLocks/>
          </p:cNvCxnSpPr>
          <p:nvPr/>
        </p:nvCxnSpPr>
        <p:spPr>
          <a:xfrm flipH="1">
            <a:off x="1846910" y="1185098"/>
            <a:ext cx="1367182" cy="0"/>
          </a:xfrm>
          <a:prstGeom prst="line">
            <a:avLst/>
          </a:prstGeom>
          <a:ln w="19050">
            <a:solidFill>
              <a:srgbClr val="382B1B"/>
            </a:solidFill>
            <a:prstDash val="solid"/>
          </a:ln>
        </p:spPr>
        <p:style>
          <a:lnRef idx="1">
            <a:schemeClr val="accent1"/>
          </a:lnRef>
          <a:fillRef idx="0">
            <a:schemeClr val="accent1"/>
          </a:fillRef>
          <a:effectRef idx="0">
            <a:schemeClr val="accent1"/>
          </a:effectRef>
          <a:fontRef idx="minor">
            <a:schemeClr val="tx1"/>
          </a:fontRef>
        </p:style>
      </p:cxnSp>
      <p:sp>
        <p:nvSpPr>
          <p:cNvPr id="27" name="Graphic 4">
            <a:extLst>
              <a:ext uri="{FF2B5EF4-FFF2-40B4-BE49-F238E27FC236}">
                <a16:creationId xmlns:a16="http://schemas.microsoft.com/office/drawing/2014/main" id="{DDAB49DD-9A51-F64A-C540-666AFA799FD4}"/>
              </a:ext>
            </a:extLst>
          </p:cNvPr>
          <p:cNvSpPr/>
          <p:nvPr/>
        </p:nvSpPr>
        <p:spPr>
          <a:xfrm>
            <a:off x="462393" y="422266"/>
            <a:ext cx="1442522" cy="1487352"/>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84BFA4"/>
          </a:solidFill>
          <a:ln w="2960" cap="flat">
            <a:noFill/>
            <a:prstDash val="solid"/>
            <a:miter/>
          </a:ln>
        </p:spPr>
        <p:txBody>
          <a:bodyPr rtlCol="0" anchor="ctr"/>
          <a:lstStyle/>
          <a:p>
            <a:endParaRPr lang="en-US" b="0" i="0" dirty="0">
              <a:latin typeface="Calibri" panose="020F0502020204030204" pitchFamily="34" charset="0"/>
            </a:endParaRPr>
          </a:p>
        </p:txBody>
      </p:sp>
      <p:sp>
        <p:nvSpPr>
          <p:cNvPr id="28" name="Oval 27">
            <a:extLst>
              <a:ext uri="{FF2B5EF4-FFF2-40B4-BE49-F238E27FC236}">
                <a16:creationId xmlns:a16="http://schemas.microsoft.com/office/drawing/2014/main" id="{48EBB6F2-855C-CE15-0C2E-37D6B64183D9}"/>
              </a:ext>
            </a:extLst>
          </p:cNvPr>
          <p:cNvSpPr/>
          <p:nvPr/>
        </p:nvSpPr>
        <p:spPr>
          <a:xfrm>
            <a:off x="3143233" y="1065256"/>
            <a:ext cx="239682" cy="239682"/>
          </a:xfrm>
          <a:prstGeom prst="ellipse">
            <a:avLst/>
          </a:prstGeom>
          <a:solidFill>
            <a:srgbClr val="E6C8C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Placeholder 5">
            <a:extLst>
              <a:ext uri="{FF2B5EF4-FFF2-40B4-BE49-F238E27FC236}">
                <a16:creationId xmlns:a16="http://schemas.microsoft.com/office/drawing/2014/main" id="{310689E6-349B-07DB-EBC3-7BB0B08EDEF4}"/>
              </a:ext>
            </a:extLst>
          </p:cNvPr>
          <p:cNvSpPr txBox="1">
            <a:spLocks/>
          </p:cNvSpPr>
          <p:nvPr/>
        </p:nvSpPr>
        <p:spPr>
          <a:xfrm>
            <a:off x="3684706" y="901958"/>
            <a:ext cx="7679034" cy="64854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4020"/>
              </a:lnSpc>
              <a:spcBef>
                <a:spcPts val="0"/>
              </a:spcBef>
              <a:buNone/>
            </a:pPr>
            <a:r>
              <a:rPr lang="en-GB" sz="4000" b="1" dirty="0">
                <a:solidFill>
                  <a:srgbClr val="84BFA4"/>
                </a:solidFill>
                <a:latin typeface="Calibri" panose="020F0502020204030204" pitchFamily="34" charset="0"/>
                <a:ea typeface="Calibri" panose="020F0502020204030204" pitchFamily="34" charset="0"/>
                <a:cs typeface="Calibri" panose="020F0502020204030204" pitchFamily="34" charset="0"/>
              </a:rPr>
              <a:t>Personlig hygien</a:t>
            </a:r>
          </a:p>
          <a:p>
            <a:pPr marL="0" indent="0">
              <a:lnSpc>
                <a:spcPts val="4020"/>
              </a:lnSpc>
              <a:spcBef>
                <a:spcPts val="0"/>
              </a:spcBef>
              <a:buNone/>
            </a:pPr>
            <a:endParaRPr lang="sv-SE" sz="4000" dirty="0">
              <a:solidFill>
                <a:srgbClr val="84BFA4"/>
              </a:solidFill>
              <a:latin typeface="Calibri" panose="020F0502020204030204" pitchFamily="34" charset="0"/>
              <a:ea typeface="Calibri" panose="020F0502020204030204" pitchFamily="34" charset="0"/>
              <a:cs typeface="Calibri" panose="020F0502020204030204" pitchFamily="34" charset="0"/>
            </a:endParaRPr>
          </a:p>
        </p:txBody>
      </p:sp>
      <p:sp>
        <p:nvSpPr>
          <p:cNvPr id="30" name="Text Placeholder 23">
            <a:extLst>
              <a:ext uri="{FF2B5EF4-FFF2-40B4-BE49-F238E27FC236}">
                <a16:creationId xmlns:a16="http://schemas.microsoft.com/office/drawing/2014/main" id="{13B0242C-3C0B-55AE-7ACB-E722DAE41478}"/>
              </a:ext>
            </a:extLst>
          </p:cNvPr>
          <p:cNvSpPr txBox="1">
            <a:spLocks/>
          </p:cNvSpPr>
          <p:nvPr/>
        </p:nvSpPr>
        <p:spPr>
          <a:xfrm>
            <a:off x="450576" y="749858"/>
            <a:ext cx="1546707" cy="857158"/>
          </a:xfrm>
          <a:prstGeom prst="rect">
            <a:avLst/>
          </a:prstGeom>
          <a:noFill/>
        </p:spPr>
        <p:txBody>
          <a:bodyPr anchor="t">
            <a:normAutofit/>
          </a:bodyPr>
          <a:lstStyle>
            <a:lvl1pPr marL="0" indent="0" algn="ctr" defTabSz="914400" rtl="0" eaLnBrk="1" latinLnBrk="0" hangingPunct="1">
              <a:lnSpc>
                <a:spcPct val="90000"/>
              </a:lnSpc>
              <a:spcBef>
                <a:spcPts val="1000"/>
              </a:spcBef>
              <a:buFont typeface="Arial" panose="020B0604020202020204" pitchFamily="34" charset="0"/>
              <a:buNone/>
              <a:defRPr sz="3600" b="1"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5000" dirty="0">
                <a:latin typeface="Calibri" panose="020F0502020204030204" pitchFamily="34" charset="0"/>
                <a:cs typeface="Calibri" panose="020F0502020204030204" pitchFamily="34" charset="0"/>
              </a:rPr>
              <a:t>01</a:t>
            </a:r>
          </a:p>
        </p:txBody>
      </p:sp>
      <p:pic>
        <p:nvPicPr>
          <p:cNvPr id="33" name="Graphic 32" descr="Sanitiser outline">
            <a:extLst>
              <a:ext uri="{FF2B5EF4-FFF2-40B4-BE49-F238E27FC236}">
                <a16:creationId xmlns:a16="http://schemas.microsoft.com/office/drawing/2014/main" id="{EE251EF5-CADA-A8D4-E574-15E5FD81475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503502" y="4112191"/>
            <a:ext cx="2019187" cy="2019187"/>
          </a:xfrm>
          <a:prstGeom prst="rect">
            <a:avLst/>
          </a:prstGeom>
        </p:spPr>
      </p:pic>
    </p:spTree>
    <p:extLst>
      <p:ext uri="{BB962C8B-B14F-4D97-AF65-F5344CB8AC3E}">
        <p14:creationId xmlns:p14="http://schemas.microsoft.com/office/powerpoint/2010/main" val="17114996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9294729D-19EE-E1FC-1957-733755848267}"/>
              </a:ext>
            </a:extLst>
          </p:cNvPr>
          <p:cNvSpPr/>
          <p:nvPr/>
        </p:nvSpPr>
        <p:spPr>
          <a:xfrm>
            <a:off x="0" y="0"/>
            <a:ext cx="1451113" cy="6858000"/>
          </a:xfrm>
          <a:prstGeom prst="rect">
            <a:avLst/>
          </a:prstGeom>
          <a:solidFill>
            <a:srgbClr val="84BFA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Placeholder 3">
            <a:extLst>
              <a:ext uri="{FF2B5EF4-FFF2-40B4-BE49-F238E27FC236}">
                <a16:creationId xmlns:a16="http://schemas.microsoft.com/office/drawing/2014/main" id="{B3F5325E-8361-E3E6-FAB8-27840ED35E14}"/>
              </a:ext>
            </a:extLst>
          </p:cNvPr>
          <p:cNvSpPr txBox="1">
            <a:spLocks/>
          </p:cNvSpPr>
          <p:nvPr/>
        </p:nvSpPr>
        <p:spPr>
          <a:xfrm>
            <a:off x="3697357" y="2161512"/>
            <a:ext cx="7931426" cy="312579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2760"/>
              </a:lnSpc>
              <a:spcBef>
                <a:spcPts val="0"/>
              </a:spcBef>
              <a:buClr>
                <a:srgbClr val="B6D1E1"/>
              </a:buClr>
            </a:pPr>
            <a:r>
              <a:rPr lang="en-IE" sz="2600" b="1" dirty="0">
                <a:solidFill>
                  <a:srgbClr val="382B1B"/>
                </a:solidFill>
                <a:latin typeface="Calibri" panose="020F0502020204030204" pitchFamily="34" charset="0"/>
                <a:ea typeface="Calibri" panose="020F0502020204030204" pitchFamily="34" charset="0"/>
                <a:cs typeface="Calibri" panose="020F0502020204030204" pitchFamily="34" charset="0"/>
              </a:rPr>
              <a:t>Mottagning av gods: </a:t>
            </a:r>
            <a:r>
              <a:rPr lang="en-IE" sz="2600" dirty="0">
                <a:solidFill>
                  <a:srgbClr val="382B1B"/>
                </a:solidFill>
                <a:latin typeface="Calibri" panose="020F0502020204030204" pitchFamily="34" charset="0"/>
                <a:ea typeface="Calibri" panose="020F0502020204030204" pitchFamily="34" charset="0"/>
                <a:cs typeface="Calibri" panose="020F0502020204030204" pitchFamily="34" charset="0"/>
              </a:rPr>
              <a:t>Kontrollera att emballaget är komplett och rent, att temperaturerna är korrekta och att transportfordonen hålls hygieniska utan spår av skadedjur. Eventuella avvikelser ska rapporteras till leverantören.</a:t>
            </a:r>
          </a:p>
          <a:p>
            <a:pPr>
              <a:lnSpc>
                <a:spcPts val="2760"/>
              </a:lnSpc>
              <a:spcBef>
                <a:spcPts val="0"/>
              </a:spcBef>
              <a:buClr>
                <a:srgbClr val="B6D1E1"/>
              </a:buClr>
            </a:pPr>
            <a:endParaRPr lang="en-IE" sz="2600" dirty="0">
              <a:solidFill>
                <a:srgbClr val="382B1B"/>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2760"/>
              </a:lnSpc>
              <a:spcBef>
                <a:spcPts val="0"/>
              </a:spcBef>
              <a:buClr>
                <a:srgbClr val="B6D1E1"/>
              </a:buClr>
              <a:buNone/>
            </a:pPr>
            <a:r>
              <a:rPr lang="en-IE" sz="2600" dirty="0">
                <a:solidFill>
                  <a:srgbClr val="382B1B"/>
                </a:solidFill>
                <a:latin typeface="Calibri" panose="020F0502020204030204" pitchFamily="34" charset="0"/>
                <a:ea typeface="Calibri" panose="020F0502020204030204" pitchFamily="34" charset="0"/>
                <a:cs typeface="Calibri" panose="020F0502020204030204" pitchFamily="34" charset="0"/>
              </a:rPr>
              <a:t> </a:t>
            </a:r>
            <a:endParaRPr lang="sv-SE" dirty="0">
              <a:solidFill>
                <a:srgbClr val="382B1B"/>
              </a:solidFill>
              <a:latin typeface="Calibri" panose="020F0502020204030204" pitchFamily="34" charset="0"/>
              <a:ea typeface="Calibri" panose="020F0502020204030204" pitchFamily="34" charset="0"/>
              <a:cs typeface="Calibri" panose="020F0502020204030204" pitchFamily="34" charset="0"/>
            </a:endParaRPr>
          </a:p>
        </p:txBody>
      </p:sp>
      <p:cxnSp>
        <p:nvCxnSpPr>
          <p:cNvPr id="26" name="Straight Connector 25">
            <a:extLst>
              <a:ext uri="{FF2B5EF4-FFF2-40B4-BE49-F238E27FC236}">
                <a16:creationId xmlns:a16="http://schemas.microsoft.com/office/drawing/2014/main" id="{3AAAAF3B-F5EC-B422-FFE6-48F8DA0A166E}"/>
              </a:ext>
            </a:extLst>
          </p:cNvPr>
          <p:cNvCxnSpPr>
            <a:cxnSpLocks/>
          </p:cNvCxnSpPr>
          <p:nvPr/>
        </p:nvCxnSpPr>
        <p:spPr>
          <a:xfrm flipH="1">
            <a:off x="1846910" y="1185098"/>
            <a:ext cx="1367182" cy="0"/>
          </a:xfrm>
          <a:prstGeom prst="line">
            <a:avLst/>
          </a:prstGeom>
          <a:ln w="19050">
            <a:solidFill>
              <a:srgbClr val="382B1B"/>
            </a:solidFill>
            <a:prstDash val="solid"/>
          </a:ln>
        </p:spPr>
        <p:style>
          <a:lnRef idx="1">
            <a:schemeClr val="accent1"/>
          </a:lnRef>
          <a:fillRef idx="0">
            <a:schemeClr val="accent1"/>
          </a:fillRef>
          <a:effectRef idx="0">
            <a:schemeClr val="accent1"/>
          </a:effectRef>
          <a:fontRef idx="minor">
            <a:schemeClr val="tx1"/>
          </a:fontRef>
        </p:style>
      </p:cxnSp>
      <p:sp>
        <p:nvSpPr>
          <p:cNvPr id="27" name="Graphic 4">
            <a:extLst>
              <a:ext uri="{FF2B5EF4-FFF2-40B4-BE49-F238E27FC236}">
                <a16:creationId xmlns:a16="http://schemas.microsoft.com/office/drawing/2014/main" id="{DDAB49DD-9A51-F64A-C540-666AFA799FD4}"/>
              </a:ext>
            </a:extLst>
          </p:cNvPr>
          <p:cNvSpPr/>
          <p:nvPr/>
        </p:nvSpPr>
        <p:spPr>
          <a:xfrm>
            <a:off x="462393" y="422266"/>
            <a:ext cx="1442522" cy="1487352"/>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B6D1E1"/>
          </a:solidFill>
          <a:ln w="2960" cap="flat">
            <a:noFill/>
            <a:prstDash val="solid"/>
            <a:miter/>
          </a:ln>
        </p:spPr>
        <p:txBody>
          <a:bodyPr rtlCol="0" anchor="ctr"/>
          <a:lstStyle/>
          <a:p>
            <a:endParaRPr lang="en-US" b="0" i="0" dirty="0">
              <a:latin typeface="Calibri" panose="020F0502020204030204" pitchFamily="34" charset="0"/>
            </a:endParaRPr>
          </a:p>
        </p:txBody>
      </p:sp>
      <p:sp>
        <p:nvSpPr>
          <p:cNvPr id="28" name="Oval 27">
            <a:extLst>
              <a:ext uri="{FF2B5EF4-FFF2-40B4-BE49-F238E27FC236}">
                <a16:creationId xmlns:a16="http://schemas.microsoft.com/office/drawing/2014/main" id="{48EBB6F2-855C-CE15-0C2E-37D6B64183D9}"/>
              </a:ext>
            </a:extLst>
          </p:cNvPr>
          <p:cNvSpPr/>
          <p:nvPr/>
        </p:nvSpPr>
        <p:spPr>
          <a:xfrm>
            <a:off x="3143233" y="1065256"/>
            <a:ext cx="239682" cy="239682"/>
          </a:xfrm>
          <a:prstGeom prst="ellipse">
            <a:avLst/>
          </a:prstGeom>
          <a:solidFill>
            <a:srgbClr val="E6C8C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Placeholder 5">
            <a:extLst>
              <a:ext uri="{FF2B5EF4-FFF2-40B4-BE49-F238E27FC236}">
                <a16:creationId xmlns:a16="http://schemas.microsoft.com/office/drawing/2014/main" id="{310689E6-349B-07DB-EBC3-7BB0B08EDEF4}"/>
              </a:ext>
            </a:extLst>
          </p:cNvPr>
          <p:cNvSpPr txBox="1">
            <a:spLocks/>
          </p:cNvSpPr>
          <p:nvPr/>
        </p:nvSpPr>
        <p:spPr>
          <a:xfrm>
            <a:off x="3684706" y="901958"/>
            <a:ext cx="7679034" cy="64854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4020"/>
              </a:lnSpc>
              <a:spcBef>
                <a:spcPts val="0"/>
              </a:spcBef>
              <a:buNone/>
            </a:pPr>
            <a:r>
              <a:rPr lang="en-GB" sz="4000" b="1" dirty="0">
                <a:solidFill>
                  <a:srgbClr val="B6D1E1"/>
                </a:solidFill>
                <a:latin typeface="Calibri" panose="020F0502020204030204" pitchFamily="34" charset="0"/>
                <a:ea typeface="Calibri" panose="020F0502020204030204" pitchFamily="34" charset="0"/>
                <a:cs typeface="Calibri" panose="020F0502020204030204" pitchFamily="34" charset="0"/>
              </a:rPr>
              <a:t>Från livsmedelsbutik till kök</a:t>
            </a:r>
          </a:p>
        </p:txBody>
      </p:sp>
      <p:sp>
        <p:nvSpPr>
          <p:cNvPr id="30" name="Text Placeholder 23">
            <a:extLst>
              <a:ext uri="{FF2B5EF4-FFF2-40B4-BE49-F238E27FC236}">
                <a16:creationId xmlns:a16="http://schemas.microsoft.com/office/drawing/2014/main" id="{13B0242C-3C0B-55AE-7ACB-E722DAE41478}"/>
              </a:ext>
            </a:extLst>
          </p:cNvPr>
          <p:cNvSpPr txBox="1">
            <a:spLocks/>
          </p:cNvSpPr>
          <p:nvPr/>
        </p:nvSpPr>
        <p:spPr>
          <a:xfrm>
            <a:off x="450576" y="749858"/>
            <a:ext cx="1546707" cy="857158"/>
          </a:xfrm>
          <a:prstGeom prst="rect">
            <a:avLst/>
          </a:prstGeom>
          <a:noFill/>
        </p:spPr>
        <p:txBody>
          <a:bodyPr anchor="t">
            <a:normAutofit/>
          </a:bodyPr>
          <a:lstStyle>
            <a:lvl1pPr marL="0" indent="0" algn="ctr" defTabSz="914400" rtl="0" eaLnBrk="1" latinLnBrk="0" hangingPunct="1">
              <a:lnSpc>
                <a:spcPct val="90000"/>
              </a:lnSpc>
              <a:spcBef>
                <a:spcPts val="1000"/>
              </a:spcBef>
              <a:buFont typeface="Arial" panose="020B0604020202020204" pitchFamily="34" charset="0"/>
              <a:buNone/>
              <a:defRPr sz="3600" b="1"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5000" dirty="0">
                <a:latin typeface="Calibri" panose="020F0502020204030204" pitchFamily="34" charset="0"/>
                <a:cs typeface="Calibri" panose="020F0502020204030204" pitchFamily="34" charset="0"/>
              </a:rPr>
              <a:t>02</a:t>
            </a:r>
          </a:p>
        </p:txBody>
      </p:sp>
      <p:pic>
        <p:nvPicPr>
          <p:cNvPr id="2" name="Graphic 1" descr="Grocery bag outline">
            <a:extLst>
              <a:ext uri="{FF2B5EF4-FFF2-40B4-BE49-F238E27FC236}">
                <a16:creationId xmlns:a16="http://schemas.microsoft.com/office/drawing/2014/main" id="{AB01B0E2-A6EB-33F3-B307-D6250A2CD0E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606446" y="4392118"/>
            <a:ext cx="1742607" cy="1742607"/>
          </a:xfrm>
          <a:prstGeom prst="rect">
            <a:avLst/>
          </a:prstGeom>
        </p:spPr>
      </p:pic>
    </p:spTree>
    <p:extLst>
      <p:ext uri="{BB962C8B-B14F-4D97-AF65-F5344CB8AC3E}">
        <p14:creationId xmlns:p14="http://schemas.microsoft.com/office/powerpoint/2010/main" val="14121056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9294729D-19EE-E1FC-1957-733755848267}"/>
              </a:ext>
            </a:extLst>
          </p:cNvPr>
          <p:cNvSpPr/>
          <p:nvPr/>
        </p:nvSpPr>
        <p:spPr>
          <a:xfrm>
            <a:off x="0" y="0"/>
            <a:ext cx="1451113" cy="6858000"/>
          </a:xfrm>
          <a:prstGeom prst="rect">
            <a:avLst/>
          </a:prstGeom>
          <a:solidFill>
            <a:srgbClr val="B6D1E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Placeholder 3">
            <a:extLst>
              <a:ext uri="{FF2B5EF4-FFF2-40B4-BE49-F238E27FC236}">
                <a16:creationId xmlns:a16="http://schemas.microsoft.com/office/drawing/2014/main" id="{B3F5325E-8361-E3E6-FAB8-27840ED35E14}"/>
              </a:ext>
            </a:extLst>
          </p:cNvPr>
          <p:cNvSpPr txBox="1">
            <a:spLocks/>
          </p:cNvSpPr>
          <p:nvPr/>
        </p:nvSpPr>
        <p:spPr>
          <a:xfrm>
            <a:off x="3697357" y="2161512"/>
            <a:ext cx="7931426" cy="312579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2760"/>
              </a:lnSpc>
              <a:spcBef>
                <a:spcPts val="0"/>
              </a:spcBef>
              <a:buClr>
                <a:srgbClr val="B6D1E1"/>
              </a:buClr>
            </a:pPr>
            <a:r>
              <a:rPr lang="en-IE" sz="2600" b="1" dirty="0">
                <a:solidFill>
                  <a:srgbClr val="382B1B"/>
                </a:solidFill>
                <a:latin typeface="Calibri" panose="020F0502020204030204" pitchFamily="34" charset="0"/>
                <a:ea typeface="Calibri" panose="020F0502020204030204" pitchFamily="34" charset="0"/>
                <a:cs typeface="Calibri" panose="020F0502020204030204" pitchFamily="34" charset="0"/>
              </a:rPr>
              <a:t>Ha kunskap om hur de olika livsmedelstyperna ska förvaras </a:t>
            </a:r>
            <a:r>
              <a:rPr lang="en-IE" sz="2600" dirty="0">
                <a:solidFill>
                  <a:srgbClr val="382B1B"/>
                </a:solidFill>
                <a:latin typeface="Calibri" panose="020F0502020204030204" pitchFamily="34" charset="0"/>
                <a:ea typeface="Calibri" panose="020F0502020204030204" pitchFamily="34" charset="0"/>
                <a:cs typeface="Calibri" panose="020F0502020204030204" pitchFamily="34" charset="0"/>
              </a:rPr>
              <a:t>för att undvika korskontaminering. Vid torrförvaring, se upp för kontaminering av personal eller skadedjur etc. </a:t>
            </a:r>
          </a:p>
          <a:p>
            <a:pPr>
              <a:lnSpc>
                <a:spcPts val="2760"/>
              </a:lnSpc>
              <a:spcBef>
                <a:spcPts val="0"/>
              </a:spcBef>
              <a:buClr>
                <a:srgbClr val="B6D1E1"/>
              </a:buClr>
            </a:pPr>
            <a:r>
              <a:rPr lang="en-IE" sz="2600" dirty="0">
                <a:solidFill>
                  <a:srgbClr val="382B1B"/>
                </a:solidFill>
                <a:latin typeface="Calibri" panose="020F0502020204030204" pitchFamily="34" charset="0"/>
                <a:ea typeface="Calibri" panose="020F0502020204030204" pitchFamily="34" charset="0"/>
                <a:cs typeface="Calibri" panose="020F0502020204030204" pitchFamily="34" charset="0"/>
              </a:rPr>
              <a:t>Använd FIFO-principen - först in, först ut. Detta är särskilt viktigt med lättfördärvliga livsmedel.</a:t>
            </a:r>
          </a:p>
          <a:p>
            <a:pPr>
              <a:lnSpc>
                <a:spcPts val="2760"/>
              </a:lnSpc>
              <a:spcBef>
                <a:spcPts val="0"/>
              </a:spcBef>
              <a:buClr>
                <a:srgbClr val="B6D1E1"/>
              </a:buClr>
            </a:pPr>
            <a:r>
              <a:rPr lang="en-IE" sz="2600" b="1" dirty="0">
                <a:solidFill>
                  <a:srgbClr val="382B1B"/>
                </a:solidFill>
                <a:latin typeface="Calibri" panose="020F0502020204030204" pitchFamily="34" charset="0"/>
                <a:ea typeface="Calibri" panose="020F0502020204030204" pitchFamily="34" charset="0"/>
                <a:cs typeface="Calibri" panose="020F0502020204030204" pitchFamily="34" charset="0"/>
              </a:rPr>
              <a:t>Kom ihåg att separera rått kött och fisk </a:t>
            </a:r>
            <a:r>
              <a:rPr lang="en-IE" sz="2600" dirty="0">
                <a:solidFill>
                  <a:srgbClr val="382B1B"/>
                </a:solidFill>
                <a:latin typeface="Calibri" panose="020F0502020204030204" pitchFamily="34" charset="0"/>
                <a:ea typeface="Calibri" panose="020F0502020204030204" pitchFamily="34" charset="0"/>
                <a:cs typeface="Calibri" panose="020F0502020204030204" pitchFamily="34" charset="0"/>
              </a:rPr>
              <a:t>från andra livsmedel. Återförslut förpackningar och täck över öppnade artiklar. Undvik kartonger som är smutsiga. Undvik golvförvaring.</a:t>
            </a:r>
          </a:p>
          <a:p>
            <a:pPr>
              <a:lnSpc>
                <a:spcPts val="2760"/>
              </a:lnSpc>
              <a:spcBef>
                <a:spcPts val="0"/>
              </a:spcBef>
              <a:buClr>
                <a:srgbClr val="B6D1E1"/>
              </a:buClr>
            </a:pPr>
            <a:endParaRPr lang="en-IE" sz="2600" dirty="0">
              <a:solidFill>
                <a:srgbClr val="382B1B"/>
              </a:solidFill>
              <a:latin typeface="Calibri" panose="020F0502020204030204" pitchFamily="34" charset="0"/>
              <a:ea typeface="Calibri" panose="020F0502020204030204" pitchFamily="34" charset="0"/>
              <a:cs typeface="Calibri" panose="020F0502020204030204" pitchFamily="34" charset="0"/>
            </a:endParaRPr>
          </a:p>
          <a:p>
            <a:pPr>
              <a:lnSpc>
                <a:spcPts val="2760"/>
              </a:lnSpc>
              <a:spcBef>
                <a:spcPts val="0"/>
              </a:spcBef>
              <a:buClr>
                <a:srgbClr val="B6D1E1"/>
              </a:buClr>
            </a:pPr>
            <a:endParaRPr lang="en-IE" sz="2600" dirty="0">
              <a:solidFill>
                <a:srgbClr val="382B1B"/>
              </a:solidFill>
              <a:latin typeface="Calibri" panose="020F0502020204030204" pitchFamily="34" charset="0"/>
              <a:ea typeface="Calibri" panose="020F0502020204030204" pitchFamily="34" charset="0"/>
              <a:cs typeface="Calibri" panose="020F0502020204030204" pitchFamily="34" charset="0"/>
            </a:endParaRPr>
          </a:p>
          <a:p>
            <a:pPr>
              <a:lnSpc>
                <a:spcPts val="2760"/>
              </a:lnSpc>
              <a:spcBef>
                <a:spcPts val="0"/>
              </a:spcBef>
              <a:buClr>
                <a:srgbClr val="B6D1E1"/>
              </a:buClr>
            </a:pPr>
            <a:endParaRPr lang="en-IE" sz="2600" dirty="0">
              <a:solidFill>
                <a:srgbClr val="382B1B"/>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2760"/>
              </a:lnSpc>
              <a:spcBef>
                <a:spcPts val="0"/>
              </a:spcBef>
              <a:buClr>
                <a:srgbClr val="B6D1E1"/>
              </a:buClr>
              <a:buNone/>
            </a:pPr>
            <a:r>
              <a:rPr lang="en-IE" sz="2600" dirty="0">
                <a:solidFill>
                  <a:srgbClr val="382B1B"/>
                </a:solidFill>
                <a:latin typeface="Calibri" panose="020F0502020204030204" pitchFamily="34" charset="0"/>
                <a:ea typeface="Calibri" panose="020F0502020204030204" pitchFamily="34" charset="0"/>
                <a:cs typeface="Calibri" panose="020F0502020204030204" pitchFamily="34" charset="0"/>
              </a:rPr>
              <a:t> </a:t>
            </a:r>
            <a:endParaRPr lang="sv-SE" dirty="0">
              <a:solidFill>
                <a:srgbClr val="382B1B"/>
              </a:solidFill>
              <a:latin typeface="Calibri" panose="020F0502020204030204" pitchFamily="34" charset="0"/>
              <a:ea typeface="Calibri" panose="020F0502020204030204" pitchFamily="34" charset="0"/>
              <a:cs typeface="Calibri" panose="020F0502020204030204" pitchFamily="34" charset="0"/>
            </a:endParaRPr>
          </a:p>
        </p:txBody>
      </p:sp>
      <p:cxnSp>
        <p:nvCxnSpPr>
          <p:cNvPr id="26" name="Straight Connector 25">
            <a:extLst>
              <a:ext uri="{FF2B5EF4-FFF2-40B4-BE49-F238E27FC236}">
                <a16:creationId xmlns:a16="http://schemas.microsoft.com/office/drawing/2014/main" id="{3AAAAF3B-F5EC-B422-FFE6-48F8DA0A166E}"/>
              </a:ext>
            </a:extLst>
          </p:cNvPr>
          <p:cNvCxnSpPr>
            <a:cxnSpLocks/>
          </p:cNvCxnSpPr>
          <p:nvPr/>
        </p:nvCxnSpPr>
        <p:spPr>
          <a:xfrm flipH="1">
            <a:off x="1846910" y="1185098"/>
            <a:ext cx="1367182" cy="0"/>
          </a:xfrm>
          <a:prstGeom prst="line">
            <a:avLst/>
          </a:prstGeom>
          <a:ln w="19050">
            <a:solidFill>
              <a:srgbClr val="382B1B"/>
            </a:solidFill>
            <a:prstDash val="solid"/>
          </a:ln>
        </p:spPr>
        <p:style>
          <a:lnRef idx="1">
            <a:schemeClr val="accent1"/>
          </a:lnRef>
          <a:fillRef idx="0">
            <a:schemeClr val="accent1"/>
          </a:fillRef>
          <a:effectRef idx="0">
            <a:schemeClr val="accent1"/>
          </a:effectRef>
          <a:fontRef idx="minor">
            <a:schemeClr val="tx1"/>
          </a:fontRef>
        </p:style>
      </p:cxnSp>
      <p:sp>
        <p:nvSpPr>
          <p:cNvPr id="27" name="Graphic 4">
            <a:extLst>
              <a:ext uri="{FF2B5EF4-FFF2-40B4-BE49-F238E27FC236}">
                <a16:creationId xmlns:a16="http://schemas.microsoft.com/office/drawing/2014/main" id="{DDAB49DD-9A51-F64A-C540-666AFA799FD4}"/>
              </a:ext>
            </a:extLst>
          </p:cNvPr>
          <p:cNvSpPr/>
          <p:nvPr/>
        </p:nvSpPr>
        <p:spPr>
          <a:xfrm>
            <a:off x="462393" y="422266"/>
            <a:ext cx="1442522" cy="1487352"/>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84BFA4"/>
          </a:solidFill>
          <a:ln w="2960" cap="flat">
            <a:noFill/>
            <a:prstDash val="solid"/>
            <a:miter/>
          </a:ln>
        </p:spPr>
        <p:txBody>
          <a:bodyPr rtlCol="0" anchor="ctr"/>
          <a:lstStyle/>
          <a:p>
            <a:endParaRPr lang="en-US" b="0" i="0" dirty="0">
              <a:latin typeface="Calibri" panose="020F0502020204030204" pitchFamily="34" charset="0"/>
            </a:endParaRPr>
          </a:p>
        </p:txBody>
      </p:sp>
      <p:sp>
        <p:nvSpPr>
          <p:cNvPr id="28" name="Oval 27">
            <a:extLst>
              <a:ext uri="{FF2B5EF4-FFF2-40B4-BE49-F238E27FC236}">
                <a16:creationId xmlns:a16="http://schemas.microsoft.com/office/drawing/2014/main" id="{48EBB6F2-855C-CE15-0C2E-37D6B64183D9}"/>
              </a:ext>
            </a:extLst>
          </p:cNvPr>
          <p:cNvSpPr/>
          <p:nvPr/>
        </p:nvSpPr>
        <p:spPr>
          <a:xfrm>
            <a:off x="3143233" y="1065256"/>
            <a:ext cx="239682" cy="239682"/>
          </a:xfrm>
          <a:prstGeom prst="ellipse">
            <a:avLst/>
          </a:prstGeom>
          <a:solidFill>
            <a:srgbClr val="E6C8C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Placeholder 5">
            <a:extLst>
              <a:ext uri="{FF2B5EF4-FFF2-40B4-BE49-F238E27FC236}">
                <a16:creationId xmlns:a16="http://schemas.microsoft.com/office/drawing/2014/main" id="{310689E6-349B-07DB-EBC3-7BB0B08EDEF4}"/>
              </a:ext>
            </a:extLst>
          </p:cNvPr>
          <p:cNvSpPr txBox="1">
            <a:spLocks/>
          </p:cNvSpPr>
          <p:nvPr/>
        </p:nvSpPr>
        <p:spPr>
          <a:xfrm>
            <a:off x="3684706" y="901958"/>
            <a:ext cx="7679034" cy="64854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4020"/>
              </a:lnSpc>
              <a:spcBef>
                <a:spcPts val="0"/>
              </a:spcBef>
              <a:buNone/>
            </a:pPr>
            <a:r>
              <a:rPr lang="en-GB" sz="4000" b="1" dirty="0">
                <a:solidFill>
                  <a:srgbClr val="84BFA4"/>
                </a:solidFill>
                <a:latin typeface="Calibri" panose="020F0502020204030204" pitchFamily="34" charset="0"/>
                <a:ea typeface="Calibri" panose="020F0502020204030204" pitchFamily="34" charset="0"/>
                <a:cs typeface="Calibri" panose="020F0502020204030204" pitchFamily="34" charset="0"/>
              </a:rPr>
              <a:t>Lagring och produktseparering</a:t>
            </a:r>
          </a:p>
          <a:p>
            <a:pPr marL="0" indent="0">
              <a:lnSpc>
                <a:spcPts val="4020"/>
              </a:lnSpc>
              <a:spcBef>
                <a:spcPts val="0"/>
              </a:spcBef>
              <a:buNone/>
            </a:pPr>
            <a:endParaRPr lang="en-GB" sz="4000" b="1" dirty="0">
              <a:solidFill>
                <a:srgbClr val="84BFA4"/>
              </a:solidFill>
              <a:latin typeface="Calibri" panose="020F0502020204030204" pitchFamily="34" charset="0"/>
              <a:ea typeface="Calibri" panose="020F0502020204030204" pitchFamily="34" charset="0"/>
              <a:cs typeface="Calibri" panose="020F0502020204030204" pitchFamily="34" charset="0"/>
            </a:endParaRPr>
          </a:p>
        </p:txBody>
      </p:sp>
      <p:sp>
        <p:nvSpPr>
          <p:cNvPr id="30" name="Text Placeholder 23">
            <a:extLst>
              <a:ext uri="{FF2B5EF4-FFF2-40B4-BE49-F238E27FC236}">
                <a16:creationId xmlns:a16="http://schemas.microsoft.com/office/drawing/2014/main" id="{13B0242C-3C0B-55AE-7ACB-E722DAE41478}"/>
              </a:ext>
            </a:extLst>
          </p:cNvPr>
          <p:cNvSpPr txBox="1">
            <a:spLocks/>
          </p:cNvSpPr>
          <p:nvPr/>
        </p:nvSpPr>
        <p:spPr>
          <a:xfrm>
            <a:off x="450576" y="749858"/>
            <a:ext cx="1546707" cy="857158"/>
          </a:xfrm>
          <a:prstGeom prst="rect">
            <a:avLst/>
          </a:prstGeom>
          <a:noFill/>
        </p:spPr>
        <p:txBody>
          <a:bodyPr anchor="t">
            <a:normAutofit/>
          </a:bodyPr>
          <a:lstStyle>
            <a:lvl1pPr marL="0" indent="0" algn="ctr" defTabSz="914400" rtl="0" eaLnBrk="1" latinLnBrk="0" hangingPunct="1">
              <a:lnSpc>
                <a:spcPct val="90000"/>
              </a:lnSpc>
              <a:spcBef>
                <a:spcPts val="1000"/>
              </a:spcBef>
              <a:buFont typeface="Arial" panose="020B0604020202020204" pitchFamily="34" charset="0"/>
              <a:buNone/>
              <a:defRPr sz="3600" b="1"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5000" dirty="0">
                <a:latin typeface="Calibri" panose="020F0502020204030204" pitchFamily="34" charset="0"/>
                <a:cs typeface="Calibri" panose="020F0502020204030204" pitchFamily="34" charset="0"/>
              </a:rPr>
              <a:t>03</a:t>
            </a:r>
          </a:p>
        </p:txBody>
      </p:sp>
      <p:pic>
        <p:nvPicPr>
          <p:cNvPr id="3" name="Graphic 2" descr="Bento Box outline">
            <a:extLst>
              <a:ext uri="{FF2B5EF4-FFF2-40B4-BE49-F238E27FC236}">
                <a16:creationId xmlns:a16="http://schemas.microsoft.com/office/drawing/2014/main" id="{E39316F9-37AC-2701-615F-2972AFA497B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685144" y="4443335"/>
            <a:ext cx="1777583" cy="1777583"/>
          </a:xfrm>
          <a:prstGeom prst="rect">
            <a:avLst/>
          </a:prstGeom>
        </p:spPr>
      </p:pic>
    </p:spTree>
    <p:extLst>
      <p:ext uri="{BB962C8B-B14F-4D97-AF65-F5344CB8AC3E}">
        <p14:creationId xmlns:p14="http://schemas.microsoft.com/office/powerpoint/2010/main" val="1170614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9294729D-19EE-E1FC-1957-733755848267}"/>
              </a:ext>
            </a:extLst>
          </p:cNvPr>
          <p:cNvSpPr/>
          <p:nvPr/>
        </p:nvSpPr>
        <p:spPr>
          <a:xfrm>
            <a:off x="0" y="0"/>
            <a:ext cx="1451113" cy="6858000"/>
          </a:xfrm>
          <a:prstGeom prst="rect">
            <a:avLst/>
          </a:prstGeom>
          <a:solidFill>
            <a:srgbClr val="E6C8C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Placeholder 3">
            <a:extLst>
              <a:ext uri="{FF2B5EF4-FFF2-40B4-BE49-F238E27FC236}">
                <a16:creationId xmlns:a16="http://schemas.microsoft.com/office/drawing/2014/main" id="{B3F5325E-8361-E3E6-FAB8-27840ED35E14}"/>
              </a:ext>
            </a:extLst>
          </p:cNvPr>
          <p:cNvSpPr txBox="1">
            <a:spLocks/>
          </p:cNvSpPr>
          <p:nvPr/>
        </p:nvSpPr>
        <p:spPr>
          <a:xfrm>
            <a:off x="3697357" y="2161512"/>
            <a:ext cx="7931426" cy="312579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2760"/>
              </a:lnSpc>
              <a:spcBef>
                <a:spcPts val="0"/>
              </a:spcBef>
              <a:buClr>
                <a:srgbClr val="B6D1E1"/>
              </a:buClr>
            </a:pPr>
            <a:r>
              <a:rPr lang="en-IE" sz="2600" dirty="0">
                <a:solidFill>
                  <a:srgbClr val="382B1B"/>
                </a:solidFill>
                <a:latin typeface="Calibri" panose="020F0502020204030204" pitchFamily="34" charset="0"/>
                <a:ea typeface="Calibri" panose="020F0502020204030204" pitchFamily="34" charset="0"/>
                <a:cs typeface="Calibri" panose="020F0502020204030204" pitchFamily="34" charset="0"/>
              </a:rPr>
              <a:t>Tydliga rutiner krävs. </a:t>
            </a:r>
            <a:br>
              <a:rPr lang="en-IE" sz="2600" dirty="0">
                <a:solidFill>
                  <a:srgbClr val="382B1B"/>
                </a:solidFill>
                <a:latin typeface="Calibri" panose="020F0502020204030204" pitchFamily="34" charset="0"/>
                <a:ea typeface="Calibri" panose="020F0502020204030204" pitchFamily="34" charset="0"/>
                <a:cs typeface="Calibri" panose="020F0502020204030204" pitchFamily="34" charset="0"/>
              </a:rPr>
            </a:br>
            <a:r>
              <a:rPr lang="en-IE" sz="2600" dirty="0">
                <a:solidFill>
                  <a:srgbClr val="382B1B"/>
                </a:solidFill>
                <a:latin typeface="Calibri" panose="020F0502020204030204" pitchFamily="34" charset="0"/>
                <a:ea typeface="Calibri" panose="020F0502020204030204" pitchFamily="34" charset="0"/>
                <a:cs typeface="Calibri" panose="020F0502020204030204" pitchFamily="34" charset="0"/>
              </a:rPr>
              <a:t>Ett program som beskriver vad som ska rengöras, hur ofta och på vilket sätt är värdefullt. </a:t>
            </a:r>
          </a:p>
          <a:p>
            <a:pPr>
              <a:lnSpc>
                <a:spcPts val="2760"/>
              </a:lnSpc>
              <a:spcBef>
                <a:spcPts val="0"/>
              </a:spcBef>
              <a:buClr>
                <a:srgbClr val="B6D1E1"/>
              </a:buClr>
            </a:pPr>
            <a:endParaRPr lang="sv-SE" dirty="0">
              <a:solidFill>
                <a:srgbClr val="382B1B"/>
              </a:solidFill>
              <a:latin typeface="Calibri" panose="020F0502020204030204" pitchFamily="34" charset="0"/>
              <a:ea typeface="Calibri" panose="020F0502020204030204" pitchFamily="34" charset="0"/>
              <a:cs typeface="Calibri" panose="020F0502020204030204" pitchFamily="34" charset="0"/>
            </a:endParaRPr>
          </a:p>
        </p:txBody>
      </p:sp>
      <p:cxnSp>
        <p:nvCxnSpPr>
          <p:cNvPr id="26" name="Straight Connector 25">
            <a:extLst>
              <a:ext uri="{FF2B5EF4-FFF2-40B4-BE49-F238E27FC236}">
                <a16:creationId xmlns:a16="http://schemas.microsoft.com/office/drawing/2014/main" id="{3AAAAF3B-F5EC-B422-FFE6-48F8DA0A166E}"/>
              </a:ext>
            </a:extLst>
          </p:cNvPr>
          <p:cNvCxnSpPr>
            <a:cxnSpLocks/>
          </p:cNvCxnSpPr>
          <p:nvPr/>
        </p:nvCxnSpPr>
        <p:spPr>
          <a:xfrm flipH="1">
            <a:off x="1846910" y="1185098"/>
            <a:ext cx="1367182" cy="0"/>
          </a:xfrm>
          <a:prstGeom prst="line">
            <a:avLst/>
          </a:prstGeom>
          <a:ln w="19050">
            <a:solidFill>
              <a:srgbClr val="382B1B"/>
            </a:solidFill>
            <a:prstDash val="solid"/>
          </a:ln>
        </p:spPr>
        <p:style>
          <a:lnRef idx="1">
            <a:schemeClr val="accent1"/>
          </a:lnRef>
          <a:fillRef idx="0">
            <a:schemeClr val="accent1"/>
          </a:fillRef>
          <a:effectRef idx="0">
            <a:schemeClr val="accent1"/>
          </a:effectRef>
          <a:fontRef idx="minor">
            <a:schemeClr val="tx1"/>
          </a:fontRef>
        </p:style>
      </p:cxnSp>
      <p:sp>
        <p:nvSpPr>
          <p:cNvPr id="27" name="Graphic 4">
            <a:extLst>
              <a:ext uri="{FF2B5EF4-FFF2-40B4-BE49-F238E27FC236}">
                <a16:creationId xmlns:a16="http://schemas.microsoft.com/office/drawing/2014/main" id="{DDAB49DD-9A51-F64A-C540-666AFA799FD4}"/>
              </a:ext>
            </a:extLst>
          </p:cNvPr>
          <p:cNvSpPr/>
          <p:nvPr/>
        </p:nvSpPr>
        <p:spPr>
          <a:xfrm>
            <a:off x="462393" y="422266"/>
            <a:ext cx="1442522" cy="1487352"/>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84BFA4"/>
          </a:solidFill>
          <a:ln w="2960" cap="flat">
            <a:noFill/>
            <a:prstDash val="solid"/>
            <a:miter/>
          </a:ln>
        </p:spPr>
        <p:txBody>
          <a:bodyPr rtlCol="0" anchor="ctr"/>
          <a:lstStyle/>
          <a:p>
            <a:endParaRPr lang="en-US" b="0" i="0" dirty="0">
              <a:latin typeface="Calibri" panose="020F0502020204030204" pitchFamily="34" charset="0"/>
            </a:endParaRPr>
          </a:p>
        </p:txBody>
      </p:sp>
      <p:sp>
        <p:nvSpPr>
          <p:cNvPr id="28" name="Oval 27">
            <a:extLst>
              <a:ext uri="{FF2B5EF4-FFF2-40B4-BE49-F238E27FC236}">
                <a16:creationId xmlns:a16="http://schemas.microsoft.com/office/drawing/2014/main" id="{48EBB6F2-855C-CE15-0C2E-37D6B64183D9}"/>
              </a:ext>
            </a:extLst>
          </p:cNvPr>
          <p:cNvSpPr/>
          <p:nvPr/>
        </p:nvSpPr>
        <p:spPr>
          <a:xfrm>
            <a:off x="3143233" y="1065256"/>
            <a:ext cx="239682" cy="239682"/>
          </a:xfrm>
          <a:prstGeom prst="ellipse">
            <a:avLst/>
          </a:prstGeom>
          <a:solidFill>
            <a:srgbClr val="E6C8C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Placeholder 5">
            <a:extLst>
              <a:ext uri="{FF2B5EF4-FFF2-40B4-BE49-F238E27FC236}">
                <a16:creationId xmlns:a16="http://schemas.microsoft.com/office/drawing/2014/main" id="{310689E6-349B-07DB-EBC3-7BB0B08EDEF4}"/>
              </a:ext>
            </a:extLst>
          </p:cNvPr>
          <p:cNvSpPr txBox="1">
            <a:spLocks/>
          </p:cNvSpPr>
          <p:nvPr/>
        </p:nvSpPr>
        <p:spPr>
          <a:xfrm>
            <a:off x="3684706" y="901958"/>
            <a:ext cx="7679034" cy="64854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4020"/>
              </a:lnSpc>
              <a:spcBef>
                <a:spcPts val="0"/>
              </a:spcBef>
              <a:buNone/>
            </a:pPr>
            <a:r>
              <a:rPr lang="en-GB" sz="4000" b="1" dirty="0">
                <a:solidFill>
                  <a:srgbClr val="84BFA4"/>
                </a:solidFill>
                <a:latin typeface="Calibri" panose="020F0502020204030204" pitchFamily="34" charset="0"/>
                <a:ea typeface="Calibri" panose="020F0502020204030204" pitchFamily="34" charset="0"/>
                <a:cs typeface="Calibri" panose="020F0502020204030204" pitchFamily="34" charset="0"/>
              </a:rPr>
              <a:t>Rengöring</a:t>
            </a:r>
          </a:p>
          <a:p>
            <a:pPr marL="0" indent="0">
              <a:lnSpc>
                <a:spcPts val="4020"/>
              </a:lnSpc>
              <a:spcBef>
                <a:spcPts val="0"/>
              </a:spcBef>
              <a:buNone/>
            </a:pPr>
            <a:endParaRPr lang="sv-SE" sz="4000" dirty="0">
              <a:solidFill>
                <a:srgbClr val="84BFA4"/>
              </a:solidFill>
              <a:latin typeface="Calibri" panose="020F0502020204030204" pitchFamily="34" charset="0"/>
              <a:ea typeface="Calibri" panose="020F0502020204030204" pitchFamily="34" charset="0"/>
              <a:cs typeface="Calibri" panose="020F0502020204030204" pitchFamily="34" charset="0"/>
            </a:endParaRPr>
          </a:p>
        </p:txBody>
      </p:sp>
      <p:sp>
        <p:nvSpPr>
          <p:cNvPr id="30" name="Text Placeholder 23">
            <a:extLst>
              <a:ext uri="{FF2B5EF4-FFF2-40B4-BE49-F238E27FC236}">
                <a16:creationId xmlns:a16="http://schemas.microsoft.com/office/drawing/2014/main" id="{13B0242C-3C0B-55AE-7ACB-E722DAE41478}"/>
              </a:ext>
            </a:extLst>
          </p:cNvPr>
          <p:cNvSpPr txBox="1">
            <a:spLocks/>
          </p:cNvSpPr>
          <p:nvPr/>
        </p:nvSpPr>
        <p:spPr>
          <a:xfrm>
            <a:off x="450576" y="749858"/>
            <a:ext cx="1546707" cy="857158"/>
          </a:xfrm>
          <a:prstGeom prst="rect">
            <a:avLst/>
          </a:prstGeom>
          <a:noFill/>
        </p:spPr>
        <p:txBody>
          <a:bodyPr anchor="t">
            <a:normAutofit/>
          </a:bodyPr>
          <a:lstStyle>
            <a:lvl1pPr marL="0" indent="0" algn="ctr" defTabSz="914400" rtl="0" eaLnBrk="1" latinLnBrk="0" hangingPunct="1">
              <a:lnSpc>
                <a:spcPct val="90000"/>
              </a:lnSpc>
              <a:spcBef>
                <a:spcPts val="1000"/>
              </a:spcBef>
              <a:buFont typeface="Arial" panose="020B0604020202020204" pitchFamily="34" charset="0"/>
              <a:buNone/>
              <a:defRPr sz="3600" b="1"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5000" dirty="0">
                <a:latin typeface="Calibri" panose="020F0502020204030204" pitchFamily="34" charset="0"/>
                <a:cs typeface="Calibri" panose="020F0502020204030204" pitchFamily="34" charset="0"/>
              </a:rPr>
              <a:t>04</a:t>
            </a:r>
          </a:p>
        </p:txBody>
      </p:sp>
      <p:pic>
        <p:nvPicPr>
          <p:cNvPr id="2" name="Graphic 1" descr="Mop and bucket outline">
            <a:extLst>
              <a:ext uri="{FF2B5EF4-FFF2-40B4-BE49-F238E27FC236}">
                <a16:creationId xmlns:a16="http://schemas.microsoft.com/office/drawing/2014/main" id="{4E236977-4A90-3A70-B6C5-A0A9EEB0BDB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535242" y="4113550"/>
            <a:ext cx="1777584" cy="1777584"/>
          </a:xfrm>
          <a:prstGeom prst="rect">
            <a:avLst/>
          </a:prstGeom>
        </p:spPr>
      </p:pic>
    </p:spTree>
    <p:extLst>
      <p:ext uri="{BB962C8B-B14F-4D97-AF65-F5344CB8AC3E}">
        <p14:creationId xmlns:p14="http://schemas.microsoft.com/office/powerpoint/2010/main" val="234356740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9294729D-19EE-E1FC-1957-733755848267}"/>
              </a:ext>
            </a:extLst>
          </p:cNvPr>
          <p:cNvSpPr/>
          <p:nvPr/>
        </p:nvSpPr>
        <p:spPr>
          <a:xfrm>
            <a:off x="0" y="0"/>
            <a:ext cx="1451113" cy="6858000"/>
          </a:xfrm>
          <a:prstGeom prst="rect">
            <a:avLst/>
          </a:prstGeom>
          <a:solidFill>
            <a:srgbClr val="84BFA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Placeholder 3">
            <a:extLst>
              <a:ext uri="{FF2B5EF4-FFF2-40B4-BE49-F238E27FC236}">
                <a16:creationId xmlns:a16="http://schemas.microsoft.com/office/drawing/2014/main" id="{B3F5325E-8361-E3E6-FAB8-27840ED35E14}"/>
              </a:ext>
            </a:extLst>
          </p:cNvPr>
          <p:cNvSpPr txBox="1">
            <a:spLocks/>
          </p:cNvSpPr>
          <p:nvPr/>
        </p:nvSpPr>
        <p:spPr>
          <a:xfrm>
            <a:off x="3697357" y="2161512"/>
            <a:ext cx="7931426" cy="312579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2760"/>
              </a:lnSpc>
              <a:spcBef>
                <a:spcPts val="0"/>
              </a:spcBef>
              <a:buClr>
                <a:srgbClr val="B6D1E1"/>
              </a:buClr>
            </a:pPr>
            <a:r>
              <a:rPr lang="en-IE" sz="2600" dirty="0">
                <a:solidFill>
                  <a:srgbClr val="382B1B"/>
                </a:solidFill>
                <a:latin typeface="Calibri" panose="020F0502020204030204" pitchFamily="34" charset="0"/>
                <a:ea typeface="Calibri" panose="020F0502020204030204" pitchFamily="34" charset="0"/>
                <a:cs typeface="Calibri" panose="020F0502020204030204" pitchFamily="34" charset="0"/>
              </a:rPr>
              <a:t>Det måste finnas rutiner för hur avfallet ska hanteras, det måste finnas lämpliga behållare och de måste tömmas dagligen. Skadedjur dras till sopor, särskilt matavfall. Tvätta händerna efter att du hanterat avfall.</a:t>
            </a:r>
            <a:endParaRPr lang="sv-SE" dirty="0">
              <a:solidFill>
                <a:srgbClr val="382B1B"/>
              </a:solidFill>
              <a:latin typeface="Calibri" panose="020F0502020204030204" pitchFamily="34" charset="0"/>
              <a:ea typeface="Calibri" panose="020F0502020204030204" pitchFamily="34" charset="0"/>
              <a:cs typeface="Calibri" panose="020F0502020204030204" pitchFamily="34" charset="0"/>
            </a:endParaRPr>
          </a:p>
        </p:txBody>
      </p:sp>
      <p:cxnSp>
        <p:nvCxnSpPr>
          <p:cNvPr id="26" name="Straight Connector 25">
            <a:extLst>
              <a:ext uri="{FF2B5EF4-FFF2-40B4-BE49-F238E27FC236}">
                <a16:creationId xmlns:a16="http://schemas.microsoft.com/office/drawing/2014/main" id="{3AAAAF3B-F5EC-B422-FFE6-48F8DA0A166E}"/>
              </a:ext>
            </a:extLst>
          </p:cNvPr>
          <p:cNvCxnSpPr>
            <a:cxnSpLocks/>
          </p:cNvCxnSpPr>
          <p:nvPr/>
        </p:nvCxnSpPr>
        <p:spPr>
          <a:xfrm flipH="1">
            <a:off x="1846910" y="1185098"/>
            <a:ext cx="1367182" cy="0"/>
          </a:xfrm>
          <a:prstGeom prst="line">
            <a:avLst/>
          </a:prstGeom>
          <a:ln w="19050">
            <a:solidFill>
              <a:srgbClr val="382B1B"/>
            </a:solidFill>
            <a:prstDash val="solid"/>
          </a:ln>
        </p:spPr>
        <p:style>
          <a:lnRef idx="1">
            <a:schemeClr val="accent1"/>
          </a:lnRef>
          <a:fillRef idx="0">
            <a:schemeClr val="accent1"/>
          </a:fillRef>
          <a:effectRef idx="0">
            <a:schemeClr val="accent1"/>
          </a:effectRef>
          <a:fontRef idx="minor">
            <a:schemeClr val="tx1"/>
          </a:fontRef>
        </p:style>
      </p:cxnSp>
      <p:sp>
        <p:nvSpPr>
          <p:cNvPr id="27" name="Graphic 4">
            <a:extLst>
              <a:ext uri="{FF2B5EF4-FFF2-40B4-BE49-F238E27FC236}">
                <a16:creationId xmlns:a16="http://schemas.microsoft.com/office/drawing/2014/main" id="{DDAB49DD-9A51-F64A-C540-666AFA799FD4}"/>
              </a:ext>
            </a:extLst>
          </p:cNvPr>
          <p:cNvSpPr/>
          <p:nvPr/>
        </p:nvSpPr>
        <p:spPr>
          <a:xfrm>
            <a:off x="462393" y="422266"/>
            <a:ext cx="1442522" cy="1487352"/>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B6D1E1"/>
          </a:solidFill>
          <a:ln w="2960" cap="flat">
            <a:noFill/>
            <a:prstDash val="solid"/>
            <a:miter/>
          </a:ln>
        </p:spPr>
        <p:txBody>
          <a:bodyPr rtlCol="0" anchor="ctr"/>
          <a:lstStyle/>
          <a:p>
            <a:endParaRPr lang="en-US" b="0" i="0" dirty="0">
              <a:latin typeface="Calibri" panose="020F0502020204030204" pitchFamily="34" charset="0"/>
            </a:endParaRPr>
          </a:p>
        </p:txBody>
      </p:sp>
      <p:sp>
        <p:nvSpPr>
          <p:cNvPr id="28" name="Oval 27">
            <a:extLst>
              <a:ext uri="{FF2B5EF4-FFF2-40B4-BE49-F238E27FC236}">
                <a16:creationId xmlns:a16="http://schemas.microsoft.com/office/drawing/2014/main" id="{48EBB6F2-855C-CE15-0C2E-37D6B64183D9}"/>
              </a:ext>
            </a:extLst>
          </p:cNvPr>
          <p:cNvSpPr/>
          <p:nvPr/>
        </p:nvSpPr>
        <p:spPr>
          <a:xfrm>
            <a:off x="3143233" y="1065256"/>
            <a:ext cx="239682" cy="239682"/>
          </a:xfrm>
          <a:prstGeom prst="ellipse">
            <a:avLst/>
          </a:prstGeom>
          <a:solidFill>
            <a:srgbClr val="E6C8C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Placeholder 5">
            <a:extLst>
              <a:ext uri="{FF2B5EF4-FFF2-40B4-BE49-F238E27FC236}">
                <a16:creationId xmlns:a16="http://schemas.microsoft.com/office/drawing/2014/main" id="{310689E6-349B-07DB-EBC3-7BB0B08EDEF4}"/>
              </a:ext>
            </a:extLst>
          </p:cNvPr>
          <p:cNvSpPr txBox="1">
            <a:spLocks/>
          </p:cNvSpPr>
          <p:nvPr/>
        </p:nvSpPr>
        <p:spPr>
          <a:xfrm>
            <a:off x="3684706" y="901958"/>
            <a:ext cx="7679034" cy="64854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4000" b="1" dirty="0">
                <a:solidFill>
                  <a:srgbClr val="B6D1E1"/>
                </a:solidFill>
                <a:effectLst/>
                <a:latin typeface="Calibri" panose="020F0502020204030204" pitchFamily="34" charset="0"/>
                <a:ea typeface="Calibri" panose="020F0502020204030204" pitchFamily="34" charset="0"/>
              </a:rPr>
              <a:t>Avfallshantering</a:t>
            </a:r>
            <a:endParaRPr lang="en-US" sz="4800" dirty="0">
              <a:solidFill>
                <a:srgbClr val="B6D1E1"/>
              </a:solidFill>
              <a:latin typeface="Calibri" panose="020F0502020204030204" pitchFamily="34" charset="0"/>
              <a:cs typeface="Calibri" panose="020F0502020204030204" pitchFamily="34" charset="0"/>
            </a:endParaRPr>
          </a:p>
        </p:txBody>
      </p:sp>
      <p:sp>
        <p:nvSpPr>
          <p:cNvPr id="30" name="Text Placeholder 23">
            <a:extLst>
              <a:ext uri="{FF2B5EF4-FFF2-40B4-BE49-F238E27FC236}">
                <a16:creationId xmlns:a16="http://schemas.microsoft.com/office/drawing/2014/main" id="{13B0242C-3C0B-55AE-7ACB-E722DAE41478}"/>
              </a:ext>
            </a:extLst>
          </p:cNvPr>
          <p:cNvSpPr txBox="1">
            <a:spLocks/>
          </p:cNvSpPr>
          <p:nvPr/>
        </p:nvSpPr>
        <p:spPr>
          <a:xfrm>
            <a:off x="450576" y="749858"/>
            <a:ext cx="1546707" cy="857158"/>
          </a:xfrm>
          <a:prstGeom prst="rect">
            <a:avLst/>
          </a:prstGeom>
          <a:noFill/>
        </p:spPr>
        <p:txBody>
          <a:bodyPr anchor="t">
            <a:normAutofit/>
          </a:bodyPr>
          <a:lstStyle>
            <a:lvl1pPr marL="0" indent="0" algn="ctr" defTabSz="914400" rtl="0" eaLnBrk="1" latinLnBrk="0" hangingPunct="1">
              <a:lnSpc>
                <a:spcPct val="90000"/>
              </a:lnSpc>
              <a:spcBef>
                <a:spcPts val="1000"/>
              </a:spcBef>
              <a:buFont typeface="Arial" panose="020B0604020202020204" pitchFamily="34" charset="0"/>
              <a:buNone/>
              <a:defRPr sz="3600" b="1"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5000" dirty="0">
                <a:latin typeface="Calibri" panose="020F0502020204030204" pitchFamily="34" charset="0"/>
                <a:cs typeface="Calibri" panose="020F0502020204030204" pitchFamily="34" charset="0"/>
              </a:rPr>
              <a:t>05</a:t>
            </a:r>
          </a:p>
        </p:txBody>
      </p:sp>
      <p:pic>
        <p:nvPicPr>
          <p:cNvPr id="3" name="Graphic 2" descr="Rubbish outline">
            <a:extLst>
              <a:ext uri="{FF2B5EF4-FFF2-40B4-BE49-F238E27FC236}">
                <a16:creationId xmlns:a16="http://schemas.microsoft.com/office/drawing/2014/main" id="{1F46D7C4-F8B2-FA7B-04FF-C5CBCE186F7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595204" y="4350895"/>
            <a:ext cx="1720121" cy="1720121"/>
          </a:xfrm>
          <a:prstGeom prst="rect">
            <a:avLst/>
          </a:prstGeom>
        </p:spPr>
      </p:pic>
    </p:spTree>
    <p:extLst>
      <p:ext uri="{BB962C8B-B14F-4D97-AF65-F5344CB8AC3E}">
        <p14:creationId xmlns:p14="http://schemas.microsoft.com/office/powerpoint/2010/main" val="343325518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9294729D-19EE-E1FC-1957-733755848267}"/>
              </a:ext>
            </a:extLst>
          </p:cNvPr>
          <p:cNvSpPr/>
          <p:nvPr/>
        </p:nvSpPr>
        <p:spPr>
          <a:xfrm>
            <a:off x="0" y="0"/>
            <a:ext cx="1451113" cy="6858000"/>
          </a:xfrm>
          <a:prstGeom prst="rect">
            <a:avLst/>
          </a:prstGeom>
          <a:solidFill>
            <a:srgbClr val="B6D1E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Placeholder 3">
            <a:extLst>
              <a:ext uri="{FF2B5EF4-FFF2-40B4-BE49-F238E27FC236}">
                <a16:creationId xmlns:a16="http://schemas.microsoft.com/office/drawing/2014/main" id="{B3F5325E-8361-E3E6-FAB8-27840ED35E14}"/>
              </a:ext>
            </a:extLst>
          </p:cNvPr>
          <p:cNvSpPr txBox="1">
            <a:spLocks/>
          </p:cNvSpPr>
          <p:nvPr/>
        </p:nvSpPr>
        <p:spPr>
          <a:xfrm>
            <a:off x="3697357" y="2161512"/>
            <a:ext cx="7931426" cy="312579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2760"/>
              </a:lnSpc>
              <a:spcBef>
                <a:spcPts val="0"/>
              </a:spcBef>
              <a:buClr>
                <a:srgbClr val="B6D1E1"/>
              </a:buClr>
            </a:pPr>
            <a:r>
              <a:rPr lang="en-IE" sz="2600" dirty="0">
                <a:solidFill>
                  <a:srgbClr val="382B1B"/>
                </a:solidFill>
                <a:latin typeface="Calibri" panose="020F0502020204030204" pitchFamily="34" charset="0"/>
                <a:ea typeface="Calibri" panose="020F0502020204030204" pitchFamily="34" charset="0"/>
                <a:cs typeface="Calibri" panose="020F0502020204030204" pitchFamily="34" charset="0"/>
              </a:rPr>
              <a:t>Det är bra att ha ett system på plats för att förebygga och hantera skadedjur och insekter. Det är lättare att förebygga skadedjur än att bli av med dem. Skadedjur trivs med 3 faktorer: mat, skydd och vatten.</a:t>
            </a:r>
          </a:p>
          <a:p>
            <a:pPr>
              <a:lnSpc>
                <a:spcPts val="2760"/>
              </a:lnSpc>
              <a:spcBef>
                <a:spcPts val="0"/>
              </a:spcBef>
              <a:buClr>
                <a:srgbClr val="B6D1E1"/>
              </a:buClr>
            </a:pPr>
            <a:endParaRPr lang="sv-SE" dirty="0">
              <a:solidFill>
                <a:srgbClr val="382B1B"/>
              </a:solidFill>
              <a:latin typeface="Calibri" panose="020F0502020204030204" pitchFamily="34" charset="0"/>
              <a:ea typeface="Calibri" panose="020F0502020204030204" pitchFamily="34" charset="0"/>
              <a:cs typeface="Calibri" panose="020F0502020204030204" pitchFamily="34" charset="0"/>
            </a:endParaRPr>
          </a:p>
        </p:txBody>
      </p:sp>
      <p:cxnSp>
        <p:nvCxnSpPr>
          <p:cNvPr id="26" name="Straight Connector 25">
            <a:extLst>
              <a:ext uri="{FF2B5EF4-FFF2-40B4-BE49-F238E27FC236}">
                <a16:creationId xmlns:a16="http://schemas.microsoft.com/office/drawing/2014/main" id="{3AAAAF3B-F5EC-B422-FFE6-48F8DA0A166E}"/>
              </a:ext>
            </a:extLst>
          </p:cNvPr>
          <p:cNvCxnSpPr>
            <a:cxnSpLocks/>
          </p:cNvCxnSpPr>
          <p:nvPr/>
        </p:nvCxnSpPr>
        <p:spPr>
          <a:xfrm flipH="1">
            <a:off x="1846910" y="1185098"/>
            <a:ext cx="1367182" cy="0"/>
          </a:xfrm>
          <a:prstGeom prst="line">
            <a:avLst/>
          </a:prstGeom>
          <a:ln w="19050">
            <a:solidFill>
              <a:srgbClr val="382B1B"/>
            </a:solidFill>
            <a:prstDash val="solid"/>
          </a:ln>
        </p:spPr>
        <p:style>
          <a:lnRef idx="1">
            <a:schemeClr val="accent1"/>
          </a:lnRef>
          <a:fillRef idx="0">
            <a:schemeClr val="accent1"/>
          </a:fillRef>
          <a:effectRef idx="0">
            <a:schemeClr val="accent1"/>
          </a:effectRef>
          <a:fontRef idx="minor">
            <a:schemeClr val="tx1"/>
          </a:fontRef>
        </p:style>
      </p:cxnSp>
      <p:sp>
        <p:nvSpPr>
          <p:cNvPr id="27" name="Graphic 4">
            <a:extLst>
              <a:ext uri="{FF2B5EF4-FFF2-40B4-BE49-F238E27FC236}">
                <a16:creationId xmlns:a16="http://schemas.microsoft.com/office/drawing/2014/main" id="{DDAB49DD-9A51-F64A-C540-666AFA799FD4}"/>
              </a:ext>
            </a:extLst>
          </p:cNvPr>
          <p:cNvSpPr/>
          <p:nvPr/>
        </p:nvSpPr>
        <p:spPr>
          <a:xfrm>
            <a:off x="462393" y="422266"/>
            <a:ext cx="1442522" cy="1487352"/>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84BFA4"/>
          </a:solidFill>
          <a:ln w="2960" cap="flat">
            <a:noFill/>
            <a:prstDash val="solid"/>
            <a:miter/>
          </a:ln>
        </p:spPr>
        <p:txBody>
          <a:bodyPr rtlCol="0" anchor="ctr"/>
          <a:lstStyle/>
          <a:p>
            <a:endParaRPr lang="en-US" b="0" i="0" dirty="0">
              <a:latin typeface="Calibri" panose="020F0502020204030204" pitchFamily="34" charset="0"/>
            </a:endParaRPr>
          </a:p>
        </p:txBody>
      </p:sp>
      <p:sp>
        <p:nvSpPr>
          <p:cNvPr id="28" name="Oval 27">
            <a:extLst>
              <a:ext uri="{FF2B5EF4-FFF2-40B4-BE49-F238E27FC236}">
                <a16:creationId xmlns:a16="http://schemas.microsoft.com/office/drawing/2014/main" id="{48EBB6F2-855C-CE15-0C2E-37D6B64183D9}"/>
              </a:ext>
            </a:extLst>
          </p:cNvPr>
          <p:cNvSpPr/>
          <p:nvPr/>
        </p:nvSpPr>
        <p:spPr>
          <a:xfrm>
            <a:off x="3143233" y="1065256"/>
            <a:ext cx="239682" cy="239682"/>
          </a:xfrm>
          <a:prstGeom prst="ellipse">
            <a:avLst/>
          </a:prstGeom>
          <a:solidFill>
            <a:srgbClr val="E6C8C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Placeholder 5">
            <a:extLst>
              <a:ext uri="{FF2B5EF4-FFF2-40B4-BE49-F238E27FC236}">
                <a16:creationId xmlns:a16="http://schemas.microsoft.com/office/drawing/2014/main" id="{310689E6-349B-07DB-EBC3-7BB0B08EDEF4}"/>
              </a:ext>
            </a:extLst>
          </p:cNvPr>
          <p:cNvSpPr txBox="1">
            <a:spLocks/>
          </p:cNvSpPr>
          <p:nvPr/>
        </p:nvSpPr>
        <p:spPr>
          <a:xfrm>
            <a:off x="3684706" y="901958"/>
            <a:ext cx="7679034" cy="64854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4020"/>
              </a:lnSpc>
              <a:spcBef>
                <a:spcPts val="0"/>
              </a:spcBef>
              <a:buNone/>
            </a:pPr>
            <a:r>
              <a:rPr lang="en-GB" sz="4000" b="1" dirty="0">
                <a:solidFill>
                  <a:srgbClr val="84BFA4"/>
                </a:solidFill>
                <a:latin typeface="Calibri" panose="020F0502020204030204" pitchFamily="34" charset="0"/>
                <a:ea typeface="Calibri" panose="020F0502020204030204" pitchFamily="34" charset="0"/>
                <a:cs typeface="Calibri" panose="020F0502020204030204" pitchFamily="34" charset="0"/>
              </a:rPr>
              <a:t>Skadedjur</a:t>
            </a:r>
          </a:p>
          <a:p>
            <a:pPr marL="0" indent="0">
              <a:lnSpc>
                <a:spcPts val="4020"/>
              </a:lnSpc>
              <a:spcBef>
                <a:spcPts val="0"/>
              </a:spcBef>
              <a:buNone/>
            </a:pPr>
            <a:endParaRPr lang="en-GB" sz="4000" b="1" dirty="0">
              <a:solidFill>
                <a:srgbClr val="84BFA4"/>
              </a:solidFill>
              <a:latin typeface="Calibri" panose="020F0502020204030204" pitchFamily="34" charset="0"/>
              <a:ea typeface="Calibri" panose="020F0502020204030204" pitchFamily="34" charset="0"/>
              <a:cs typeface="Calibri" panose="020F0502020204030204" pitchFamily="34" charset="0"/>
            </a:endParaRPr>
          </a:p>
        </p:txBody>
      </p:sp>
      <p:sp>
        <p:nvSpPr>
          <p:cNvPr id="30" name="Text Placeholder 23">
            <a:extLst>
              <a:ext uri="{FF2B5EF4-FFF2-40B4-BE49-F238E27FC236}">
                <a16:creationId xmlns:a16="http://schemas.microsoft.com/office/drawing/2014/main" id="{13B0242C-3C0B-55AE-7ACB-E722DAE41478}"/>
              </a:ext>
            </a:extLst>
          </p:cNvPr>
          <p:cNvSpPr txBox="1">
            <a:spLocks/>
          </p:cNvSpPr>
          <p:nvPr/>
        </p:nvSpPr>
        <p:spPr>
          <a:xfrm>
            <a:off x="450576" y="749858"/>
            <a:ext cx="1546707" cy="857158"/>
          </a:xfrm>
          <a:prstGeom prst="rect">
            <a:avLst/>
          </a:prstGeom>
          <a:noFill/>
        </p:spPr>
        <p:txBody>
          <a:bodyPr anchor="t">
            <a:normAutofit/>
          </a:bodyPr>
          <a:lstStyle>
            <a:lvl1pPr marL="0" indent="0" algn="ctr" defTabSz="914400" rtl="0" eaLnBrk="1" latinLnBrk="0" hangingPunct="1">
              <a:lnSpc>
                <a:spcPct val="90000"/>
              </a:lnSpc>
              <a:spcBef>
                <a:spcPts val="1000"/>
              </a:spcBef>
              <a:buFont typeface="Arial" panose="020B0604020202020204" pitchFamily="34" charset="0"/>
              <a:buNone/>
              <a:defRPr sz="3600" b="1"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5000" dirty="0">
                <a:latin typeface="Calibri" panose="020F0502020204030204" pitchFamily="34" charset="0"/>
                <a:cs typeface="Calibri" panose="020F0502020204030204" pitchFamily="34" charset="0"/>
              </a:rPr>
              <a:t>06</a:t>
            </a:r>
          </a:p>
        </p:txBody>
      </p:sp>
      <p:pic>
        <p:nvPicPr>
          <p:cNvPr id="4" name="Graphic 3" descr="Bug spray outline">
            <a:extLst>
              <a:ext uri="{FF2B5EF4-FFF2-40B4-BE49-F238E27FC236}">
                <a16:creationId xmlns:a16="http://schemas.microsoft.com/office/drawing/2014/main" id="{FE2178A5-F9CE-6A28-AE0E-D75F76BA5DC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35635" y="3873707"/>
            <a:ext cx="2362201" cy="2362201"/>
          </a:xfrm>
          <a:prstGeom prst="rect">
            <a:avLst/>
          </a:prstGeom>
        </p:spPr>
      </p:pic>
    </p:spTree>
    <p:extLst>
      <p:ext uri="{BB962C8B-B14F-4D97-AF65-F5344CB8AC3E}">
        <p14:creationId xmlns:p14="http://schemas.microsoft.com/office/powerpoint/2010/main" val="177372509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9294729D-19EE-E1FC-1957-733755848267}"/>
              </a:ext>
            </a:extLst>
          </p:cNvPr>
          <p:cNvSpPr/>
          <p:nvPr/>
        </p:nvSpPr>
        <p:spPr>
          <a:xfrm>
            <a:off x="0" y="0"/>
            <a:ext cx="1451113" cy="6858000"/>
          </a:xfrm>
          <a:prstGeom prst="rect">
            <a:avLst/>
          </a:prstGeom>
          <a:solidFill>
            <a:srgbClr val="E6C8C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Placeholder 3">
            <a:extLst>
              <a:ext uri="{FF2B5EF4-FFF2-40B4-BE49-F238E27FC236}">
                <a16:creationId xmlns:a16="http://schemas.microsoft.com/office/drawing/2014/main" id="{B3F5325E-8361-E3E6-FAB8-27840ED35E14}"/>
              </a:ext>
            </a:extLst>
          </p:cNvPr>
          <p:cNvSpPr txBox="1">
            <a:spLocks/>
          </p:cNvSpPr>
          <p:nvPr/>
        </p:nvSpPr>
        <p:spPr>
          <a:xfrm>
            <a:off x="3697357" y="2443396"/>
            <a:ext cx="7931426" cy="284391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2760"/>
              </a:lnSpc>
              <a:spcBef>
                <a:spcPts val="0"/>
              </a:spcBef>
              <a:buClr>
                <a:srgbClr val="B6D1E1"/>
              </a:buClr>
            </a:pPr>
            <a:r>
              <a:rPr lang="en-IE" sz="2600" dirty="0">
                <a:solidFill>
                  <a:srgbClr val="382B1B"/>
                </a:solidFill>
                <a:latin typeface="Calibri" panose="020F0502020204030204" pitchFamily="34" charset="0"/>
                <a:ea typeface="Calibri" panose="020F0502020204030204" pitchFamily="34" charset="0"/>
                <a:cs typeface="Calibri" panose="020F0502020204030204" pitchFamily="34" charset="0"/>
              </a:rPr>
              <a:t>Viktigt att kunna hålla rent i kök och lokaler samt att maskiner och kylar etc. fungerar som de ska. Ytorna måste vara hela och släta för att möjliggöra en god kökshygien. Trasiga eller skadade föremål är svåra att rengöra. </a:t>
            </a:r>
            <a:endParaRPr lang="sv-SE" dirty="0">
              <a:solidFill>
                <a:srgbClr val="382B1B"/>
              </a:solidFill>
              <a:latin typeface="Calibri" panose="020F0502020204030204" pitchFamily="34" charset="0"/>
              <a:ea typeface="Calibri" panose="020F0502020204030204" pitchFamily="34" charset="0"/>
              <a:cs typeface="Calibri" panose="020F0502020204030204" pitchFamily="34" charset="0"/>
            </a:endParaRPr>
          </a:p>
        </p:txBody>
      </p:sp>
      <p:cxnSp>
        <p:nvCxnSpPr>
          <p:cNvPr id="26" name="Straight Connector 25">
            <a:extLst>
              <a:ext uri="{FF2B5EF4-FFF2-40B4-BE49-F238E27FC236}">
                <a16:creationId xmlns:a16="http://schemas.microsoft.com/office/drawing/2014/main" id="{3AAAAF3B-F5EC-B422-FFE6-48F8DA0A166E}"/>
              </a:ext>
            </a:extLst>
          </p:cNvPr>
          <p:cNvCxnSpPr>
            <a:cxnSpLocks/>
          </p:cNvCxnSpPr>
          <p:nvPr/>
        </p:nvCxnSpPr>
        <p:spPr>
          <a:xfrm flipH="1">
            <a:off x="1846910" y="1185098"/>
            <a:ext cx="1367182" cy="0"/>
          </a:xfrm>
          <a:prstGeom prst="line">
            <a:avLst/>
          </a:prstGeom>
          <a:ln w="19050">
            <a:solidFill>
              <a:srgbClr val="382B1B"/>
            </a:solidFill>
            <a:prstDash val="solid"/>
          </a:ln>
        </p:spPr>
        <p:style>
          <a:lnRef idx="1">
            <a:schemeClr val="accent1"/>
          </a:lnRef>
          <a:fillRef idx="0">
            <a:schemeClr val="accent1"/>
          </a:fillRef>
          <a:effectRef idx="0">
            <a:schemeClr val="accent1"/>
          </a:effectRef>
          <a:fontRef idx="minor">
            <a:schemeClr val="tx1"/>
          </a:fontRef>
        </p:style>
      </p:cxnSp>
      <p:sp>
        <p:nvSpPr>
          <p:cNvPr id="27" name="Graphic 4">
            <a:extLst>
              <a:ext uri="{FF2B5EF4-FFF2-40B4-BE49-F238E27FC236}">
                <a16:creationId xmlns:a16="http://schemas.microsoft.com/office/drawing/2014/main" id="{DDAB49DD-9A51-F64A-C540-666AFA799FD4}"/>
              </a:ext>
            </a:extLst>
          </p:cNvPr>
          <p:cNvSpPr/>
          <p:nvPr/>
        </p:nvSpPr>
        <p:spPr>
          <a:xfrm>
            <a:off x="462393" y="422266"/>
            <a:ext cx="1442522" cy="1487352"/>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84BFA4"/>
          </a:solidFill>
          <a:ln w="2960" cap="flat">
            <a:noFill/>
            <a:prstDash val="solid"/>
            <a:miter/>
          </a:ln>
        </p:spPr>
        <p:txBody>
          <a:bodyPr rtlCol="0" anchor="ctr"/>
          <a:lstStyle/>
          <a:p>
            <a:endParaRPr lang="en-US" b="0" i="0" dirty="0">
              <a:latin typeface="Calibri" panose="020F0502020204030204" pitchFamily="34" charset="0"/>
            </a:endParaRPr>
          </a:p>
        </p:txBody>
      </p:sp>
      <p:sp>
        <p:nvSpPr>
          <p:cNvPr id="28" name="Oval 27">
            <a:extLst>
              <a:ext uri="{FF2B5EF4-FFF2-40B4-BE49-F238E27FC236}">
                <a16:creationId xmlns:a16="http://schemas.microsoft.com/office/drawing/2014/main" id="{48EBB6F2-855C-CE15-0C2E-37D6B64183D9}"/>
              </a:ext>
            </a:extLst>
          </p:cNvPr>
          <p:cNvSpPr/>
          <p:nvPr/>
        </p:nvSpPr>
        <p:spPr>
          <a:xfrm>
            <a:off x="3143233" y="1065256"/>
            <a:ext cx="239682" cy="239682"/>
          </a:xfrm>
          <a:prstGeom prst="ellipse">
            <a:avLst/>
          </a:prstGeom>
          <a:solidFill>
            <a:srgbClr val="E6C8C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Placeholder 5">
            <a:extLst>
              <a:ext uri="{FF2B5EF4-FFF2-40B4-BE49-F238E27FC236}">
                <a16:creationId xmlns:a16="http://schemas.microsoft.com/office/drawing/2014/main" id="{310689E6-349B-07DB-EBC3-7BB0B08EDEF4}"/>
              </a:ext>
            </a:extLst>
          </p:cNvPr>
          <p:cNvSpPr txBox="1">
            <a:spLocks/>
          </p:cNvSpPr>
          <p:nvPr/>
        </p:nvSpPr>
        <p:spPr>
          <a:xfrm>
            <a:off x="3684706" y="901958"/>
            <a:ext cx="5849038" cy="2021124"/>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4020"/>
              </a:lnSpc>
              <a:spcBef>
                <a:spcPts val="0"/>
              </a:spcBef>
              <a:buNone/>
            </a:pPr>
            <a:r>
              <a:rPr lang="en-GB" sz="4000" b="1" dirty="0">
                <a:solidFill>
                  <a:srgbClr val="84BFA4"/>
                </a:solidFill>
                <a:latin typeface="Calibri" panose="020F0502020204030204" pitchFamily="34" charset="0"/>
                <a:ea typeface="Calibri" panose="020F0502020204030204" pitchFamily="34" charset="0"/>
                <a:cs typeface="Calibri" panose="020F0502020204030204" pitchFamily="34" charset="0"/>
              </a:rPr>
              <a:t>Underhåll av lokaler och utrustning</a:t>
            </a:r>
          </a:p>
          <a:p>
            <a:pPr marL="0" indent="0">
              <a:lnSpc>
                <a:spcPts val="4020"/>
              </a:lnSpc>
              <a:spcBef>
                <a:spcPts val="0"/>
              </a:spcBef>
              <a:buNone/>
            </a:pPr>
            <a:endParaRPr lang="sv-SE" sz="4000" dirty="0">
              <a:solidFill>
                <a:srgbClr val="84BFA4"/>
              </a:solidFill>
              <a:latin typeface="Calibri" panose="020F0502020204030204" pitchFamily="34" charset="0"/>
              <a:ea typeface="Calibri" panose="020F0502020204030204" pitchFamily="34" charset="0"/>
              <a:cs typeface="Calibri" panose="020F0502020204030204" pitchFamily="34" charset="0"/>
            </a:endParaRPr>
          </a:p>
        </p:txBody>
      </p:sp>
      <p:sp>
        <p:nvSpPr>
          <p:cNvPr id="30" name="Text Placeholder 23">
            <a:extLst>
              <a:ext uri="{FF2B5EF4-FFF2-40B4-BE49-F238E27FC236}">
                <a16:creationId xmlns:a16="http://schemas.microsoft.com/office/drawing/2014/main" id="{13B0242C-3C0B-55AE-7ACB-E722DAE41478}"/>
              </a:ext>
            </a:extLst>
          </p:cNvPr>
          <p:cNvSpPr txBox="1">
            <a:spLocks/>
          </p:cNvSpPr>
          <p:nvPr/>
        </p:nvSpPr>
        <p:spPr>
          <a:xfrm>
            <a:off x="450576" y="749858"/>
            <a:ext cx="1546707" cy="857158"/>
          </a:xfrm>
          <a:prstGeom prst="rect">
            <a:avLst/>
          </a:prstGeom>
          <a:noFill/>
        </p:spPr>
        <p:txBody>
          <a:bodyPr anchor="t">
            <a:normAutofit/>
          </a:bodyPr>
          <a:lstStyle>
            <a:lvl1pPr marL="0" indent="0" algn="ctr" defTabSz="914400" rtl="0" eaLnBrk="1" latinLnBrk="0" hangingPunct="1">
              <a:lnSpc>
                <a:spcPct val="90000"/>
              </a:lnSpc>
              <a:spcBef>
                <a:spcPts val="1000"/>
              </a:spcBef>
              <a:buFont typeface="Arial" panose="020B0604020202020204" pitchFamily="34" charset="0"/>
              <a:buNone/>
              <a:defRPr sz="3600" b="1"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5000" dirty="0">
                <a:latin typeface="Calibri" panose="020F0502020204030204" pitchFamily="34" charset="0"/>
                <a:cs typeface="Calibri" panose="020F0502020204030204" pitchFamily="34" charset="0"/>
              </a:rPr>
              <a:t>07</a:t>
            </a:r>
          </a:p>
        </p:txBody>
      </p:sp>
      <p:pic>
        <p:nvPicPr>
          <p:cNvPr id="2" name="Graphic 1" descr="Tools outline">
            <a:extLst>
              <a:ext uri="{FF2B5EF4-FFF2-40B4-BE49-F238E27FC236}">
                <a16:creationId xmlns:a16="http://schemas.microsoft.com/office/drawing/2014/main" id="{B3538271-DE10-3061-04C5-B56DCA59674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835047" y="4383374"/>
            <a:ext cx="1522749" cy="1522749"/>
          </a:xfrm>
          <a:prstGeom prst="rect">
            <a:avLst/>
          </a:prstGeom>
        </p:spPr>
      </p:pic>
    </p:spTree>
    <p:extLst>
      <p:ext uri="{BB962C8B-B14F-4D97-AF65-F5344CB8AC3E}">
        <p14:creationId xmlns:p14="http://schemas.microsoft.com/office/powerpoint/2010/main" val="412643421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EC9203C-6663-E3B7-2548-87C21B807893}"/>
              </a:ext>
            </a:extLst>
          </p:cNvPr>
          <p:cNvSpPr>
            <a:spLocks noGrp="1"/>
          </p:cNvSpPr>
          <p:nvPr>
            <p:ph type="body" sz="quarter" idx="14"/>
          </p:nvPr>
        </p:nvSpPr>
        <p:spPr>
          <a:xfrm>
            <a:off x="1242259" y="398272"/>
            <a:ext cx="7176159" cy="3217862"/>
          </a:xfrm>
        </p:spPr>
        <p:txBody>
          <a:bodyPr/>
          <a:lstStyle/>
          <a:p>
            <a:r>
              <a:rPr lang="en-US" dirty="0"/>
              <a:t>05</a:t>
            </a:r>
          </a:p>
        </p:txBody>
      </p:sp>
      <p:sp>
        <p:nvSpPr>
          <p:cNvPr id="3" name="Text Placeholder 2">
            <a:extLst>
              <a:ext uri="{FF2B5EF4-FFF2-40B4-BE49-F238E27FC236}">
                <a16:creationId xmlns:a16="http://schemas.microsoft.com/office/drawing/2014/main" id="{6183CCB9-EF15-4B2E-1E5E-536700B96AEA}"/>
              </a:ext>
            </a:extLst>
          </p:cNvPr>
          <p:cNvSpPr>
            <a:spLocks noGrp="1"/>
          </p:cNvSpPr>
          <p:nvPr>
            <p:ph type="body" sz="quarter" idx="15"/>
          </p:nvPr>
        </p:nvSpPr>
        <p:spPr>
          <a:xfrm>
            <a:off x="417284" y="1720798"/>
            <a:ext cx="8826108" cy="3217862"/>
          </a:xfrm>
        </p:spPr>
        <p:txBody>
          <a:bodyPr/>
          <a:lstStyle/>
          <a:p>
            <a:r>
              <a:rPr lang="en-GB" sz="6000" dirty="0">
                <a:effectLst/>
                <a:latin typeface="Calibri" panose="020F0502020204030204" pitchFamily="34" charset="0"/>
                <a:ea typeface="Calibri" panose="020F0502020204030204" pitchFamily="34" charset="0"/>
              </a:rPr>
              <a:t>HACCP </a:t>
            </a:r>
            <a:br>
              <a:rPr lang="en-GB" sz="6000" dirty="0">
                <a:effectLst/>
                <a:latin typeface="Calibri" panose="020F0502020204030204" pitchFamily="34" charset="0"/>
                <a:ea typeface="Calibri" panose="020F0502020204030204" pitchFamily="34" charset="0"/>
              </a:rPr>
            </a:br>
            <a:r>
              <a:rPr lang="en-GB" sz="6000" dirty="0">
                <a:effectLst/>
                <a:latin typeface="Calibri" panose="020F0502020204030204" pitchFamily="34" charset="0"/>
                <a:ea typeface="Calibri" panose="020F0502020204030204" pitchFamily="34" charset="0"/>
              </a:rPr>
              <a:t>Faroanalys och kritiska styrpunkter</a:t>
            </a:r>
          </a:p>
        </p:txBody>
      </p:sp>
    </p:spTree>
    <p:extLst>
      <p:ext uri="{BB962C8B-B14F-4D97-AF65-F5344CB8AC3E}">
        <p14:creationId xmlns:p14="http://schemas.microsoft.com/office/powerpoint/2010/main" val="309236053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B3580AB1-5242-7DE4-BF3A-B424CC875DDA}"/>
              </a:ext>
            </a:extLst>
          </p:cNvPr>
          <p:cNvSpPr/>
          <p:nvPr/>
        </p:nvSpPr>
        <p:spPr>
          <a:xfrm>
            <a:off x="0" y="0"/>
            <a:ext cx="12192000" cy="2119086"/>
          </a:xfrm>
          <a:prstGeom prst="rect">
            <a:avLst/>
          </a:prstGeom>
          <a:solidFill>
            <a:srgbClr val="B6D1E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5">
            <a:extLst>
              <a:ext uri="{FF2B5EF4-FFF2-40B4-BE49-F238E27FC236}">
                <a16:creationId xmlns:a16="http://schemas.microsoft.com/office/drawing/2014/main" id="{076631A8-51B9-4D3F-DC77-CC9F5D9A65A0}"/>
              </a:ext>
            </a:extLst>
          </p:cNvPr>
          <p:cNvSpPr txBox="1">
            <a:spLocks/>
          </p:cNvSpPr>
          <p:nvPr/>
        </p:nvSpPr>
        <p:spPr>
          <a:xfrm>
            <a:off x="592378" y="742934"/>
            <a:ext cx="7387771" cy="171268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4020"/>
              </a:lnSpc>
              <a:spcBef>
                <a:spcPts val="0"/>
              </a:spcBef>
              <a:buNone/>
            </a:pPr>
            <a:r>
              <a:rPr lang="en-GB" sz="4000" b="1" dirty="0">
                <a:solidFill>
                  <a:schemeClr val="bg1"/>
                </a:solidFill>
                <a:latin typeface="Calibri" panose="020F0502020204030204" pitchFamily="34" charset="0"/>
                <a:ea typeface="Calibri" panose="020F0502020204030204" pitchFamily="34" charset="0"/>
                <a:cs typeface="Calibri" panose="020F0502020204030204" pitchFamily="34" charset="0"/>
              </a:rPr>
              <a:t>HACCP - Faroanalys och kritiska styrpunkter</a:t>
            </a:r>
          </a:p>
          <a:p>
            <a:pPr marL="0" indent="0">
              <a:lnSpc>
                <a:spcPts val="4020"/>
              </a:lnSpc>
              <a:spcBef>
                <a:spcPts val="0"/>
              </a:spcBef>
              <a:buNone/>
            </a:pPr>
            <a:endParaRPr lang="en-GB" sz="40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4020"/>
              </a:lnSpc>
              <a:spcBef>
                <a:spcPts val="0"/>
              </a:spcBef>
              <a:buNone/>
            </a:pPr>
            <a:endParaRPr lang="sv-SE" sz="40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12" name="Text Placeholder 3">
            <a:extLst>
              <a:ext uri="{FF2B5EF4-FFF2-40B4-BE49-F238E27FC236}">
                <a16:creationId xmlns:a16="http://schemas.microsoft.com/office/drawing/2014/main" id="{93C75B98-D8E3-EA22-BC4B-090051B03603}"/>
              </a:ext>
            </a:extLst>
          </p:cNvPr>
          <p:cNvSpPr txBox="1">
            <a:spLocks/>
          </p:cNvSpPr>
          <p:nvPr/>
        </p:nvSpPr>
        <p:spPr>
          <a:xfrm>
            <a:off x="600005" y="2817494"/>
            <a:ext cx="6482721" cy="312579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2760"/>
              </a:lnSpc>
              <a:spcBef>
                <a:spcPts val="0"/>
              </a:spcBef>
              <a:buNone/>
            </a:pPr>
            <a:r>
              <a:rPr lang="en-IE" sz="2600" dirty="0">
                <a:solidFill>
                  <a:srgbClr val="382B1B"/>
                </a:solidFill>
                <a:latin typeface="Calibri" panose="020F0502020204030204" pitchFamily="34" charset="0"/>
                <a:ea typeface="Calibri" panose="020F0502020204030204" pitchFamily="34" charset="0"/>
                <a:cs typeface="Calibri" panose="020F0502020204030204" pitchFamily="34" charset="0"/>
              </a:rPr>
              <a:t>HACCP är ett ledningssystem för livsmedelssäkerhet som gör det möjligt för oss att identifiera och kontrollera alla faror som kan utgöra en fara för tillagningen av säkra livsmedel. </a:t>
            </a:r>
            <a:br>
              <a:rPr lang="en-IE" sz="2600" dirty="0">
                <a:solidFill>
                  <a:srgbClr val="382B1B"/>
                </a:solidFill>
                <a:latin typeface="Calibri" panose="020F0502020204030204" pitchFamily="34" charset="0"/>
                <a:ea typeface="Calibri" panose="020F0502020204030204" pitchFamily="34" charset="0"/>
                <a:cs typeface="Calibri" panose="020F0502020204030204" pitchFamily="34" charset="0"/>
              </a:rPr>
            </a:br>
            <a:br>
              <a:rPr lang="en-IE" sz="2600" dirty="0">
                <a:solidFill>
                  <a:srgbClr val="382B1B"/>
                </a:solidFill>
                <a:latin typeface="Calibri" panose="020F0502020204030204" pitchFamily="34" charset="0"/>
                <a:ea typeface="Calibri" panose="020F0502020204030204" pitchFamily="34" charset="0"/>
                <a:cs typeface="Calibri" panose="020F0502020204030204" pitchFamily="34" charset="0"/>
              </a:rPr>
            </a:br>
            <a:r>
              <a:rPr lang="en-IE" sz="2600" b="1" dirty="0">
                <a:solidFill>
                  <a:srgbClr val="84BFA4"/>
                </a:solidFill>
                <a:latin typeface="Calibri" panose="020F0502020204030204" pitchFamily="34" charset="0"/>
                <a:ea typeface="Calibri" panose="020F0502020204030204" pitchFamily="34" charset="0"/>
                <a:cs typeface="Calibri" panose="020F0502020204030204" pitchFamily="34" charset="0"/>
              </a:rPr>
              <a:t>Med hjälp av 7 principer hjälper det oss att:</a:t>
            </a:r>
          </a:p>
          <a:p>
            <a:pPr>
              <a:lnSpc>
                <a:spcPts val="2760"/>
              </a:lnSpc>
              <a:spcBef>
                <a:spcPts val="0"/>
              </a:spcBef>
              <a:buClr>
                <a:srgbClr val="E6C8C7"/>
              </a:buClr>
            </a:pPr>
            <a:r>
              <a:rPr lang="en-IE" sz="2600" dirty="0">
                <a:solidFill>
                  <a:srgbClr val="382B1B"/>
                </a:solidFill>
                <a:latin typeface="Calibri" panose="020F0502020204030204" pitchFamily="34" charset="0"/>
                <a:ea typeface="Calibri" panose="020F0502020204030204" pitchFamily="34" charset="0"/>
                <a:cs typeface="Calibri" panose="020F0502020204030204" pitchFamily="34" charset="0"/>
              </a:rPr>
              <a:t>identifiera vad som kan gå fel</a:t>
            </a:r>
          </a:p>
          <a:p>
            <a:pPr>
              <a:lnSpc>
                <a:spcPts val="2760"/>
              </a:lnSpc>
              <a:spcBef>
                <a:spcPts val="0"/>
              </a:spcBef>
              <a:buClr>
                <a:srgbClr val="E6C8C7"/>
              </a:buClr>
            </a:pPr>
            <a:r>
              <a:rPr lang="en-IE" sz="2600" dirty="0">
                <a:solidFill>
                  <a:srgbClr val="382B1B"/>
                </a:solidFill>
                <a:latin typeface="Calibri" panose="020F0502020204030204" pitchFamily="34" charset="0"/>
                <a:ea typeface="Calibri" panose="020F0502020204030204" pitchFamily="34" charset="0"/>
                <a:cs typeface="Calibri" panose="020F0502020204030204" pitchFamily="34" charset="0"/>
              </a:rPr>
              <a:t>plan för att förhindra det</a:t>
            </a:r>
          </a:p>
          <a:p>
            <a:pPr>
              <a:lnSpc>
                <a:spcPts val="2760"/>
              </a:lnSpc>
              <a:spcBef>
                <a:spcPts val="0"/>
              </a:spcBef>
              <a:buClr>
                <a:srgbClr val="E6C8C7"/>
              </a:buClr>
            </a:pPr>
            <a:r>
              <a:rPr lang="en-IE" sz="2600" dirty="0">
                <a:solidFill>
                  <a:srgbClr val="382B1B"/>
                </a:solidFill>
                <a:latin typeface="Calibri" panose="020F0502020204030204" pitchFamily="34" charset="0"/>
                <a:ea typeface="Calibri" panose="020F0502020204030204" pitchFamily="34" charset="0"/>
                <a:cs typeface="Calibri" panose="020F0502020204030204" pitchFamily="34" charset="0"/>
              </a:rPr>
              <a:t>se till att du gör det.</a:t>
            </a:r>
          </a:p>
          <a:p>
            <a:pPr marL="0" indent="0">
              <a:lnSpc>
                <a:spcPts val="2760"/>
              </a:lnSpc>
              <a:spcBef>
                <a:spcPts val="0"/>
              </a:spcBef>
              <a:buNone/>
            </a:pPr>
            <a:endParaRPr lang="sv-SE" dirty="0">
              <a:solidFill>
                <a:srgbClr val="382B1B"/>
              </a:solidFill>
              <a:latin typeface="Calibri" panose="020F0502020204030204" pitchFamily="34" charset="0"/>
              <a:ea typeface="Calibri" panose="020F0502020204030204" pitchFamily="34" charset="0"/>
              <a:cs typeface="Calibri" panose="020F0502020204030204" pitchFamily="34" charset="0"/>
            </a:endParaRPr>
          </a:p>
        </p:txBody>
      </p:sp>
      <p:pic>
        <p:nvPicPr>
          <p:cNvPr id="2" name="Bildobjekt 2">
            <a:extLst>
              <a:ext uri="{FF2B5EF4-FFF2-40B4-BE49-F238E27FC236}">
                <a16:creationId xmlns:a16="http://schemas.microsoft.com/office/drawing/2014/main" id="{F62AEA14-07CF-B250-2132-A2940DE6AE4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718816" y="4882586"/>
            <a:ext cx="1903363" cy="1659765"/>
          </a:xfrm>
          <a:prstGeom prst="rect">
            <a:avLst/>
          </a:prstGeom>
        </p:spPr>
      </p:pic>
      <p:sp>
        <p:nvSpPr>
          <p:cNvPr id="7" name="Freeform 6">
            <a:extLst>
              <a:ext uri="{FF2B5EF4-FFF2-40B4-BE49-F238E27FC236}">
                <a16:creationId xmlns:a16="http://schemas.microsoft.com/office/drawing/2014/main" id="{2A952426-E1D5-4FCD-EE0E-0FAA24767E2A}"/>
              </a:ext>
            </a:extLst>
          </p:cNvPr>
          <p:cNvSpPr/>
          <p:nvPr/>
        </p:nvSpPr>
        <p:spPr>
          <a:xfrm>
            <a:off x="7442415" y="0"/>
            <a:ext cx="5014913" cy="5168901"/>
          </a:xfrm>
          <a:custGeom>
            <a:avLst/>
            <a:gdLst>
              <a:gd name="connsiteX0" fmla="*/ 2283704 w 5014913"/>
              <a:gd name="connsiteY0" fmla="*/ 20 h 5168901"/>
              <a:gd name="connsiteX1" fmla="*/ 3036627 w 5014913"/>
              <a:gd name="connsiteY1" fmla="*/ 121118 h 5168901"/>
              <a:gd name="connsiteX2" fmla="*/ 3926279 w 5014913"/>
              <a:gd name="connsiteY2" fmla="*/ 486139 h 5168901"/>
              <a:gd name="connsiteX3" fmla="*/ 4875692 w 5014913"/>
              <a:gd name="connsiteY3" fmla="*/ 1332338 h 5168901"/>
              <a:gd name="connsiteX4" fmla="*/ 2993467 w 5014913"/>
              <a:gd name="connsiteY4" fmla="*/ 5121983 h 5168901"/>
              <a:gd name="connsiteX5" fmla="*/ 25730 w 5014913"/>
              <a:gd name="connsiteY5" fmla="*/ 2792456 h 5168901"/>
              <a:gd name="connsiteX6" fmla="*/ 1141130 w 5014913"/>
              <a:gd name="connsiteY6" fmla="*/ 512687 h 5168901"/>
              <a:gd name="connsiteX7" fmla="*/ 2283704 w 5014913"/>
              <a:gd name="connsiteY7" fmla="*/ 20 h 5168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4913" h="5168901">
                <a:moveTo>
                  <a:pt x="2283704" y="20"/>
                </a:moveTo>
                <a:cubicBezTo>
                  <a:pt x="2531994" y="-1146"/>
                  <a:pt x="2786412" y="46453"/>
                  <a:pt x="3036627" y="121118"/>
                </a:cubicBezTo>
                <a:cubicBezTo>
                  <a:pt x="3345345" y="214032"/>
                  <a:pt x="3644119" y="346762"/>
                  <a:pt x="3926279" y="486139"/>
                </a:cubicBezTo>
                <a:cubicBezTo>
                  <a:pt x="4317999" y="678612"/>
                  <a:pt x="4732948" y="887672"/>
                  <a:pt x="4875692" y="1332338"/>
                </a:cubicBezTo>
                <a:cubicBezTo>
                  <a:pt x="5353712" y="2805725"/>
                  <a:pt x="4570282" y="4873107"/>
                  <a:pt x="2993467" y="5121983"/>
                </a:cubicBezTo>
                <a:cubicBezTo>
                  <a:pt x="1376820" y="5377503"/>
                  <a:pt x="-223235" y="4587719"/>
                  <a:pt x="25730" y="2792456"/>
                </a:cubicBezTo>
                <a:cubicBezTo>
                  <a:pt x="131963" y="2022574"/>
                  <a:pt x="626585" y="1090097"/>
                  <a:pt x="1141130" y="512687"/>
                </a:cubicBezTo>
                <a:cubicBezTo>
                  <a:pt x="1473089" y="139369"/>
                  <a:pt x="1869886" y="1966"/>
                  <a:pt x="2283704" y="20"/>
                </a:cubicBezTo>
                <a:close/>
              </a:path>
            </a:pathLst>
          </a:custGeom>
          <a:blipFill>
            <a:blip r:embed="rId3" cstate="email">
              <a:extLst>
                <a:ext uri="{28A0092B-C50C-407E-A947-70E740481C1C}">
                  <a14:useLocalDpi xmlns:a14="http://schemas.microsoft.com/office/drawing/2010/main"/>
                </a:ext>
              </a:extLst>
            </a:blip>
            <a:srcRect/>
            <a:stretch>
              <a:fillRect l="-27366" r="-27366"/>
            </a:stretch>
          </a:blipFill>
          <a:ln w="2960"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13" name="Graphic 4">
            <a:extLst>
              <a:ext uri="{FF2B5EF4-FFF2-40B4-BE49-F238E27FC236}">
                <a16:creationId xmlns:a16="http://schemas.microsoft.com/office/drawing/2014/main" id="{B3345D2B-0537-8635-5B15-A82999F5C6E1}"/>
              </a:ext>
            </a:extLst>
          </p:cNvPr>
          <p:cNvSpPr/>
          <p:nvPr/>
        </p:nvSpPr>
        <p:spPr>
          <a:xfrm>
            <a:off x="10181299" y="3132183"/>
            <a:ext cx="2561586" cy="2641194"/>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E6C8C7">
              <a:alpha val="77000"/>
            </a:srgbClr>
          </a:solidFill>
          <a:ln w="2960" cap="flat">
            <a:noFill/>
            <a:prstDash val="solid"/>
            <a:miter/>
          </a:ln>
        </p:spPr>
        <p:txBody>
          <a:bodyPr rtlCol="0" anchor="ctr"/>
          <a:lstStyle/>
          <a:p>
            <a:endParaRPr lang="en-US" b="0" i="0" dirty="0">
              <a:latin typeface="Calibri" panose="020F0502020204030204" pitchFamily="34" charset="0"/>
            </a:endParaRPr>
          </a:p>
        </p:txBody>
      </p:sp>
    </p:spTree>
    <p:extLst>
      <p:ext uri="{BB962C8B-B14F-4D97-AF65-F5344CB8AC3E}">
        <p14:creationId xmlns:p14="http://schemas.microsoft.com/office/powerpoint/2010/main" val="708226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D6C64B6-1CBD-ADA9-18FD-1FC4AFA8D96C}"/>
              </a:ext>
            </a:extLst>
          </p:cNvPr>
          <p:cNvSpPr>
            <a:spLocks noGrp="1"/>
          </p:cNvSpPr>
          <p:nvPr>
            <p:ph type="body" sz="quarter" idx="16"/>
          </p:nvPr>
        </p:nvSpPr>
        <p:spPr/>
        <p:txBody>
          <a:bodyPr>
            <a:noAutofit/>
          </a:bodyPr>
          <a:lstStyle/>
          <a:p>
            <a:r>
              <a:rPr lang="en-US" b="1" dirty="0"/>
              <a:t>Livsmedelssäkerhet &amp; hygien</a:t>
            </a:r>
          </a:p>
        </p:txBody>
      </p:sp>
      <p:sp>
        <p:nvSpPr>
          <p:cNvPr id="17" name="Text Placeholder 16">
            <a:extLst>
              <a:ext uri="{FF2B5EF4-FFF2-40B4-BE49-F238E27FC236}">
                <a16:creationId xmlns:a16="http://schemas.microsoft.com/office/drawing/2014/main" id="{D6EF2D00-1117-B5FA-8D06-970E3A3EFB64}"/>
              </a:ext>
            </a:extLst>
          </p:cNvPr>
          <p:cNvSpPr>
            <a:spLocks noGrp="1"/>
          </p:cNvSpPr>
          <p:nvPr>
            <p:ph type="body" sz="quarter" idx="18"/>
          </p:nvPr>
        </p:nvSpPr>
        <p:spPr>
          <a:xfrm>
            <a:off x="584442" y="2198722"/>
            <a:ext cx="4306395" cy="2260707"/>
          </a:xfrm>
        </p:spPr>
        <p:txBody>
          <a:bodyPr/>
          <a:lstStyle/>
          <a:p>
            <a:pPr marL="14288" indent="-14288"/>
            <a:r>
              <a:rPr lang="en-US" b="0" i="1" dirty="0">
                <a:effectLst/>
                <a:latin typeface="Calibri" panose="020F0502020204030204" pitchFamily="34" charset="0"/>
                <a:cs typeface="Calibri" panose="020F0502020204030204" pitchFamily="34" charset="0"/>
              </a:rPr>
              <a:t>Livsmedelsproduktion med målet att maten ska vara säker för konsumenten.</a:t>
            </a:r>
            <a:endParaRPr lang="en-US" i="1" dirty="0">
              <a:latin typeface="Calibri" panose="020F0502020204030204" pitchFamily="34" charset="0"/>
              <a:cs typeface="Calibri" panose="020F0502020204030204" pitchFamily="34" charset="0"/>
            </a:endParaRPr>
          </a:p>
        </p:txBody>
      </p:sp>
      <p:sp>
        <p:nvSpPr>
          <p:cNvPr id="19" name="Text Placeholder 18">
            <a:extLst>
              <a:ext uri="{FF2B5EF4-FFF2-40B4-BE49-F238E27FC236}">
                <a16:creationId xmlns:a16="http://schemas.microsoft.com/office/drawing/2014/main" id="{91652846-9F98-C50D-267D-C9E01676B01A}"/>
              </a:ext>
            </a:extLst>
          </p:cNvPr>
          <p:cNvSpPr>
            <a:spLocks noGrp="1"/>
          </p:cNvSpPr>
          <p:nvPr>
            <p:ph type="body" sz="quarter" idx="15"/>
          </p:nvPr>
        </p:nvSpPr>
        <p:spPr/>
        <p:txBody>
          <a:bodyPr/>
          <a:lstStyle/>
          <a:p>
            <a:r>
              <a:rPr lang="en-US" dirty="0"/>
              <a:t>01</a:t>
            </a:r>
          </a:p>
        </p:txBody>
      </p:sp>
      <p:sp>
        <p:nvSpPr>
          <p:cNvPr id="21" name="Text Placeholder 20">
            <a:extLst>
              <a:ext uri="{FF2B5EF4-FFF2-40B4-BE49-F238E27FC236}">
                <a16:creationId xmlns:a16="http://schemas.microsoft.com/office/drawing/2014/main" id="{70A1A5CE-BD0B-A6C2-3753-08594125AE23}"/>
              </a:ext>
            </a:extLst>
          </p:cNvPr>
          <p:cNvSpPr>
            <a:spLocks noGrp="1"/>
          </p:cNvSpPr>
          <p:nvPr>
            <p:ph type="body" sz="quarter" idx="14"/>
          </p:nvPr>
        </p:nvSpPr>
        <p:spPr/>
        <p:txBody>
          <a:bodyPr/>
          <a:lstStyle/>
          <a:p>
            <a:pPr>
              <a:lnSpc>
                <a:spcPct val="107000"/>
              </a:lnSpc>
              <a:spcAft>
                <a:spcPts val="800"/>
              </a:spcAft>
            </a:pPr>
            <a:r>
              <a:rPr lang="en-GB" sz="2400" dirty="0">
                <a:solidFill>
                  <a:srgbClr val="212529"/>
                </a:solidFill>
                <a:effectLst/>
                <a:latin typeface="Calibri" panose="020F0502020204030204" pitchFamily="34" charset="0"/>
                <a:ea typeface="Calibri" panose="020F0502020204030204" pitchFamily="34" charset="0"/>
              </a:rPr>
              <a:t>Olika hälsorisker</a:t>
            </a:r>
            <a:endParaRPr lang="sv-SE" sz="2400" dirty="0">
              <a:effectLst/>
              <a:latin typeface="Calibri" panose="020F0502020204030204" pitchFamily="34" charset="0"/>
              <a:ea typeface="Calibri" panose="020F0502020204030204" pitchFamily="34" charset="0"/>
            </a:endParaRPr>
          </a:p>
        </p:txBody>
      </p:sp>
      <p:sp>
        <p:nvSpPr>
          <p:cNvPr id="23" name="Text Placeholder 22">
            <a:extLst>
              <a:ext uri="{FF2B5EF4-FFF2-40B4-BE49-F238E27FC236}">
                <a16:creationId xmlns:a16="http://schemas.microsoft.com/office/drawing/2014/main" id="{9E1E7557-624B-34E8-1A3F-66256A3FA1BB}"/>
              </a:ext>
            </a:extLst>
          </p:cNvPr>
          <p:cNvSpPr>
            <a:spLocks noGrp="1"/>
          </p:cNvSpPr>
          <p:nvPr>
            <p:ph type="body" sz="quarter" idx="29"/>
          </p:nvPr>
        </p:nvSpPr>
        <p:spPr/>
        <p:txBody>
          <a:bodyPr/>
          <a:lstStyle/>
          <a:p>
            <a:r>
              <a:rPr lang="en-US" dirty="0"/>
              <a:t>02</a:t>
            </a:r>
          </a:p>
        </p:txBody>
      </p:sp>
      <p:sp>
        <p:nvSpPr>
          <p:cNvPr id="25" name="Text Placeholder 24">
            <a:extLst>
              <a:ext uri="{FF2B5EF4-FFF2-40B4-BE49-F238E27FC236}">
                <a16:creationId xmlns:a16="http://schemas.microsoft.com/office/drawing/2014/main" id="{ECEC036F-1F07-5075-F1F7-9BBBB7240855}"/>
              </a:ext>
            </a:extLst>
          </p:cNvPr>
          <p:cNvSpPr>
            <a:spLocks noGrp="1"/>
          </p:cNvSpPr>
          <p:nvPr>
            <p:ph type="body" sz="quarter" idx="30"/>
          </p:nvPr>
        </p:nvSpPr>
        <p:spPr/>
        <p:txBody>
          <a:bodyPr/>
          <a:lstStyle/>
          <a:p>
            <a:r>
              <a:rPr lang="en-GB" sz="2400" dirty="0">
                <a:effectLst/>
                <a:latin typeface="Calibri" panose="020F0502020204030204" pitchFamily="34" charset="0"/>
                <a:ea typeface="Calibri" panose="020F0502020204030204" pitchFamily="34" charset="0"/>
              </a:rPr>
              <a:t>Orsaker till matförgiftning</a:t>
            </a:r>
            <a:endParaRPr lang="en-US" sz="2400" dirty="0"/>
          </a:p>
        </p:txBody>
      </p:sp>
      <p:sp>
        <p:nvSpPr>
          <p:cNvPr id="27" name="Text Placeholder 26">
            <a:extLst>
              <a:ext uri="{FF2B5EF4-FFF2-40B4-BE49-F238E27FC236}">
                <a16:creationId xmlns:a16="http://schemas.microsoft.com/office/drawing/2014/main" id="{244D583B-8ECF-26EB-B743-57BF243E543D}"/>
              </a:ext>
            </a:extLst>
          </p:cNvPr>
          <p:cNvSpPr>
            <a:spLocks noGrp="1"/>
          </p:cNvSpPr>
          <p:nvPr>
            <p:ph type="body" sz="quarter" idx="31"/>
          </p:nvPr>
        </p:nvSpPr>
        <p:spPr/>
        <p:txBody>
          <a:bodyPr/>
          <a:lstStyle/>
          <a:p>
            <a:r>
              <a:rPr lang="en-US" dirty="0"/>
              <a:t>03</a:t>
            </a:r>
          </a:p>
        </p:txBody>
      </p:sp>
      <p:sp>
        <p:nvSpPr>
          <p:cNvPr id="29" name="Text Placeholder 28">
            <a:extLst>
              <a:ext uri="{FF2B5EF4-FFF2-40B4-BE49-F238E27FC236}">
                <a16:creationId xmlns:a16="http://schemas.microsoft.com/office/drawing/2014/main" id="{329722A7-85F3-6333-1B29-589BCF5EE4C4}"/>
              </a:ext>
            </a:extLst>
          </p:cNvPr>
          <p:cNvSpPr>
            <a:spLocks noGrp="1"/>
          </p:cNvSpPr>
          <p:nvPr>
            <p:ph type="body" sz="quarter" idx="32"/>
          </p:nvPr>
        </p:nvSpPr>
        <p:spPr/>
        <p:txBody>
          <a:bodyPr/>
          <a:lstStyle/>
          <a:p>
            <a:pPr>
              <a:lnSpc>
                <a:spcPct val="107000"/>
              </a:lnSpc>
              <a:spcAft>
                <a:spcPts val="800"/>
              </a:spcAft>
            </a:pPr>
            <a:r>
              <a:rPr lang="sv-SE" sz="2400" dirty="0">
                <a:effectLst/>
                <a:latin typeface="Calibri" panose="020F0502020204030204" pitchFamily="34" charset="0"/>
                <a:ea typeface="Calibri" panose="020F0502020204030204" pitchFamily="34" charset="0"/>
              </a:rPr>
              <a:t>Praktiska tips/rutiner</a:t>
            </a:r>
          </a:p>
        </p:txBody>
      </p:sp>
      <p:sp>
        <p:nvSpPr>
          <p:cNvPr id="31" name="Text Placeholder 30">
            <a:extLst>
              <a:ext uri="{FF2B5EF4-FFF2-40B4-BE49-F238E27FC236}">
                <a16:creationId xmlns:a16="http://schemas.microsoft.com/office/drawing/2014/main" id="{C2072E1F-1083-D39D-D0D3-A4D700FF8BFC}"/>
              </a:ext>
            </a:extLst>
          </p:cNvPr>
          <p:cNvSpPr>
            <a:spLocks noGrp="1"/>
          </p:cNvSpPr>
          <p:nvPr>
            <p:ph type="body" sz="quarter" idx="33"/>
          </p:nvPr>
        </p:nvSpPr>
        <p:spPr/>
        <p:txBody>
          <a:bodyPr/>
          <a:lstStyle/>
          <a:p>
            <a:r>
              <a:rPr lang="en-US" dirty="0"/>
              <a:t>04</a:t>
            </a:r>
          </a:p>
        </p:txBody>
      </p:sp>
      <p:sp>
        <p:nvSpPr>
          <p:cNvPr id="33" name="Text Placeholder 32">
            <a:extLst>
              <a:ext uri="{FF2B5EF4-FFF2-40B4-BE49-F238E27FC236}">
                <a16:creationId xmlns:a16="http://schemas.microsoft.com/office/drawing/2014/main" id="{0F6B33F7-D4BA-F203-A0F7-E1264AF5B76A}"/>
              </a:ext>
            </a:extLst>
          </p:cNvPr>
          <p:cNvSpPr>
            <a:spLocks noGrp="1"/>
          </p:cNvSpPr>
          <p:nvPr>
            <p:ph type="body" sz="quarter" idx="34"/>
          </p:nvPr>
        </p:nvSpPr>
        <p:spPr/>
        <p:txBody>
          <a:bodyPr/>
          <a:lstStyle/>
          <a:p>
            <a:pPr>
              <a:lnSpc>
                <a:spcPct val="107000"/>
              </a:lnSpc>
              <a:spcAft>
                <a:spcPts val="800"/>
              </a:spcAft>
            </a:pPr>
            <a:r>
              <a:rPr lang="en-GB" sz="2400" dirty="0">
                <a:effectLst/>
                <a:latin typeface="Calibri" panose="020F0502020204030204" pitchFamily="34" charset="0"/>
                <a:ea typeface="Calibri" panose="020F0502020204030204" pitchFamily="34" charset="0"/>
              </a:rPr>
              <a:t>Grundläggande förutsättningar för livsmedelshygien</a:t>
            </a:r>
            <a:endParaRPr lang="sv-SE" sz="2400" dirty="0">
              <a:effectLst/>
              <a:latin typeface="Calibri" panose="020F0502020204030204" pitchFamily="34" charset="0"/>
              <a:ea typeface="Calibri" panose="020F0502020204030204" pitchFamily="34" charset="0"/>
            </a:endParaRPr>
          </a:p>
        </p:txBody>
      </p:sp>
      <p:sp>
        <p:nvSpPr>
          <p:cNvPr id="35" name="Text Placeholder 34">
            <a:extLst>
              <a:ext uri="{FF2B5EF4-FFF2-40B4-BE49-F238E27FC236}">
                <a16:creationId xmlns:a16="http://schemas.microsoft.com/office/drawing/2014/main" id="{8AE76B5F-EAD9-5899-24F2-68152746F8CE}"/>
              </a:ext>
            </a:extLst>
          </p:cNvPr>
          <p:cNvSpPr>
            <a:spLocks noGrp="1"/>
          </p:cNvSpPr>
          <p:nvPr>
            <p:ph type="body" sz="quarter" idx="35"/>
          </p:nvPr>
        </p:nvSpPr>
        <p:spPr/>
        <p:txBody>
          <a:bodyPr/>
          <a:lstStyle/>
          <a:p>
            <a:r>
              <a:rPr lang="en-US" dirty="0"/>
              <a:t>05</a:t>
            </a:r>
          </a:p>
        </p:txBody>
      </p:sp>
      <p:sp>
        <p:nvSpPr>
          <p:cNvPr id="5" name="Text Placeholder 30">
            <a:extLst>
              <a:ext uri="{FF2B5EF4-FFF2-40B4-BE49-F238E27FC236}">
                <a16:creationId xmlns:a16="http://schemas.microsoft.com/office/drawing/2014/main" id="{FB46D6DF-0D7E-C95B-23FC-E6A3B396CE08}"/>
              </a:ext>
            </a:extLst>
          </p:cNvPr>
          <p:cNvSpPr txBox="1">
            <a:spLocks/>
          </p:cNvSpPr>
          <p:nvPr/>
        </p:nvSpPr>
        <p:spPr>
          <a:xfrm>
            <a:off x="6318725" y="4239649"/>
            <a:ext cx="700387" cy="578329"/>
          </a:xfrm>
          <a:prstGeom prst="rect">
            <a:avLst/>
          </a:prstGeom>
          <a:noFill/>
        </p:spPr>
        <p:txBody>
          <a:bodyPr anchor="ctr">
            <a:noAutofit/>
          </a:bodyPr>
          <a:lstStyle>
            <a:lvl1pPr marL="0" indent="0" algn="l" defTabSz="914400" rtl="0" eaLnBrk="1" latinLnBrk="0" hangingPunct="1">
              <a:lnSpc>
                <a:spcPct val="90000"/>
              </a:lnSpc>
              <a:spcBef>
                <a:spcPts val="1000"/>
              </a:spcBef>
              <a:buFont typeface="Arial" panose="020B0604020202020204" pitchFamily="34" charset="0"/>
              <a:buNone/>
              <a:defRPr sz="3200" b="1" kern="1200" baseline="0">
                <a:solidFill>
                  <a:srgbClr val="84BFA4"/>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06</a:t>
            </a:r>
          </a:p>
        </p:txBody>
      </p:sp>
      <p:sp>
        <p:nvSpPr>
          <p:cNvPr id="6" name="Text Placeholder 32">
            <a:extLst>
              <a:ext uri="{FF2B5EF4-FFF2-40B4-BE49-F238E27FC236}">
                <a16:creationId xmlns:a16="http://schemas.microsoft.com/office/drawing/2014/main" id="{A5E4FAFA-24A2-38CB-DD57-BC2DE9E335C9}"/>
              </a:ext>
            </a:extLst>
          </p:cNvPr>
          <p:cNvSpPr txBox="1">
            <a:spLocks/>
          </p:cNvSpPr>
          <p:nvPr/>
        </p:nvSpPr>
        <p:spPr>
          <a:xfrm>
            <a:off x="7019112" y="4172414"/>
            <a:ext cx="4804984" cy="689519"/>
          </a:xfrm>
          <a:prstGeom prst="rect">
            <a:avLst/>
          </a:prstGeom>
        </p:spPr>
        <p:txBody>
          <a:bodyPr anchor="ctr">
            <a:noAutofit/>
          </a:bodyPr>
          <a:lstStyle>
            <a:lvl1pPr marL="0" indent="0" algn="l" defTabSz="914400" rtl="0" eaLnBrk="1" latinLnBrk="0" hangingPunct="1">
              <a:lnSpc>
                <a:spcPct val="90000"/>
              </a:lnSpc>
              <a:spcBef>
                <a:spcPts val="1000"/>
              </a:spcBef>
              <a:buFont typeface="Arial" panose="020B0604020202020204" pitchFamily="34" charset="0"/>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7000"/>
              </a:lnSpc>
              <a:spcAft>
                <a:spcPts val="800"/>
              </a:spcAft>
            </a:pPr>
            <a:r>
              <a:rPr lang="en-GB" sz="2400" dirty="0">
                <a:effectLst/>
                <a:latin typeface="Calibri" panose="020F0502020204030204" pitchFamily="34" charset="0"/>
                <a:ea typeface="Calibri" panose="020F0502020204030204" pitchFamily="34" charset="0"/>
              </a:rPr>
              <a:t>Frågor för självreflektion</a:t>
            </a:r>
            <a:endParaRPr lang="sv-SE" sz="2400" dirty="0">
              <a:latin typeface="Calibri" panose="020F0502020204030204" pitchFamily="34" charset="0"/>
              <a:ea typeface="Calibri" panose="020F0502020204030204" pitchFamily="34" charset="0"/>
            </a:endParaRPr>
          </a:p>
        </p:txBody>
      </p:sp>
      <p:sp>
        <p:nvSpPr>
          <p:cNvPr id="9" name="Text Placeholder 8">
            <a:extLst>
              <a:ext uri="{FF2B5EF4-FFF2-40B4-BE49-F238E27FC236}">
                <a16:creationId xmlns:a16="http://schemas.microsoft.com/office/drawing/2014/main" id="{A4212617-A110-7DAD-87EB-F3E962E09E22}"/>
              </a:ext>
            </a:extLst>
          </p:cNvPr>
          <p:cNvSpPr>
            <a:spLocks noGrp="1"/>
          </p:cNvSpPr>
          <p:nvPr>
            <p:ph type="body" sz="quarter" idx="36"/>
          </p:nvPr>
        </p:nvSpPr>
        <p:spPr>
          <a:xfrm>
            <a:off x="7007567" y="3553155"/>
            <a:ext cx="4804984" cy="689519"/>
          </a:xfrm>
        </p:spPr>
        <p:txBody>
          <a:bodyPr/>
          <a:lstStyle/>
          <a:p>
            <a:r>
              <a:rPr lang="en-US" dirty="0"/>
              <a:t>HACCP </a:t>
            </a:r>
            <a:br>
              <a:rPr lang="en-US" dirty="0"/>
            </a:br>
            <a:r>
              <a:rPr lang="en-US" sz="1700" dirty="0"/>
              <a:t>Faroanalys och kritiska styrpunkter</a:t>
            </a:r>
          </a:p>
        </p:txBody>
      </p:sp>
      <p:pic>
        <p:nvPicPr>
          <p:cNvPr id="8" name="Picture 7">
            <a:extLst>
              <a:ext uri="{FF2B5EF4-FFF2-40B4-BE49-F238E27FC236}">
                <a16:creationId xmlns:a16="http://schemas.microsoft.com/office/drawing/2014/main" id="{384A804F-9515-4742-9DEF-661172526A8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48028" y="5369406"/>
            <a:ext cx="3619526" cy="638180"/>
          </a:xfrm>
          <a:prstGeom prst="rect">
            <a:avLst/>
          </a:prstGeom>
        </p:spPr>
      </p:pic>
      <p:pic>
        <p:nvPicPr>
          <p:cNvPr id="13" name="Picture 12" descr="Blue text on a black background&#10;&#10;Description automatically generated">
            <a:extLst>
              <a:ext uri="{FF2B5EF4-FFF2-40B4-BE49-F238E27FC236}">
                <a16:creationId xmlns:a16="http://schemas.microsoft.com/office/drawing/2014/main" id="{220FDCC2-9685-BD02-BBF3-EECABE1E579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668918" y="5523010"/>
            <a:ext cx="1581554" cy="330971"/>
          </a:xfrm>
          <a:prstGeom prst="rect">
            <a:avLst/>
          </a:prstGeom>
        </p:spPr>
      </p:pic>
    </p:spTree>
    <p:extLst>
      <p:ext uri="{BB962C8B-B14F-4D97-AF65-F5344CB8AC3E}">
        <p14:creationId xmlns:p14="http://schemas.microsoft.com/office/powerpoint/2010/main" val="253683525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8" name="Picture 227">
            <a:extLst>
              <a:ext uri="{FF2B5EF4-FFF2-40B4-BE49-F238E27FC236}">
                <a16:creationId xmlns:a16="http://schemas.microsoft.com/office/drawing/2014/main" id="{3EC1B40E-71AD-E645-CE43-D08DDF85B5CF}"/>
              </a:ext>
            </a:extLst>
          </p:cNvPr>
          <p:cNvPicPr>
            <a:picLocks noChangeAspect="1"/>
          </p:cNvPicPr>
          <p:nvPr/>
        </p:nvPicPr>
        <p:blipFill rotWithShape="1">
          <a:blip r:embed="rId2">
            <a:alphaModFix amt="22000"/>
            <a:grayscl/>
          </a:blip>
          <a:srcRect t="7284" b="36420"/>
          <a:stretch/>
        </p:blipFill>
        <p:spPr>
          <a:xfrm>
            <a:off x="0" y="2438400"/>
            <a:ext cx="12191999" cy="3860800"/>
          </a:xfrm>
          <a:prstGeom prst="rect">
            <a:avLst/>
          </a:prstGeom>
        </p:spPr>
      </p:pic>
      <p:sp>
        <p:nvSpPr>
          <p:cNvPr id="229" name="Rectangle 228">
            <a:extLst>
              <a:ext uri="{FF2B5EF4-FFF2-40B4-BE49-F238E27FC236}">
                <a16:creationId xmlns:a16="http://schemas.microsoft.com/office/drawing/2014/main" id="{EF696F4E-CE5D-E912-C081-CE5959573359}"/>
              </a:ext>
            </a:extLst>
          </p:cNvPr>
          <p:cNvSpPr/>
          <p:nvPr/>
        </p:nvSpPr>
        <p:spPr>
          <a:xfrm>
            <a:off x="0" y="2421467"/>
            <a:ext cx="12192000" cy="3894666"/>
          </a:xfrm>
          <a:prstGeom prst="rect">
            <a:avLst/>
          </a:prstGeom>
          <a:solidFill>
            <a:srgbClr val="B6D1E1">
              <a:alpha val="26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1" name="Graphic 9">
            <a:extLst>
              <a:ext uri="{FF2B5EF4-FFF2-40B4-BE49-F238E27FC236}">
                <a16:creationId xmlns:a16="http://schemas.microsoft.com/office/drawing/2014/main" id="{CB8ACECB-7F3D-CEDF-AD6F-00E49DAD5DD4}"/>
              </a:ext>
            </a:extLst>
          </p:cNvPr>
          <p:cNvGrpSpPr/>
          <p:nvPr/>
        </p:nvGrpSpPr>
        <p:grpSpPr>
          <a:xfrm>
            <a:off x="551677" y="1452098"/>
            <a:ext cx="1383863" cy="3095230"/>
            <a:chOff x="536178" y="2119177"/>
            <a:chExt cx="1383863" cy="3095230"/>
          </a:xfrm>
        </p:grpSpPr>
        <p:sp>
          <p:nvSpPr>
            <p:cNvPr id="232" name="Freeform 231">
              <a:extLst>
                <a:ext uri="{FF2B5EF4-FFF2-40B4-BE49-F238E27FC236}">
                  <a16:creationId xmlns:a16="http://schemas.microsoft.com/office/drawing/2014/main" id="{47D2871A-4AF4-5804-525E-C711FDB7714C}"/>
                </a:ext>
              </a:extLst>
            </p:cNvPr>
            <p:cNvSpPr/>
            <p:nvPr/>
          </p:nvSpPr>
          <p:spPr>
            <a:xfrm>
              <a:off x="536178" y="2119177"/>
              <a:ext cx="1383863" cy="3095230"/>
            </a:xfrm>
            <a:custGeom>
              <a:avLst/>
              <a:gdLst>
                <a:gd name="connsiteX0" fmla="*/ 1382793 w 1383863"/>
                <a:gd name="connsiteY0" fmla="*/ 645375 h 3095230"/>
                <a:gd name="connsiteX1" fmla="*/ 692467 w 1383863"/>
                <a:gd name="connsiteY1" fmla="*/ 0 h 3095230"/>
                <a:gd name="connsiteX2" fmla="*/ 2141 w 1383863"/>
                <a:gd name="connsiteY2" fmla="*/ 645375 h 3095230"/>
                <a:gd name="connsiteX3" fmla="*/ 0 w 1383863"/>
                <a:gd name="connsiteY3" fmla="*/ 645375 h 3095230"/>
                <a:gd name="connsiteX4" fmla="*/ 0 w 1383863"/>
                <a:gd name="connsiteY4" fmla="*/ 3095230 h 3095230"/>
                <a:gd name="connsiteX5" fmla="*/ 1383864 w 1383863"/>
                <a:gd name="connsiteY5" fmla="*/ 3095230 h 3095230"/>
                <a:gd name="connsiteX6" fmla="*/ 1383864 w 1383863"/>
                <a:gd name="connsiteY6" fmla="*/ 645375 h 3095230"/>
                <a:gd name="connsiteX7" fmla="*/ 1381723 w 1383863"/>
                <a:gd name="connsiteY7" fmla="*/ 645375 h 3095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83863" h="3095230">
                  <a:moveTo>
                    <a:pt x="1382793" y="645375"/>
                  </a:moveTo>
                  <a:cubicBezTo>
                    <a:pt x="1359247" y="284692"/>
                    <a:pt x="1059571" y="0"/>
                    <a:pt x="692467" y="0"/>
                  </a:cubicBezTo>
                  <a:cubicBezTo>
                    <a:pt x="325363" y="0"/>
                    <a:pt x="25687" y="284692"/>
                    <a:pt x="2141" y="645375"/>
                  </a:cubicBezTo>
                  <a:lnTo>
                    <a:pt x="0" y="645375"/>
                  </a:lnTo>
                  <a:lnTo>
                    <a:pt x="0" y="3095230"/>
                  </a:lnTo>
                  <a:lnTo>
                    <a:pt x="1383864" y="3095230"/>
                  </a:lnTo>
                  <a:lnTo>
                    <a:pt x="1383864" y="645375"/>
                  </a:lnTo>
                  <a:lnTo>
                    <a:pt x="1381723" y="645375"/>
                  </a:lnTo>
                  <a:close/>
                </a:path>
              </a:pathLst>
            </a:custGeom>
            <a:solidFill>
              <a:srgbClr val="E6C8C7"/>
            </a:solidFill>
            <a:ln w="10698" cap="flat">
              <a:noFill/>
              <a:prstDash val="solid"/>
              <a:miter/>
            </a:ln>
          </p:spPr>
          <p:txBody>
            <a:bodyPr rtlCol="0" anchor="ctr"/>
            <a:lstStyle/>
            <a:p>
              <a:endParaRPr lang="en-US"/>
            </a:p>
          </p:txBody>
        </p:sp>
        <p:sp>
          <p:nvSpPr>
            <p:cNvPr id="233" name="Freeform 232">
              <a:extLst>
                <a:ext uri="{FF2B5EF4-FFF2-40B4-BE49-F238E27FC236}">
                  <a16:creationId xmlns:a16="http://schemas.microsoft.com/office/drawing/2014/main" id="{D79F125A-B99E-8FB9-C275-365342151A8A}"/>
                </a:ext>
              </a:extLst>
            </p:cNvPr>
            <p:cNvSpPr/>
            <p:nvPr/>
          </p:nvSpPr>
          <p:spPr>
            <a:xfrm>
              <a:off x="629291" y="2212291"/>
              <a:ext cx="1198706" cy="1198706"/>
            </a:xfrm>
            <a:custGeom>
              <a:avLst/>
              <a:gdLst>
                <a:gd name="connsiteX0" fmla="*/ 599353 w 1198706"/>
                <a:gd name="connsiteY0" fmla="*/ 1198706 h 1198706"/>
                <a:gd name="connsiteX1" fmla="*/ 0 w 1198706"/>
                <a:gd name="connsiteY1" fmla="*/ 599353 h 1198706"/>
                <a:gd name="connsiteX2" fmla="*/ 599353 w 1198706"/>
                <a:gd name="connsiteY2" fmla="*/ 0 h 1198706"/>
                <a:gd name="connsiteX3" fmla="*/ 1198706 w 1198706"/>
                <a:gd name="connsiteY3" fmla="*/ 599353 h 1198706"/>
                <a:gd name="connsiteX4" fmla="*/ 599353 w 1198706"/>
                <a:gd name="connsiteY4" fmla="*/ 1198706 h 11987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8706" h="1198706">
                  <a:moveTo>
                    <a:pt x="599353" y="1198706"/>
                  </a:moveTo>
                  <a:cubicBezTo>
                    <a:pt x="268639" y="1198706"/>
                    <a:pt x="0" y="930068"/>
                    <a:pt x="0" y="599353"/>
                  </a:cubicBezTo>
                  <a:cubicBezTo>
                    <a:pt x="0" y="268639"/>
                    <a:pt x="268639" y="0"/>
                    <a:pt x="599353" y="0"/>
                  </a:cubicBezTo>
                  <a:cubicBezTo>
                    <a:pt x="930068" y="0"/>
                    <a:pt x="1198706" y="268639"/>
                    <a:pt x="1198706" y="599353"/>
                  </a:cubicBezTo>
                  <a:cubicBezTo>
                    <a:pt x="1198706" y="930068"/>
                    <a:pt x="930068" y="1198706"/>
                    <a:pt x="599353" y="1198706"/>
                  </a:cubicBezTo>
                  <a:close/>
                </a:path>
              </a:pathLst>
            </a:custGeom>
            <a:solidFill>
              <a:srgbClr val="FFFFFF"/>
            </a:solidFill>
            <a:ln w="10698" cap="flat">
              <a:noFill/>
              <a:prstDash val="solid"/>
              <a:miter/>
            </a:ln>
          </p:spPr>
          <p:txBody>
            <a:bodyPr rtlCol="0" anchor="ctr"/>
            <a:lstStyle/>
            <a:p>
              <a:endParaRPr lang="en-US"/>
            </a:p>
          </p:txBody>
        </p:sp>
      </p:grpSp>
      <p:grpSp>
        <p:nvGrpSpPr>
          <p:cNvPr id="234" name="Graphic 9">
            <a:extLst>
              <a:ext uri="{FF2B5EF4-FFF2-40B4-BE49-F238E27FC236}">
                <a16:creationId xmlns:a16="http://schemas.microsoft.com/office/drawing/2014/main" id="{CDF46861-307C-2BB8-3B93-BF48CA4BA946}"/>
              </a:ext>
            </a:extLst>
          </p:cNvPr>
          <p:cNvGrpSpPr/>
          <p:nvPr/>
        </p:nvGrpSpPr>
        <p:grpSpPr>
          <a:xfrm>
            <a:off x="2131400" y="1452098"/>
            <a:ext cx="1383863" cy="3095230"/>
            <a:chOff x="2115901" y="2119177"/>
            <a:chExt cx="1383863" cy="3095230"/>
          </a:xfrm>
        </p:grpSpPr>
        <p:sp>
          <p:nvSpPr>
            <p:cNvPr id="235" name="Freeform 234">
              <a:extLst>
                <a:ext uri="{FF2B5EF4-FFF2-40B4-BE49-F238E27FC236}">
                  <a16:creationId xmlns:a16="http://schemas.microsoft.com/office/drawing/2014/main" id="{0FF82023-E27B-AFB1-74EC-AF473A7A33F4}"/>
                </a:ext>
              </a:extLst>
            </p:cNvPr>
            <p:cNvSpPr/>
            <p:nvPr/>
          </p:nvSpPr>
          <p:spPr>
            <a:xfrm>
              <a:off x="2115901" y="2119177"/>
              <a:ext cx="1383863" cy="3095230"/>
            </a:xfrm>
            <a:custGeom>
              <a:avLst/>
              <a:gdLst>
                <a:gd name="connsiteX0" fmla="*/ 1382793 w 1383863"/>
                <a:gd name="connsiteY0" fmla="*/ 645375 h 3095230"/>
                <a:gd name="connsiteX1" fmla="*/ 692467 w 1383863"/>
                <a:gd name="connsiteY1" fmla="*/ 0 h 3095230"/>
                <a:gd name="connsiteX2" fmla="*/ 2141 w 1383863"/>
                <a:gd name="connsiteY2" fmla="*/ 645375 h 3095230"/>
                <a:gd name="connsiteX3" fmla="*/ 0 w 1383863"/>
                <a:gd name="connsiteY3" fmla="*/ 645375 h 3095230"/>
                <a:gd name="connsiteX4" fmla="*/ 0 w 1383863"/>
                <a:gd name="connsiteY4" fmla="*/ 3095230 h 3095230"/>
                <a:gd name="connsiteX5" fmla="*/ 1383863 w 1383863"/>
                <a:gd name="connsiteY5" fmla="*/ 3095230 h 3095230"/>
                <a:gd name="connsiteX6" fmla="*/ 1383863 w 1383863"/>
                <a:gd name="connsiteY6" fmla="*/ 645375 h 3095230"/>
                <a:gd name="connsiteX7" fmla="*/ 1381723 w 1383863"/>
                <a:gd name="connsiteY7" fmla="*/ 645375 h 3095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83863" h="3095230">
                  <a:moveTo>
                    <a:pt x="1382793" y="645375"/>
                  </a:moveTo>
                  <a:cubicBezTo>
                    <a:pt x="1359247" y="284692"/>
                    <a:pt x="1059571" y="0"/>
                    <a:pt x="692467" y="0"/>
                  </a:cubicBezTo>
                  <a:cubicBezTo>
                    <a:pt x="325363" y="0"/>
                    <a:pt x="25686" y="284692"/>
                    <a:pt x="2141" y="645375"/>
                  </a:cubicBezTo>
                  <a:lnTo>
                    <a:pt x="0" y="645375"/>
                  </a:lnTo>
                  <a:lnTo>
                    <a:pt x="0" y="3095230"/>
                  </a:lnTo>
                  <a:lnTo>
                    <a:pt x="1383863" y="3095230"/>
                  </a:lnTo>
                  <a:lnTo>
                    <a:pt x="1383863" y="645375"/>
                  </a:lnTo>
                  <a:lnTo>
                    <a:pt x="1381723" y="645375"/>
                  </a:lnTo>
                  <a:close/>
                </a:path>
              </a:pathLst>
            </a:custGeom>
            <a:solidFill>
              <a:srgbClr val="84BFA4"/>
            </a:solidFill>
            <a:ln w="10698" cap="flat">
              <a:noFill/>
              <a:prstDash val="solid"/>
              <a:miter/>
            </a:ln>
          </p:spPr>
          <p:txBody>
            <a:bodyPr rtlCol="0" anchor="ctr"/>
            <a:lstStyle/>
            <a:p>
              <a:endParaRPr lang="en-US"/>
            </a:p>
          </p:txBody>
        </p:sp>
        <p:sp>
          <p:nvSpPr>
            <p:cNvPr id="236" name="Freeform 235">
              <a:extLst>
                <a:ext uri="{FF2B5EF4-FFF2-40B4-BE49-F238E27FC236}">
                  <a16:creationId xmlns:a16="http://schemas.microsoft.com/office/drawing/2014/main" id="{F033FF04-82CF-F274-D71B-DD1204EB8BF1}"/>
                </a:ext>
              </a:extLst>
            </p:cNvPr>
            <p:cNvSpPr/>
            <p:nvPr/>
          </p:nvSpPr>
          <p:spPr>
            <a:xfrm>
              <a:off x="2209015" y="2212291"/>
              <a:ext cx="1198706" cy="1198706"/>
            </a:xfrm>
            <a:custGeom>
              <a:avLst/>
              <a:gdLst>
                <a:gd name="connsiteX0" fmla="*/ 599353 w 1198706"/>
                <a:gd name="connsiteY0" fmla="*/ 1198706 h 1198706"/>
                <a:gd name="connsiteX1" fmla="*/ 0 w 1198706"/>
                <a:gd name="connsiteY1" fmla="*/ 599353 h 1198706"/>
                <a:gd name="connsiteX2" fmla="*/ 599353 w 1198706"/>
                <a:gd name="connsiteY2" fmla="*/ 0 h 1198706"/>
                <a:gd name="connsiteX3" fmla="*/ 1198706 w 1198706"/>
                <a:gd name="connsiteY3" fmla="*/ 599353 h 1198706"/>
                <a:gd name="connsiteX4" fmla="*/ 599353 w 1198706"/>
                <a:gd name="connsiteY4" fmla="*/ 1198706 h 11987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8706" h="1198706">
                  <a:moveTo>
                    <a:pt x="599353" y="1198706"/>
                  </a:moveTo>
                  <a:cubicBezTo>
                    <a:pt x="268639" y="1198706"/>
                    <a:pt x="0" y="930068"/>
                    <a:pt x="0" y="599353"/>
                  </a:cubicBezTo>
                  <a:cubicBezTo>
                    <a:pt x="0" y="268639"/>
                    <a:pt x="268639" y="0"/>
                    <a:pt x="599353" y="0"/>
                  </a:cubicBezTo>
                  <a:cubicBezTo>
                    <a:pt x="930068" y="0"/>
                    <a:pt x="1198706" y="268639"/>
                    <a:pt x="1198706" y="599353"/>
                  </a:cubicBezTo>
                  <a:cubicBezTo>
                    <a:pt x="1198706" y="930068"/>
                    <a:pt x="930068" y="1198706"/>
                    <a:pt x="599353" y="1198706"/>
                  </a:cubicBezTo>
                  <a:close/>
                </a:path>
              </a:pathLst>
            </a:custGeom>
            <a:solidFill>
              <a:srgbClr val="FFFFFF"/>
            </a:solidFill>
            <a:ln w="10698" cap="flat">
              <a:noFill/>
              <a:prstDash val="solid"/>
              <a:miter/>
            </a:ln>
          </p:spPr>
          <p:txBody>
            <a:bodyPr rtlCol="0" anchor="ctr"/>
            <a:lstStyle/>
            <a:p>
              <a:endParaRPr lang="en-US"/>
            </a:p>
          </p:txBody>
        </p:sp>
      </p:grpSp>
      <p:grpSp>
        <p:nvGrpSpPr>
          <p:cNvPr id="237" name="Graphic 9">
            <a:extLst>
              <a:ext uri="{FF2B5EF4-FFF2-40B4-BE49-F238E27FC236}">
                <a16:creationId xmlns:a16="http://schemas.microsoft.com/office/drawing/2014/main" id="{5FEAF9F2-0752-1CE7-0C2D-686F3D09A99C}"/>
              </a:ext>
            </a:extLst>
          </p:cNvPr>
          <p:cNvGrpSpPr/>
          <p:nvPr/>
        </p:nvGrpSpPr>
        <p:grpSpPr>
          <a:xfrm>
            <a:off x="3712194" y="1452098"/>
            <a:ext cx="1383863" cy="3095230"/>
            <a:chOff x="3696695" y="2119177"/>
            <a:chExt cx="1383863" cy="3095230"/>
          </a:xfrm>
        </p:grpSpPr>
        <p:sp>
          <p:nvSpPr>
            <p:cNvPr id="238" name="Freeform 237">
              <a:extLst>
                <a:ext uri="{FF2B5EF4-FFF2-40B4-BE49-F238E27FC236}">
                  <a16:creationId xmlns:a16="http://schemas.microsoft.com/office/drawing/2014/main" id="{171BB13A-E0B2-3BFF-907F-A0A61B2F9BB8}"/>
                </a:ext>
              </a:extLst>
            </p:cNvPr>
            <p:cNvSpPr/>
            <p:nvPr/>
          </p:nvSpPr>
          <p:spPr>
            <a:xfrm>
              <a:off x="3696695" y="2119177"/>
              <a:ext cx="1383863" cy="3095230"/>
            </a:xfrm>
            <a:custGeom>
              <a:avLst/>
              <a:gdLst>
                <a:gd name="connsiteX0" fmla="*/ 1382793 w 1383863"/>
                <a:gd name="connsiteY0" fmla="*/ 645375 h 3095230"/>
                <a:gd name="connsiteX1" fmla="*/ 692467 w 1383863"/>
                <a:gd name="connsiteY1" fmla="*/ 0 h 3095230"/>
                <a:gd name="connsiteX2" fmla="*/ 2141 w 1383863"/>
                <a:gd name="connsiteY2" fmla="*/ 645375 h 3095230"/>
                <a:gd name="connsiteX3" fmla="*/ 0 w 1383863"/>
                <a:gd name="connsiteY3" fmla="*/ 645375 h 3095230"/>
                <a:gd name="connsiteX4" fmla="*/ 0 w 1383863"/>
                <a:gd name="connsiteY4" fmla="*/ 3095230 h 3095230"/>
                <a:gd name="connsiteX5" fmla="*/ 1383864 w 1383863"/>
                <a:gd name="connsiteY5" fmla="*/ 3095230 h 3095230"/>
                <a:gd name="connsiteX6" fmla="*/ 1383864 w 1383863"/>
                <a:gd name="connsiteY6" fmla="*/ 645375 h 3095230"/>
                <a:gd name="connsiteX7" fmla="*/ 1381723 w 1383863"/>
                <a:gd name="connsiteY7" fmla="*/ 645375 h 3095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83863" h="3095230">
                  <a:moveTo>
                    <a:pt x="1382793" y="645375"/>
                  </a:moveTo>
                  <a:cubicBezTo>
                    <a:pt x="1359247" y="284692"/>
                    <a:pt x="1059571" y="0"/>
                    <a:pt x="692467" y="0"/>
                  </a:cubicBezTo>
                  <a:cubicBezTo>
                    <a:pt x="325363" y="0"/>
                    <a:pt x="25687" y="284692"/>
                    <a:pt x="2141" y="645375"/>
                  </a:cubicBezTo>
                  <a:lnTo>
                    <a:pt x="0" y="645375"/>
                  </a:lnTo>
                  <a:lnTo>
                    <a:pt x="0" y="3095230"/>
                  </a:lnTo>
                  <a:lnTo>
                    <a:pt x="1383864" y="3095230"/>
                  </a:lnTo>
                  <a:lnTo>
                    <a:pt x="1383864" y="645375"/>
                  </a:lnTo>
                  <a:lnTo>
                    <a:pt x="1381723" y="645375"/>
                  </a:lnTo>
                  <a:close/>
                </a:path>
              </a:pathLst>
            </a:custGeom>
            <a:solidFill>
              <a:srgbClr val="B6D1E1"/>
            </a:solidFill>
            <a:ln w="10698" cap="flat">
              <a:noFill/>
              <a:prstDash val="solid"/>
              <a:miter/>
            </a:ln>
          </p:spPr>
          <p:txBody>
            <a:bodyPr rtlCol="0" anchor="ctr"/>
            <a:lstStyle/>
            <a:p>
              <a:endParaRPr lang="en-US"/>
            </a:p>
          </p:txBody>
        </p:sp>
        <p:sp>
          <p:nvSpPr>
            <p:cNvPr id="239" name="Freeform 238">
              <a:extLst>
                <a:ext uri="{FF2B5EF4-FFF2-40B4-BE49-F238E27FC236}">
                  <a16:creationId xmlns:a16="http://schemas.microsoft.com/office/drawing/2014/main" id="{A6D1DEF3-3511-0DE6-CF0F-410E75087026}"/>
                </a:ext>
              </a:extLst>
            </p:cNvPr>
            <p:cNvSpPr/>
            <p:nvPr/>
          </p:nvSpPr>
          <p:spPr>
            <a:xfrm>
              <a:off x="3789809" y="2212291"/>
              <a:ext cx="1198706" cy="1198706"/>
            </a:xfrm>
            <a:custGeom>
              <a:avLst/>
              <a:gdLst>
                <a:gd name="connsiteX0" fmla="*/ 599353 w 1198706"/>
                <a:gd name="connsiteY0" fmla="*/ 1198706 h 1198706"/>
                <a:gd name="connsiteX1" fmla="*/ 0 w 1198706"/>
                <a:gd name="connsiteY1" fmla="*/ 599353 h 1198706"/>
                <a:gd name="connsiteX2" fmla="*/ 599353 w 1198706"/>
                <a:gd name="connsiteY2" fmla="*/ 0 h 1198706"/>
                <a:gd name="connsiteX3" fmla="*/ 1198706 w 1198706"/>
                <a:gd name="connsiteY3" fmla="*/ 599353 h 1198706"/>
                <a:gd name="connsiteX4" fmla="*/ 599353 w 1198706"/>
                <a:gd name="connsiteY4" fmla="*/ 1198706 h 11987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8706" h="1198706">
                  <a:moveTo>
                    <a:pt x="599353" y="1198706"/>
                  </a:moveTo>
                  <a:cubicBezTo>
                    <a:pt x="268639" y="1198706"/>
                    <a:pt x="0" y="930068"/>
                    <a:pt x="0" y="599353"/>
                  </a:cubicBezTo>
                  <a:cubicBezTo>
                    <a:pt x="0" y="268639"/>
                    <a:pt x="268639" y="0"/>
                    <a:pt x="599353" y="0"/>
                  </a:cubicBezTo>
                  <a:cubicBezTo>
                    <a:pt x="930068" y="0"/>
                    <a:pt x="1198706" y="268639"/>
                    <a:pt x="1198706" y="599353"/>
                  </a:cubicBezTo>
                  <a:cubicBezTo>
                    <a:pt x="1198706" y="930068"/>
                    <a:pt x="930068" y="1198706"/>
                    <a:pt x="599353" y="1198706"/>
                  </a:cubicBezTo>
                  <a:close/>
                </a:path>
              </a:pathLst>
            </a:custGeom>
            <a:solidFill>
              <a:srgbClr val="FFFFFF"/>
            </a:solidFill>
            <a:ln w="10698" cap="flat">
              <a:noFill/>
              <a:prstDash val="solid"/>
              <a:miter/>
            </a:ln>
          </p:spPr>
          <p:txBody>
            <a:bodyPr rtlCol="0" anchor="ctr"/>
            <a:lstStyle/>
            <a:p>
              <a:endParaRPr lang="en-US"/>
            </a:p>
          </p:txBody>
        </p:sp>
      </p:grpSp>
      <p:grpSp>
        <p:nvGrpSpPr>
          <p:cNvPr id="240" name="Graphic 9">
            <a:extLst>
              <a:ext uri="{FF2B5EF4-FFF2-40B4-BE49-F238E27FC236}">
                <a16:creationId xmlns:a16="http://schemas.microsoft.com/office/drawing/2014/main" id="{219C7EE7-FF2C-A774-CC42-0FC91236B18C}"/>
              </a:ext>
            </a:extLst>
          </p:cNvPr>
          <p:cNvGrpSpPr/>
          <p:nvPr/>
        </p:nvGrpSpPr>
        <p:grpSpPr>
          <a:xfrm>
            <a:off x="5289777" y="1452098"/>
            <a:ext cx="1383863" cy="3095230"/>
            <a:chOff x="5274278" y="2119177"/>
            <a:chExt cx="1383863" cy="3095230"/>
          </a:xfrm>
        </p:grpSpPr>
        <p:sp>
          <p:nvSpPr>
            <p:cNvPr id="241" name="Freeform 240">
              <a:extLst>
                <a:ext uri="{FF2B5EF4-FFF2-40B4-BE49-F238E27FC236}">
                  <a16:creationId xmlns:a16="http://schemas.microsoft.com/office/drawing/2014/main" id="{0525CDA4-0E78-95E1-88A7-493268D3EB51}"/>
                </a:ext>
              </a:extLst>
            </p:cNvPr>
            <p:cNvSpPr/>
            <p:nvPr/>
          </p:nvSpPr>
          <p:spPr>
            <a:xfrm>
              <a:off x="5274278" y="2119177"/>
              <a:ext cx="1383863" cy="3095230"/>
            </a:xfrm>
            <a:custGeom>
              <a:avLst/>
              <a:gdLst>
                <a:gd name="connsiteX0" fmla="*/ 1382793 w 1383863"/>
                <a:gd name="connsiteY0" fmla="*/ 645375 h 3095230"/>
                <a:gd name="connsiteX1" fmla="*/ 692467 w 1383863"/>
                <a:gd name="connsiteY1" fmla="*/ 0 h 3095230"/>
                <a:gd name="connsiteX2" fmla="*/ 2140 w 1383863"/>
                <a:gd name="connsiteY2" fmla="*/ 645375 h 3095230"/>
                <a:gd name="connsiteX3" fmla="*/ 0 w 1383863"/>
                <a:gd name="connsiteY3" fmla="*/ 645375 h 3095230"/>
                <a:gd name="connsiteX4" fmla="*/ 0 w 1383863"/>
                <a:gd name="connsiteY4" fmla="*/ 3095230 h 3095230"/>
                <a:gd name="connsiteX5" fmla="*/ 1383863 w 1383863"/>
                <a:gd name="connsiteY5" fmla="*/ 3095230 h 3095230"/>
                <a:gd name="connsiteX6" fmla="*/ 1383863 w 1383863"/>
                <a:gd name="connsiteY6" fmla="*/ 645375 h 3095230"/>
                <a:gd name="connsiteX7" fmla="*/ 1381723 w 1383863"/>
                <a:gd name="connsiteY7" fmla="*/ 645375 h 3095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83863" h="3095230">
                  <a:moveTo>
                    <a:pt x="1382793" y="645375"/>
                  </a:moveTo>
                  <a:cubicBezTo>
                    <a:pt x="1359247" y="284692"/>
                    <a:pt x="1059571" y="0"/>
                    <a:pt x="692467" y="0"/>
                  </a:cubicBezTo>
                  <a:cubicBezTo>
                    <a:pt x="325363" y="0"/>
                    <a:pt x="25686" y="284692"/>
                    <a:pt x="2140" y="645375"/>
                  </a:cubicBezTo>
                  <a:lnTo>
                    <a:pt x="0" y="645375"/>
                  </a:lnTo>
                  <a:lnTo>
                    <a:pt x="0" y="3095230"/>
                  </a:lnTo>
                  <a:lnTo>
                    <a:pt x="1383863" y="3095230"/>
                  </a:lnTo>
                  <a:lnTo>
                    <a:pt x="1383863" y="645375"/>
                  </a:lnTo>
                  <a:lnTo>
                    <a:pt x="1381723" y="645375"/>
                  </a:lnTo>
                  <a:close/>
                </a:path>
              </a:pathLst>
            </a:custGeom>
            <a:solidFill>
              <a:srgbClr val="E6C8C7"/>
            </a:solidFill>
            <a:ln w="10698" cap="flat">
              <a:noFill/>
              <a:prstDash val="solid"/>
              <a:miter/>
            </a:ln>
          </p:spPr>
          <p:txBody>
            <a:bodyPr rtlCol="0" anchor="ctr"/>
            <a:lstStyle/>
            <a:p>
              <a:endParaRPr lang="en-US"/>
            </a:p>
          </p:txBody>
        </p:sp>
        <p:sp>
          <p:nvSpPr>
            <p:cNvPr id="242" name="Freeform 241">
              <a:extLst>
                <a:ext uri="{FF2B5EF4-FFF2-40B4-BE49-F238E27FC236}">
                  <a16:creationId xmlns:a16="http://schemas.microsoft.com/office/drawing/2014/main" id="{5C6E4487-98EF-F828-C9AD-D7A13AE71557}"/>
                </a:ext>
              </a:extLst>
            </p:cNvPr>
            <p:cNvSpPr/>
            <p:nvPr/>
          </p:nvSpPr>
          <p:spPr>
            <a:xfrm>
              <a:off x="5367392" y="2212291"/>
              <a:ext cx="1198706" cy="1198706"/>
            </a:xfrm>
            <a:custGeom>
              <a:avLst/>
              <a:gdLst>
                <a:gd name="connsiteX0" fmla="*/ 599353 w 1198706"/>
                <a:gd name="connsiteY0" fmla="*/ 1198706 h 1198706"/>
                <a:gd name="connsiteX1" fmla="*/ 0 w 1198706"/>
                <a:gd name="connsiteY1" fmla="*/ 599353 h 1198706"/>
                <a:gd name="connsiteX2" fmla="*/ 599353 w 1198706"/>
                <a:gd name="connsiteY2" fmla="*/ 0 h 1198706"/>
                <a:gd name="connsiteX3" fmla="*/ 1198707 w 1198706"/>
                <a:gd name="connsiteY3" fmla="*/ 599353 h 1198706"/>
                <a:gd name="connsiteX4" fmla="*/ 599353 w 1198706"/>
                <a:gd name="connsiteY4" fmla="*/ 1198706 h 11987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8706" h="1198706">
                  <a:moveTo>
                    <a:pt x="599353" y="1198706"/>
                  </a:moveTo>
                  <a:cubicBezTo>
                    <a:pt x="268639" y="1198706"/>
                    <a:pt x="0" y="930068"/>
                    <a:pt x="0" y="599353"/>
                  </a:cubicBezTo>
                  <a:cubicBezTo>
                    <a:pt x="0" y="268639"/>
                    <a:pt x="268639" y="0"/>
                    <a:pt x="599353" y="0"/>
                  </a:cubicBezTo>
                  <a:cubicBezTo>
                    <a:pt x="930068" y="0"/>
                    <a:pt x="1198707" y="268639"/>
                    <a:pt x="1198707" y="599353"/>
                  </a:cubicBezTo>
                  <a:cubicBezTo>
                    <a:pt x="1198707" y="930068"/>
                    <a:pt x="930068" y="1198706"/>
                    <a:pt x="599353" y="1198706"/>
                  </a:cubicBezTo>
                  <a:close/>
                </a:path>
              </a:pathLst>
            </a:custGeom>
            <a:solidFill>
              <a:srgbClr val="FFFFFF"/>
            </a:solidFill>
            <a:ln w="10698" cap="flat">
              <a:noFill/>
              <a:prstDash val="solid"/>
              <a:miter/>
            </a:ln>
          </p:spPr>
          <p:txBody>
            <a:bodyPr rtlCol="0" anchor="ctr"/>
            <a:lstStyle/>
            <a:p>
              <a:endParaRPr lang="en-US"/>
            </a:p>
          </p:txBody>
        </p:sp>
      </p:grpSp>
      <p:grpSp>
        <p:nvGrpSpPr>
          <p:cNvPr id="243" name="Graphic 9">
            <a:extLst>
              <a:ext uri="{FF2B5EF4-FFF2-40B4-BE49-F238E27FC236}">
                <a16:creationId xmlns:a16="http://schemas.microsoft.com/office/drawing/2014/main" id="{DFB452E7-B85F-C038-1D8B-8F994DF72DEB}"/>
              </a:ext>
            </a:extLst>
          </p:cNvPr>
          <p:cNvGrpSpPr/>
          <p:nvPr/>
        </p:nvGrpSpPr>
        <p:grpSpPr>
          <a:xfrm>
            <a:off x="6879133" y="1452098"/>
            <a:ext cx="1383863" cy="3095230"/>
            <a:chOff x="6863634" y="2119177"/>
            <a:chExt cx="1383863" cy="3095230"/>
          </a:xfrm>
        </p:grpSpPr>
        <p:sp>
          <p:nvSpPr>
            <p:cNvPr id="244" name="Freeform 243">
              <a:extLst>
                <a:ext uri="{FF2B5EF4-FFF2-40B4-BE49-F238E27FC236}">
                  <a16:creationId xmlns:a16="http://schemas.microsoft.com/office/drawing/2014/main" id="{FDC257EB-0C03-B935-2C8F-7CEA6E97A23F}"/>
                </a:ext>
              </a:extLst>
            </p:cNvPr>
            <p:cNvSpPr/>
            <p:nvPr/>
          </p:nvSpPr>
          <p:spPr>
            <a:xfrm>
              <a:off x="6863634" y="2119177"/>
              <a:ext cx="1383863" cy="3095230"/>
            </a:xfrm>
            <a:custGeom>
              <a:avLst/>
              <a:gdLst>
                <a:gd name="connsiteX0" fmla="*/ 1382793 w 1383863"/>
                <a:gd name="connsiteY0" fmla="*/ 645375 h 3095230"/>
                <a:gd name="connsiteX1" fmla="*/ 692467 w 1383863"/>
                <a:gd name="connsiteY1" fmla="*/ 0 h 3095230"/>
                <a:gd name="connsiteX2" fmla="*/ 2141 w 1383863"/>
                <a:gd name="connsiteY2" fmla="*/ 645375 h 3095230"/>
                <a:gd name="connsiteX3" fmla="*/ 0 w 1383863"/>
                <a:gd name="connsiteY3" fmla="*/ 645375 h 3095230"/>
                <a:gd name="connsiteX4" fmla="*/ 0 w 1383863"/>
                <a:gd name="connsiteY4" fmla="*/ 3095230 h 3095230"/>
                <a:gd name="connsiteX5" fmla="*/ 1383863 w 1383863"/>
                <a:gd name="connsiteY5" fmla="*/ 3095230 h 3095230"/>
                <a:gd name="connsiteX6" fmla="*/ 1383863 w 1383863"/>
                <a:gd name="connsiteY6" fmla="*/ 645375 h 3095230"/>
                <a:gd name="connsiteX7" fmla="*/ 1381723 w 1383863"/>
                <a:gd name="connsiteY7" fmla="*/ 645375 h 3095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83863" h="3095230">
                  <a:moveTo>
                    <a:pt x="1382793" y="645375"/>
                  </a:moveTo>
                  <a:cubicBezTo>
                    <a:pt x="1359247" y="284692"/>
                    <a:pt x="1059571" y="0"/>
                    <a:pt x="692467" y="0"/>
                  </a:cubicBezTo>
                  <a:cubicBezTo>
                    <a:pt x="325363" y="0"/>
                    <a:pt x="25686" y="284692"/>
                    <a:pt x="2141" y="645375"/>
                  </a:cubicBezTo>
                  <a:lnTo>
                    <a:pt x="0" y="645375"/>
                  </a:lnTo>
                  <a:lnTo>
                    <a:pt x="0" y="3095230"/>
                  </a:lnTo>
                  <a:lnTo>
                    <a:pt x="1383863" y="3095230"/>
                  </a:lnTo>
                  <a:lnTo>
                    <a:pt x="1383863" y="645375"/>
                  </a:lnTo>
                  <a:lnTo>
                    <a:pt x="1381723" y="645375"/>
                  </a:lnTo>
                  <a:close/>
                </a:path>
              </a:pathLst>
            </a:custGeom>
            <a:solidFill>
              <a:srgbClr val="84BFA4"/>
            </a:solidFill>
            <a:ln w="10698" cap="flat">
              <a:noFill/>
              <a:prstDash val="solid"/>
              <a:miter/>
            </a:ln>
          </p:spPr>
          <p:txBody>
            <a:bodyPr rtlCol="0" anchor="ctr"/>
            <a:lstStyle/>
            <a:p>
              <a:endParaRPr lang="en-US"/>
            </a:p>
          </p:txBody>
        </p:sp>
        <p:sp>
          <p:nvSpPr>
            <p:cNvPr id="245" name="Freeform 244">
              <a:extLst>
                <a:ext uri="{FF2B5EF4-FFF2-40B4-BE49-F238E27FC236}">
                  <a16:creationId xmlns:a16="http://schemas.microsoft.com/office/drawing/2014/main" id="{835CFE3B-F643-0898-52E5-FD78E21A4FC9}"/>
                </a:ext>
              </a:extLst>
            </p:cNvPr>
            <p:cNvSpPr/>
            <p:nvPr/>
          </p:nvSpPr>
          <p:spPr>
            <a:xfrm>
              <a:off x="6956748" y="2212291"/>
              <a:ext cx="1198706" cy="1198706"/>
            </a:xfrm>
            <a:custGeom>
              <a:avLst/>
              <a:gdLst>
                <a:gd name="connsiteX0" fmla="*/ 599353 w 1198706"/>
                <a:gd name="connsiteY0" fmla="*/ 1198706 h 1198706"/>
                <a:gd name="connsiteX1" fmla="*/ 0 w 1198706"/>
                <a:gd name="connsiteY1" fmla="*/ 599353 h 1198706"/>
                <a:gd name="connsiteX2" fmla="*/ 599353 w 1198706"/>
                <a:gd name="connsiteY2" fmla="*/ 0 h 1198706"/>
                <a:gd name="connsiteX3" fmla="*/ 1198706 w 1198706"/>
                <a:gd name="connsiteY3" fmla="*/ 599353 h 1198706"/>
                <a:gd name="connsiteX4" fmla="*/ 599353 w 1198706"/>
                <a:gd name="connsiteY4" fmla="*/ 1198706 h 11987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8706" h="1198706">
                  <a:moveTo>
                    <a:pt x="599353" y="1198706"/>
                  </a:moveTo>
                  <a:cubicBezTo>
                    <a:pt x="268638" y="1198706"/>
                    <a:pt x="0" y="930068"/>
                    <a:pt x="0" y="599353"/>
                  </a:cubicBezTo>
                  <a:cubicBezTo>
                    <a:pt x="0" y="268639"/>
                    <a:pt x="268638" y="0"/>
                    <a:pt x="599353" y="0"/>
                  </a:cubicBezTo>
                  <a:cubicBezTo>
                    <a:pt x="930067" y="0"/>
                    <a:pt x="1198706" y="268639"/>
                    <a:pt x="1198706" y="599353"/>
                  </a:cubicBezTo>
                  <a:cubicBezTo>
                    <a:pt x="1198706" y="930068"/>
                    <a:pt x="930067" y="1198706"/>
                    <a:pt x="599353" y="1198706"/>
                  </a:cubicBezTo>
                  <a:close/>
                </a:path>
              </a:pathLst>
            </a:custGeom>
            <a:solidFill>
              <a:srgbClr val="FFFFFF"/>
            </a:solidFill>
            <a:ln w="10698" cap="flat">
              <a:noFill/>
              <a:prstDash val="solid"/>
              <a:miter/>
            </a:ln>
          </p:spPr>
          <p:txBody>
            <a:bodyPr rtlCol="0" anchor="ctr"/>
            <a:lstStyle/>
            <a:p>
              <a:endParaRPr lang="en-US"/>
            </a:p>
          </p:txBody>
        </p:sp>
      </p:grpSp>
      <p:grpSp>
        <p:nvGrpSpPr>
          <p:cNvPr id="246" name="Graphic 9">
            <a:extLst>
              <a:ext uri="{FF2B5EF4-FFF2-40B4-BE49-F238E27FC236}">
                <a16:creationId xmlns:a16="http://schemas.microsoft.com/office/drawing/2014/main" id="{4A5A1196-84C5-4820-DEA4-51C3C604F50C}"/>
              </a:ext>
            </a:extLst>
          </p:cNvPr>
          <p:cNvGrpSpPr/>
          <p:nvPr/>
        </p:nvGrpSpPr>
        <p:grpSpPr>
          <a:xfrm>
            <a:off x="8453505" y="1452098"/>
            <a:ext cx="1383863" cy="3095230"/>
            <a:chOff x="8438006" y="2119177"/>
            <a:chExt cx="1383863" cy="3095230"/>
          </a:xfrm>
        </p:grpSpPr>
        <p:sp>
          <p:nvSpPr>
            <p:cNvPr id="247" name="Freeform 246">
              <a:extLst>
                <a:ext uri="{FF2B5EF4-FFF2-40B4-BE49-F238E27FC236}">
                  <a16:creationId xmlns:a16="http://schemas.microsoft.com/office/drawing/2014/main" id="{236D85F1-5474-7687-F7ED-4E5BC914CAFC}"/>
                </a:ext>
              </a:extLst>
            </p:cNvPr>
            <p:cNvSpPr/>
            <p:nvPr/>
          </p:nvSpPr>
          <p:spPr>
            <a:xfrm>
              <a:off x="8438006" y="2119177"/>
              <a:ext cx="1383863" cy="3095230"/>
            </a:xfrm>
            <a:custGeom>
              <a:avLst/>
              <a:gdLst>
                <a:gd name="connsiteX0" fmla="*/ 1382793 w 1383863"/>
                <a:gd name="connsiteY0" fmla="*/ 645375 h 3095230"/>
                <a:gd name="connsiteX1" fmla="*/ 692467 w 1383863"/>
                <a:gd name="connsiteY1" fmla="*/ 0 h 3095230"/>
                <a:gd name="connsiteX2" fmla="*/ 2141 w 1383863"/>
                <a:gd name="connsiteY2" fmla="*/ 645375 h 3095230"/>
                <a:gd name="connsiteX3" fmla="*/ 0 w 1383863"/>
                <a:gd name="connsiteY3" fmla="*/ 645375 h 3095230"/>
                <a:gd name="connsiteX4" fmla="*/ 0 w 1383863"/>
                <a:gd name="connsiteY4" fmla="*/ 3095230 h 3095230"/>
                <a:gd name="connsiteX5" fmla="*/ 1383863 w 1383863"/>
                <a:gd name="connsiteY5" fmla="*/ 3095230 h 3095230"/>
                <a:gd name="connsiteX6" fmla="*/ 1383863 w 1383863"/>
                <a:gd name="connsiteY6" fmla="*/ 645375 h 3095230"/>
                <a:gd name="connsiteX7" fmla="*/ 1381723 w 1383863"/>
                <a:gd name="connsiteY7" fmla="*/ 645375 h 3095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83863" h="3095230">
                  <a:moveTo>
                    <a:pt x="1382793" y="645375"/>
                  </a:moveTo>
                  <a:cubicBezTo>
                    <a:pt x="1359247" y="284692"/>
                    <a:pt x="1059571" y="0"/>
                    <a:pt x="692467" y="0"/>
                  </a:cubicBezTo>
                  <a:cubicBezTo>
                    <a:pt x="325363" y="0"/>
                    <a:pt x="25687" y="284692"/>
                    <a:pt x="2141" y="645375"/>
                  </a:cubicBezTo>
                  <a:lnTo>
                    <a:pt x="0" y="645375"/>
                  </a:lnTo>
                  <a:lnTo>
                    <a:pt x="0" y="3095230"/>
                  </a:lnTo>
                  <a:lnTo>
                    <a:pt x="1383863" y="3095230"/>
                  </a:lnTo>
                  <a:lnTo>
                    <a:pt x="1383863" y="645375"/>
                  </a:lnTo>
                  <a:lnTo>
                    <a:pt x="1381723" y="645375"/>
                  </a:lnTo>
                  <a:close/>
                </a:path>
              </a:pathLst>
            </a:custGeom>
            <a:solidFill>
              <a:srgbClr val="B6D1E1"/>
            </a:solidFill>
            <a:ln w="10698" cap="flat">
              <a:noFill/>
              <a:prstDash val="solid"/>
              <a:miter/>
            </a:ln>
          </p:spPr>
          <p:txBody>
            <a:bodyPr rtlCol="0" anchor="ctr"/>
            <a:lstStyle/>
            <a:p>
              <a:endParaRPr lang="en-US"/>
            </a:p>
          </p:txBody>
        </p:sp>
        <p:sp>
          <p:nvSpPr>
            <p:cNvPr id="248" name="Freeform 247">
              <a:extLst>
                <a:ext uri="{FF2B5EF4-FFF2-40B4-BE49-F238E27FC236}">
                  <a16:creationId xmlns:a16="http://schemas.microsoft.com/office/drawing/2014/main" id="{B3152C48-4981-0343-EAED-B1E2DF526298}"/>
                </a:ext>
              </a:extLst>
            </p:cNvPr>
            <p:cNvSpPr/>
            <p:nvPr/>
          </p:nvSpPr>
          <p:spPr>
            <a:xfrm>
              <a:off x="8530050" y="2212291"/>
              <a:ext cx="1198706" cy="1198706"/>
            </a:xfrm>
            <a:custGeom>
              <a:avLst/>
              <a:gdLst>
                <a:gd name="connsiteX0" fmla="*/ 599353 w 1198706"/>
                <a:gd name="connsiteY0" fmla="*/ 1198706 h 1198706"/>
                <a:gd name="connsiteX1" fmla="*/ 0 w 1198706"/>
                <a:gd name="connsiteY1" fmla="*/ 599353 h 1198706"/>
                <a:gd name="connsiteX2" fmla="*/ 599353 w 1198706"/>
                <a:gd name="connsiteY2" fmla="*/ 0 h 1198706"/>
                <a:gd name="connsiteX3" fmla="*/ 1198706 w 1198706"/>
                <a:gd name="connsiteY3" fmla="*/ 599353 h 1198706"/>
                <a:gd name="connsiteX4" fmla="*/ 599353 w 1198706"/>
                <a:gd name="connsiteY4" fmla="*/ 1198706 h 11987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8706" h="1198706">
                  <a:moveTo>
                    <a:pt x="599353" y="1198706"/>
                  </a:moveTo>
                  <a:cubicBezTo>
                    <a:pt x="268638" y="1198706"/>
                    <a:pt x="0" y="930068"/>
                    <a:pt x="0" y="599353"/>
                  </a:cubicBezTo>
                  <a:cubicBezTo>
                    <a:pt x="0" y="268639"/>
                    <a:pt x="268638" y="0"/>
                    <a:pt x="599353" y="0"/>
                  </a:cubicBezTo>
                  <a:cubicBezTo>
                    <a:pt x="930067" y="0"/>
                    <a:pt x="1198706" y="268639"/>
                    <a:pt x="1198706" y="599353"/>
                  </a:cubicBezTo>
                  <a:cubicBezTo>
                    <a:pt x="1198706" y="930068"/>
                    <a:pt x="930067" y="1198706"/>
                    <a:pt x="599353" y="1198706"/>
                  </a:cubicBezTo>
                  <a:close/>
                </a:path>
              </a:pathLst>
            </a:custGeom>
            <a:solidFill>
              <a:srgbClr val="FFFFFF"/>
            </a:solidFill>
            <a:ln w="10698" cap="flat">
              <a:noFill/>
              <a:prstDash val="solid"/>
              <a:miter/>
            </a:ln>
          </p:spPr>
          <p:txBody>
            <a:bodyPr rtlCol="0" anchor="ctr"/>
            <a:lstStyle/>
            <a:p>
              <a:endParaRPr lang="en-US"/>
            </a:p>
          </p:txBody>
        </p:sp>
      </p:grpSp>
      <p:grpSp>
        <p:nvGrpSpPr>
          <p:cNvPr id="249" name="Graphic 9">
            <a:extLst>
              <a:ext uri="{FF2B5EF4-FFF2-40B4-BE49-F238E27FC236}">
                <a16:creationId xmlns:a16="http://schemas.microsoft.com/office/drawing/2014/main" id="{37324914-925A-21F6-1FD7-AEBA273DB1FC}"/>
              </a:ext>
            </a:extLst>
          </p:cNvPr>
          <p:cNvGrpSpPr/>
          <p:nvPr/>
        </p:nvGrpSpPr>
        <p:grpSpPr>
          <a:xfrm>
            <a:off x="10033229" y="1452098"/>
            <a:ext cx="1383862" cy="3095230"/>
            <a:chOff x="10017730" y="2119177"/>
            <a:chExt cx="1383862" cy="3095230"/>
          </a:xfrm>
        </p:grpSpPr>
        <p:sp>
          <p:nvSpPr>
            <p:cNvPr id="250" name="Freeform 249">
              <a:extLst>
                <a:ext uri="{FF2B5EF4-FFF2-40B4-BE49-F238E27FC236}">
                  <a16:creationId xmlns:a16="http://schemas.microsoft.com/office/drawing/2014/main" id="{9DE74EEB-970A-F5A2-A94B-E2B0AF49934D}"/>
                </a:ext>
              </a:extLst>
            </p:cNvPr>
            <p:cNvSpPr/>
            <p:nvPr/>
          </p:nvSpPr>
          <p:spPr>
            <a:xfrm>
              <a:off x="10017730" y="2119177"/>
              <a:ext cx="1383862" cy="3095230"/>
            </a:xfrm>
            <a:custGeom>
              <a:avLst/>
              <a:gdLst>
                <a:gd name="connsiteX0" fmla="*/ 1382793 w 1383862"/>
                <a:gd name="connsiteY0" fmla="*/ 645375 h 3095230"/>
                <a:gd name="connsiteX1" fmla="*/ 692466 w 1383862"/>
                <a:gd name="connsiteY1" fmla="*/ 0 h 3095230"/>
                <a:gd name="connsiteX2" fmla="*/ 2140 w 1383862"/>
                <a:gd name="connsiteY2" fmla="*/ 645375 h 3095230"/>
                <a:gd name="connsiteX3" fmla="*/ 0 w 1383862"/>
                <a:gd name="connsiteY3" fmla="*/ 645375 h 3095230"/>
                <a:gd name="connsiteX4" fmla="*/ 0 w 1383862"/>
                <a:gd name="connsiteY4" fmla="*/ 3095230 h 3095230"/>
                <a:gd name="connsiteX5" fmla="*/ 1383863 w 1383862"/>
                <a:gd name="connsiteY5" fmla="*/ 3095230 h 3095230"/>
                <a:gd name="connsiteX6" fmla="*/ 1383863 w 1383862"/>
                <a:gd name="connsiteY6" fmla="*/ 645375 h 3095230"/>
                <a:gd name="connsiteX7" fmla="*/ 1381723 w 1383862"/>
                <a:gd name="connsiteY7" fmla="*/ 645375 h 3095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83862" h="3095230">
                  <a:moveTo>
                    <a:pt x="1382793" y="645375"/>
                  </a:moveTo>
                  <a:cubicBezTo>
                    <a:pt x="1359247" y="284692"/>
                    <a:pt x="1059571" y="0"/>
                    <a:pt x="692466" y="0"/>
                  </a:cubicBezTo>
                  <a:cubicBezTo>
                    <a:pt x="325363" y="0"/>
                    <a:pt x="25686" y="284692"/>
                    <a:pt x="2140" y="645375"/>
                  </a:cubicBezTo>
                  <a:lnTo>
                    <a:pt x="0" y="645375"/>
                  </a:lnTo>
                  <a:lnTo>
                    <a:pt x="0" y="3095230"/>
                  </a:lnTo>
                  <a:lnTo>
                    <a:pt x="1383863" y="3095230"/>
                  </a:lnTo>
                  <a:lnTo>
                    <a:pt x="1383863" y="645375"/>
                  </a:lnTo>
                  <a:lnTo>
                    <a:pt x="1381723" y="645375"/>
                  </a:lnTo>
                  <a:close/>
                </a:path>
              </a:pathLst>
            </a:custGeom>
            <a:solidFill>
              <a:srgbClr val="E6C8C7"/>
            </a:solidFill>
            <a:ln w="10698" cap="flat">
              <a:noFill/>
              <a:prstDash val="solid"/>
              <a:miter/>
            </a:ln>
          </p:spPr>
          <p:txBody>
            <a:bodyPr rtlCol="0" anchor="ctr"/>
            <a:lstStyle/>
            <a:p>
              <a:endParaRPr lang="en-US"/>
            </a:p>
          </p:txBody>
        </p:sp>
        <p:sp>
          <p:nvSpPr>
            <p:cNvPr id="251" name="Freeform 250">
              <a:extLst>
                <a:ext uri="{FF2B5EF4-FFF2-40B4-BE49-F238E27FC236}">
                  <a16:creationId xmlns:a16="http://schemas.microsoft.com/office/drawing/2014/main" id="{876F1F79-6DCC-B46E-7488-409EAFA0B223}"/>
                </a:ext>
              </a:extLst>
            </p:cNvPr>
            <p:cNvSpPr/>
            <p:nvPr/>
          </p:nvSpPr>
          <p:spPr>
            <a:xfrm>
              <a:off x="10110843" y="2212291"/>
              <a:ext cx="1198706" cy="1198706"/>
            </a:xfrm>
            <a:custGeom>
              <a:avLst/>
              <a:gdLst>
                <a:gd name="connsiteX0" fmla="*/ 599353 w 1198706"/>
                <a:gd name="connsiteY0" fmla="*/ 1198706 h 1198706"/>
                <a:gd name="connsiteX1" fmla="*/ 0 w 1198706"/>
                <a:gd name="connsiteY1" fmla="*/ 599353 h 1198706"/>
                <a:gd name="connsiteX2" fmla="*/ 599353 w 1198706"/>
                <a:gd name="connsiteY2" fmla="*/ 0 h 1198706"/>
                <a:gd name="connsiteX3" fmla="*/ 1198706 w 1198706"/>
                <a:gd name="connsiteY3" fmla="*/ 599353 h 1198706"/>
                <a:gd name="connsiteX4" fmla="*/ 599353 w 1198706"/>
                <a:gd name="connsiteY4" fmla="*/ 1198706 h 11987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8706" h="1198706">
                  <a:moveTo>
                    <a:pt x="599353" y="1198706"/>
                  </a:moveTo>
                  <a:cubicBezTo>
                    <a:pt x="268639" y="1198706"/>
                    <a:pt x="0" y="930068"/>
                    <a:pt x="0" y="599353"/>
                  </a:cubicBezTo>
                  <a:cubicBezTo>
                    <a:pt x="0" y="268639"/>
                    <a:pt x="268639" y="0"/>
                    <a:pt x="599353" y="0"/>
                  </a:cubicBezTo>
                  <a:cubicBezTo>
                    <a:pt x="930068" y="0"/>
                    <a:pt x="1198706" y="268639"/>
                    <a:pt x="1198706" y="599353"/>
                  </a:cubicBezTo>
                  <a:cubicBezTo>
                    <a:pt x="1198706" y="930068"/>
                    <a:pt x="930068" y="1198706"/>
                    <a:pt x="599353" y="1198706"/>
                  </a:cubicBezTo>
                  <a:close/>
                </a:path>
              </a:pathLst>
            </a:custGeom>
            <a:solidFill>
              <a:srgbClr val="FFFFFF"/>
            </a:solidFill>
            <a:ln w="10698" cap="flat">
              <a:noFill/>
              <a:prstDash val="solid"/>
              <a:miter/>
            </a:ln>
          </p:spPr>
          <p:txBody>
            <a:bodyPr rtlCol="0" anchor="ctr"/>
            <a:lstStyle/>
            <a:p>
              <a:endParaRPr lang="en-US"/>
            </a:p>
          </p:txBody>
        </p:sp>
      </p:grpSp>
      <p:grpSp>
        <p:nvGrpSpPr>
          <p:cNvPr id="252" name="Graphic 9">
            <a:extLst>
              <a:ext uri="{FF2B5EF4-FFF2-40B4-BE49-F238E27FC236}">
                <a16:creationId xmlns:a16="http://schemas.microsoft.com/office/drawing/2014/main" id="{5117628C-73B7-39B9-D057-C81AB612E085}"/>
              </a:ext>
            </a:extLst>
          </p:cNvPr>
          <p:cNvGrpSpPr/>
          <p:nvPr/>
        </p:nvGrpSpPr>
        <p:grpSpPr>
          <a:xfrm>
            <a:off x="10352170" y="1793515"/>
            <a:ext cx="706380" cy="707451"/>
            <a:chOff x="10336671" y="2460594"/>
            <a:chExt cx="706380" cy="707451"/>
          </a:xfrm>
          <a:solidFill>
            <a:srgbClr val="382B1B"/>
          </a:solidFill>
        </p:grpSpPr>
        <p:sp>
          <p:nvSpPr>
            <p:cNvPr id="253" name="Freeform 252">
              <a:extLst>
                <a:ext uri="{FF2B5EF4-FFF2-40B4-BE49-F238E27FC236}">
                  <a16:creationId xmlns:a16="http://schemas.microsoft.com/office/drawing/2014/main" id="{208E9509-5BE8-D85B-CED2-2FC91CF35DB0}"/>
                </a:ext>
              </a:extLst>
            </p:cNvPr>
            <p:cNvSpPr/>
            <p:nvPr/>
          </p:nvSpPr>
          <p:spPr>
            <a:xfrm>
              <a:off x="10429785" y="2460594"/>
              <a:ext cx="611125" cy="609390"/>
            </a:xfrm>
            <a:custGeom>
              <a:avLst/>
              <a:gdLst>
                <a:gd name="connsiteX0" fmla="*/ 307168 w 611125"/>
                <a:gd name="connsiteY0" fmla="*/ 379947 h 609390"/>
                <a:gd name="connsiteX1" fmla="*/ 307168 w 611125"/>
                <a:gd name="connsiteY1" fmla="*/ 372455 h 609390"/>
                <a:gd name="connsiteX2" fmla="*/ 307168 w 611125"/>
                <a:gd name="connsiteY2" fmla="*/ 164822 h 609390"/>
                <a:gd name="connsiteX3" fmla="*/ 375666 w 611125"/>
                <a:gd name="connsiteY3" fmla="*/ 123081 h 609390"/>
                <a:gd name="connsiteX4" fmla="*/ 400282 w 611125"/>
                <a:gd name="connsiteY4" fmla="*/ 164822 h 609390"/>
                <a:gd name="connsiteX5" fmla="*/ 400282 w 611125"/>
                <a:gd name="connsiteY5" fmla="*/ 278271 h 609390"/>
                <a:gd name="connsiteX6" fmla="*/ 400282 w 611125"/>
                <a:gd name="connsiteY6" fmla="*/ 286833 h 609390"/>
                <a:gd name="connsiteX7" fmla="*/ 464498 w 611125"/>
                <a:gd name="connsiteY7" fmla="*/ 303958 h 609390"/>
                <a:gd name="connsiteX8" fmla="*/ 507309 w 611125"/>
                <a:gd name="connsiteY8" fmla="*/ 295396 h 609390"/>
                <a:gd name="connsiteX9" fmla="*/ 540488 w 611125"/>
                <a:gd name="connsiteY9" fmla="*/ 324293 h 609390"/>
                <a:gd name="connsiteX10" fmla="*/ 540488 w 611125"/>
                <a:gd name="connsiteY10" fmla="*/ 23546 h 609390"/>
                <a:gd name="connsiteX11" fmla="*/ 532996 w 611125"/>
                <a:gd name="connsiteY11" fmla="*/ 23546 h 609390"/>
                <a:gd name="connsiteX12" fmla="*/ 164822 w 611125"/>
                <a:gd name="connsiteY12" fmla="*/ 23546 h 609390"/>
                <a:gd name="connsiteX13" fmla="*/ 153049 w 611125"/>
                <a:gd name="connsiteY13" fmla="*/ 28898 h 609390"/>
                <a:gd name="connsiteX14" fmla="*/ 48162 w 611125"/>
                <a:gd name="connsiteY14" fmla="*/ 134855 h 609390"/>
                <a:gd name="connsiteX15" fmla="*/ 41740 w 611125"/>
                <a:gd name="connsiteY15" fmla="*/ 141276 h 609390"/>
                <a:gd name="connsiteX16" fmla="*/ 141276 w 611125"/>
                <a:gd name="connsiteY16" fmla="*/ 141276 h 609390"/>
                <a:gd name="connsiteX17" fmla="*/ 141276 w 611125"/>
                <a:gd name="connsiteY17" fmla="*/ 131644 h 609390"/>
                <a:gd name="connsiteX18" fmla="*/ 141276 w 611125"/>
                <a:gd name="connsiteY18" fmla="*/ 71708 h 609390"/>
                <a:gd name="connsiteX19" fmla="*/ 153049 w 611125"/>
                <a:gd name="connsiteY19" fmla="*/ 58865 h 609390"/>
                <a:gd name="connsiteX20" fmla="*/ 164822 w 611125"/>
                <a:gd name="connsiteY20" fmla="*/ 71708 h 609390"/>
                <a:gd name="connsiteX21" fmla="*/ 164822 w 611125"/>
                <a:gd name="connsiteY21" fmla="*/ 151979 h 609390"/>
                <a:gd name="connsiteX22" fmla="*/ 150908 w 611125"/>
                <a:gd name="connsiteY22" fmla="*/ 164822 h 609390"/>
                <a:gd name="connsiteX23" fmla="*/ 33178 w 611125"/>
                <a:gd name="connsiteY23" fmla="*/ 164822 h 609390"/>
                <a:gd name="connsiteX24" fmla="*/ 23545 w 611125"/>
                <a:gd name="connsiteY24" fmla="*/ 164822 h 609390"/>
                <a:gd name="connsiteX25" fmla="*/ 23545 w 611125"/>
                <a:gd name="connsiteY25" fmla="*/ 172314 h 609390"/>
                <a:gd name="connsiteX26" fmla="*/ 23545 w 611125"/>
                <a:gd name="connsiteY26" fmla="*/ 287904 h 609390"/>
                <a:gd name="connsiteX27" fmla="*/ 23545 w 611125"/>
                <a:gd name="connsiteY27" fmla="*/ 294325 h 609390"/>
                <a:gd name="connsiteX28" fmla="*/ 11773 w 611125"/>
                <a:gd name="connsiteY28" fmla="*/ 305028 h 609390"/>
                <a:gd name="connsiteX29" fmla="*/ 0 w 611125"/>
                <a:gd name="connsiteY29" fmla="*/ 294325 h 609390"/>
                <a:gd name="connsiteX30" fmla="*/ 0 w 611125"/>
                <a:gd name="connsiteY30" fmla="*/ 287904 h 609390"/>
                <a:gd name="connsiteX31" fmla="*/ 0 w 611125"/>
                <a:gd name="connsiteY31" fmla="*/ 162682 h 609390"/>
                <a:gd name="connsiteX32" fmla="*/ 9632 w 611125"/>
                <a:gd name="connsiteY32" fmla="*/ 138066 h 609390"/>
                <a:gd name="connsiteX33" fmla="*/ 96325 w 611125"/>
                <a:gd name="connsiteY33" fmla="*/ 51373 h 609390"/>
                <a:gd name="connsiteX34" fmla="*/ 143416 w 611125"/>
                <a:gd name="connsiteY34" fmla="*/ 4281 h 609390"/>
                <a:gd name="connsiteX35" fmla="*/ 155190 w 611125"/>
                <a:gd name="connsiteY35" fmla="*/ 0 h 609390"/>
                <a:gd name="connsiteX36" fmla="*/ 549050 w 611125"/>
                <a:gd name="connsiteY36" fmla="*/ 0 h 609390"/>
                <a:gd name="connsiteX37" fmla="*/ 564034 w 611125"/>
                <a:gd name="connsiteY37" fmla="*/ 16054 h 609390"/>
                <a:gd name="connsiteX38" fmla="*/ 564034 w 611125"/>
                <a:gd name="connsiteY38" fmla="*/ 308239 h 609390"/>
                <a:gd name="connsiteX39" fmla="*/ 564034 w 611125"/>
                <a:gd name="connsiteY39" fmla="*/ 316801 h 609390"/>
                <a:gd name="connsiteX40" fmla="*/ 577948 w 611125"/>
                <a:gd name="connsiteY40" fmla="*/ 320012 h 609390"/>
                <a:gd name="connsiteX41" fmla="*/ 611126 w 611125"/>
                <a:gd name="connsiteY41" fmla="*/ 363893 h 609390"/>
                <a:gd name="connsiteX42" fmla="*/ 611126 w 611125"/>
                <a:gd name="connsiteY42" fmla="*/ 566175 h 609390"/>
                <a:gd name="connsiteX43" fmla="*/ 582228 w 611125"/>
                <a:gd name="connsiteY43" fmla="*/ 607915 h 609390"/>
                <a:gd name="connsiteX44" fmla="*/ 565104 w 611125"/>
                <a:gd name="connsiteY44" fmla="*/ 602564 h 609390"/>
                <a:gd name="connsiteX45" fmla="*/ 572596 w 611125"/>
                <a:gd name="connsiteY45" fmla="*/ 586510 h 609390"/>
                <a:gd name="connsiteX46" fmla="*/ 587580 w 611125"/>
                <a:gd name="connsiteY46" fmla="*/ 562964 h 609390"/>
                <a:gd name="connsiteX47" fmla="*/ 587580 w 611125"/>
                <a:gd name="connsiteY47" fmla="*/ 367104 h 609390"/>
                <a:gd name="connsiteX48" fmla="*/ 565104 w 611125"/>
                <a:gd name="connsiteY48" fmla="*/ 342488 h 609390"/>
                <a:gd name="connsiteX49" fmla="*/ 540488 w 611125"/>
                <a:gd name="connsiteY49" fmla="*/ 364964 h 609390"/>
                <a:gd name="connsiteX50" fmla="*/ 528715 w 611125"/>
                <a:gd name="connsiteY50" fmla="*/ 377806 h 609390"/>
                <a:gd name="connsiteX51" fmla="*/ 516942 w 611125"/>
                <a:gd name="connsiteY51" fmla="*/ 363893 h 609390"/>
                <a:gd name="connsiteX52" fmla="*/ 516942 w 611125"/>
                <a:gd name="connsiteY52" fmla="*/ 343558 h 609390"/>
                <a:gd name="connsiteX53" fmla="*/ 494466 w 611125"/>
                <a:gd name="connsiteY53" fmla="*/ 318941 h 609390"/>
                <a:gd name="connsiteX54" fmla="*/ 469850 w 611125"/>
                <a:gd name="connsiteY54" fmla="*/ 341418 h 609390"/>
                <a:gd name="connsiteX55" fmla="*/ 458077 w 611125"/>
                <a:gd name="connsiteY55" fmla="*/ 354261 h 609390"/>
                <a:gd name="connsiteX56" fmla="*/ 446304 w 611125"/>
                <a:gd name="connsiteY56" fmla="*/ 340347 h 609390"/>
                <a:gd name="connsiteX57" fmla="*/ 446304 w 611125"/>
                <a:gd name="connsiteY57" fmla="*/ 331785 h 609390"/>
                <a:gd name="connsiteX58" fmla="*/ 423828 w 611125"/>
                <a:gd name="connsiteY58" fmla="*/ 308239 h 609390"/>
                <a:gd name="connsiteX59" fmla="*/ 399212 w 611125"/>
                <a:gd name="connsiteY59" fmla="*/ 329644 h 609390"/>
                <a:gd name="connsiteX60" fmla="*/ 399212 w 611125"/>
                <a:gd name="connsiteY60" fmla="*/ 334995 h 609390"/>
                <a:gd name="connsiteX61" fmla="*/ 387438 w 611125"/>
                <a:gd name="connsiteY61" fmla="*/ 343558 h 609390"/>
                <a:gd name="connsiteX62" fmla="*/ 376736 w 611125"/>
                <a:gd name="connsiteY62" fmla="*/ 333925 h 609390"/>
                <a:gd name="connsiteX63" fmla="*/ 376736 w 611125"/>
                <a:gd name="connsiteY63" fmla="*/ 325363 h 609390"/>
                <a:gd name="connsiteX64" fmla="*/ 376736 w 611125"/>
                <a:gd name="connsiteY64" fmla="*/ 168033 h 609390"/>
                <a:gd name="connsiteX65" fmla="*/ 361752 w 611125"/>
                <a:gd name="connsiteY65" fmla="*/ 144487 h 609390"/>
                <a:gd name="connsiteX66" fmla="*/ 336065 w 611125"/>
                <a:gd name="connsiteY66" fmla="*/ 149838 h 609390"/>
                <a:gd name="connsiteX67" fmla="*/ 329644 w 611125"/>
                <a:gd name="connsiteY67" fmla="*/ 169103 h 609390"/>
                <a:gd name="connsiteX68" fmla="*/ 329644 w 611125"/>
                <a:gd name="connsiteY68" fmla="*/ 429180 h 609390"/>
                <a:gd name="connsiteX69" fmla="*/ 329644 w 611125"/>
                <a:gd name="connsiteY69" fmla="*/ 435601 h 609390"/>
                <a:gd name="connsiteX70" fmla="*/ 320011 w 611125"/>
                <a:gd name="connsiteY70" fmla="*/ 447374 h 609390"/>
                <a:gd name="connsiteX71" fmla="*/ 307168 w 611125"/>
                <a:gd name="connsiteY71" fmla="*/ 440953 h 609390"/>
                <a:gd name="connsiteX72" fmla="*/ 291114 w 611125"/>
                <a:gd name="connsiteY72" fmla="*/ 408845 h 609390"/>
                <a:gd name="connsiteX73" fmla="*/ 265428 w 611125"/>
                <a:gd name="connsiteY73" fmla="*/ 356401 h 609390"/>
                <a:gd name="connsiteX74" fmla="*/ 250444 w 611125"/>
                <a:gd name="connsiteY74" fmla="*/ 337136 h 609390"/>
                <a:gd name="connsiteX75" fmla="*/ 219406 w 611125"/>
                <a:gd name="connsiteY75" fmla="*/ 337136 h 609390"/>
                <a:gd name="connsiteX76" fmla="*/ 226897 w 611125"/>
                <a:gd name="connsiteY76" fmla="*/ 366034 h 609390"/>
                <a:gd name="connsiteX77" fmla="*/ 252584 w 611125"/>
                <a:gd name="connsiteY77" fmla="*/ 462358 h 609390"/>
                <a:gd name="connsiteX78" fmla="*/ 283622 w 611125"/>
                <a:gd name="connsiteY78" fmla="*/ 528715 h 609390"/>
                <a:gd name="connsiteX79" fmla="*/ 303957 w 611125"/>
                <a:gd name="connsiteY79" fmla="*/ 559753 h 609390"/>
                <a:gd name="connsiteX80" fmla="*/ 323222 w 611125"/>
                <a:gd name="connsiteY80" fmla="*/ 579018 h 609390"/>
                <a:gd name="connsiteX81" fmla="*/ 326433 w 611125"/>
                <a:gd name="connsiteY81" fmla="*/ 595072 h 609390"/>
                <a:gd name="connsiteX82" fmla="*/ 310379 w 611125"/>
                <a:gd name="connsiteY82" fmla="*/ 598283 h 609390"/>
                <a:gd name="connsiteX83" fmla="*/ 290044 w 611125"/>
                <a:gd name="connsiteY83" fmla="*/ 579018 h 609390"/>
                <a:gd name="connsiteX84" fmla="*/ 225827 w 611125"/>
                <a:gd name="connsiteY84" fmla="*/ 451656 h 609390"/>
                <a:gd name="connsiteX85" fmla="*/ 195860 w 611125"/>
                <a:gd name="connsiteY85" fmla="*/ 337136 h 609390"/>
                <a:gd name="connsiteX86" fmla="*/ 204422 w 611125"/>
                <a:gd name="connsiteY86" fmla="*/ 318941 h 609390"/>
                <a:gd name="connsiteX87" fmla="*/ 286833 w 611125"/>
                <a:gd name="connsiteY87" fmla="*/ 344628 h 609390"/>
                <a:gd name="connsiteX88" fmla="*/ 305028 w 611125"/>
                <a:gd name="connsiteY88" fmla="*/ 383158 h 609390"/>
                <a:gd name="connsiteX89" fmla="*/ 306098 w 611125"/>
                <a:gd name="connsiteY89" fmla="*/ 383158 h 609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611125" h="609390">
                  <a:moveTo>
                    <a:pt x="307168" y="379947"/>
                  </a:moveTo>
                  <a:cubicBezTo>
                    <a:pt x="307168" y="377806"/>
                    <a:pt x="307168" y="374596"/>
                    <a:pt x="307168" y="372455"/>
                  </a:cubicBezTo>
                  <a:cubicBezTo>
                    <a:pt x="307168" y="302887"/>
                    <a:pt x="307168" y="234390"/>
                    <a:pt x="307168" y="164822"/>
                  </a:cubicBezTo>
                  <a:cubicBezTo>
                    <a:pt x="307168" y="128433"/>
                    <a:pt x="344628" y="105957"/>
                    <a:pt x="375666" y="123081"/>
                  </a:cubicBezTo>
                  <a:cubicBezTo>
                    <a:pt x="391720" y="131644"/>
                    <a:pt x="400282" y="146628"/>
                    <a:pt x="400282" y="164822"/>
                  </a:cubicBezTo>
                  <a:cubicBezTo>
                    <a:pt x="400282" y="202282"/>
                    <a:pt x="400282" y="240812"/>
                    <a:pt x="400282" y="278271"/>
                  </a:cubicBezTo>
                  <a:cubicBezTo>
                    <a:pt x="400282" y="281482"/>
                    <a:pt x="400282" y="283622"/>
                    <a:pt x="400282" y="286833"/>
                  </a:cubicBezTo>
                  <a:cubicBezTo>
                    <a:pt x="425969" y="276130"/>
                    <a:pt x="447374" y="281482"/>
                    <a:pt x="464498" y="303958"/>
                  </a:cubicBezTo>
                  <a:cubicBezTo>
                    <a:pt x="477342" y="294325"/>
                    <a:pt x="491255" y="291115"/>
                    <a:pt x="507309" y="295396"/>
                  </a:cubicBezTo>
                  <a:cubicBezTo>
                    <a:pt x="522293" y="299677"/>
                    <a:pt x="532996" y="310379"/>
                    <a:pt x="540488" y="324293"/>
                  </a:cubicBezTo>
                  <a:lnTo>
                    <a:pt x="540488" y="23546"/>
                  </a:lnTo>
                  <a:lnTo>
                    <a:pt x="532996" y="23546"/>
                  </a:lnTo>
                  <a:cubicBezTo>
                    <a:pt x="409915" y="23546"/>
                    <a:pt x="287903" y="23546"/>
                    <a:pt x="164822" y="23546"/>
                  </a:cubicBezTo>
                  <a:cubicBezTo>
                    <a:pt x="159470" y="23546"/>
                    <a:pt x="156260" y="24616"/>
                    <a:pt x="153049" y="28898"/>
                  </a:cubicBezTo>
                  <a:cubicBezTo>
                    <a:pt x="117730" y="64216"/>
                    <a:pt x="82411" y="99535"/>
                    <a:pt x="48162" y="134855"/>
                  </a:cubicBezTo>
                  <a:cubicBezTo>
                    <a:pt x="46022" y="136995"/>
                    <a:pt x="44951" y="139136"/>
                    <a:pt x="41740" y="141276"/>
                  </a:cubicBezTo>
                  <a:lnTo>
                    <a:pt x="141276" y="141276"/>
                  </a:lnTo>
                  <a:cubicBezTo>
                    <a:pt x="141276" y="138066"/>
                    <a:pt x="141276" y="134855"/>
                    <a:pt x="141276" y="131644"/>
                  </a:cubicBezTo>
                  <a:cubicBezTo>
                    <a:pt x="141276" y="111309"/>
                    <a:pt x="141276" y="92044"/>
                    <a:pt x="141276" y="71708"/>
                  </a:cubicBezTo>
                  <a:cubicBezTo>
                    <a:pt x="141276" y="64216"/>
                    <a:pt x="146627" y="58865"/>
                    <a:pt x="153049" y="58865"/>
                  </a:cubicBezTo>
                  <a:cubicBezTo>
                    <a:pt x="159470" y="58865"/>
                    <a:pt x="164822" y="64216"/>
                    <a:pt x="164822" y="71708"/>
                  </a:cubicBezTo>
                  <a:cubicBezTo>
                    <a:pt x="164822" y="98465"/>
                    <a:pt x="164822" y="125222"/>
                    <a:pt x="164822" y="151979"/>
                  </a:cubicBezTo>
                  <a:cubicBezTo>
                    <a:pt x="164822" y="160541"/>
                    <a:pt x="160541" y="164822"/>
                    <a:pt x="150908" y="164822"/>
                  </a:cubicBezTo>
                  <a:cubicBezTo>
                    <a:pt x="111308" y="164822"/>
                    <a:pt x="72778" y="164822"/>
                    <a:pt x="33178" y="164822"/>
                  </a:cubicBezTo>
                  <a:cubicBezTo>
                    <a:pt x="29968" y="164822"/>
                    <a:pt x="27827" y="164822"/>
                    <a:pt x="23545" y="164822"/>
                  </a:cubicBezTo>
                  <a:cubicBezTo>
                    <a:pt x="23545" y="168033"/>
                    <a:pt x="23545" y="170174"/>
                    <a:pt x="23545" y="172314"/>
                  </a:cubicBezTo>
                  <a:cubicBezTo>
                    <a:pt x="23545" y="210844"/>
                    <a:pt x="23545" y="249374"/>
                    <a:pt x="23545" y="287904"/>
                  </a:cubicBezTo>
                  <a:cubicBezTo>
                    <a:pt x="23545" y="290045"/>
                    <a:pt x="23545" y="292185"/>
                    <a:pt x="23545" y="294325"/>
                  </a:cubicBezTo>
                  <a:cubicBezTo>
                    <a:pt x="23545" y="300747"/>
                    <a:pt x="18194" y="305028"/>
                    <a:pt x="11773" y="305028"/>
                  </a:cubicBezTo>
                  <a:cubicBezTo>
                    <a:pt x="5351" y="305028"/>
                    <a:pt x="1070" y="300747"/>
                    <a:pt x="0" y="294325"/>
                  </a:cubicBezTo>
                  <a:cubicBezTo>
                    <a:pt x="0" y="292185"/>
                    <a:pt x="0" y="290045"/>
                    <a:pt x="0" y="287904"/>
                  </a:cubicBezTo>
                  <a:cubicBezTo>
                    <a:pt x="0" y="246163"/>
                    <a:pt x="0" y="204423"/>
                    <a:pt x="0" y="162682"/>
                  </a:cubicBezTo>
                  <a:cubicBezTo>
                    <a:pt x="0" y="153049"/>
                    <a:pt x="2140" y="145558"/>
                    <a:pt x="9632" y="138066"/>
                  </a:cubicBezTo>
                  <a:cubicBezTo>
                    <a:pt x="39600" y="109168"/>
                    <a:pt x="67427" y="80271"/>
                    <a:pt x="96325" y="51373"/>
                  </a:cubicBezTo>
                  <a:cubicBezTo>
                    <a:pt x="112379" y="35319"/>
                    <a:pt x="127362" y="20335"/>
                    <a:pt x="143416" y="4281"/>
                  </a:cubicBezTo>
                  <a:cubicBezTo>
                    <a:pt x="146627" y="1071"/>
                    <a:pt x="150908" y="0"/>
                    <a:pt x="155190" y="0"/>
                  </a:cubicBezTo>
                  <a:cubicBezTo>
                    <a:pt x="286833" y="0"/>
                    <a:pt x="418477" y="0"/>
                    <a:pt x="549050" y="0"/>
                  </a:cubicBezTo>
                  <a:cubicBezTo>
                    <a:pt x="560823" y="0"/>
                    <a:pt x="564034" y="4281"/>
                    <a:pt x="564034" y="16054"/>
                  </a:cubicBezTo>
                  <a:cubicBezTo>
                    <a:pt x="564034" y="113449"/>
                    <a:pt x="564034" y="210844"/>
                    <a:pt x="564034" y="308239"/>
                  </a:cubicBezTo>
                  <a:lnTo>
                    <a:pt x="564034" y="316801"/>
                  </a:lnTo>
                  <a:cubicBezTo>
                    <a:pt x="569385" y="316801"/>
                    <a:pt x="573666" y="317871"/>
                    <a:pt x="577948" y="320012"/>
                  </a:cubicBezTo>
                  <a:cubicBezTo>
                    <a:pt x="597212" y="325363"/>
                    <a:pt x="611126" y="343558"/>
                    <a:pt x="611126" y="363893"/>
                  </a:cubicBezTo>
                  <a:cubicBezTo>
                    <a:pt x="611126" y="431320"/>
                    <a:pt x="611126" y="498748"/>
                    <a:pt x="611126" y="566175"/>
                  </a:cubicBezTo>
                  <a:cubicBezTo>
                    <a:pt x="611126" y="585440"/>
                    <a:pt x="600423" y="600424"/>
                    <a:pt x="582228" y="607915"/>
                  </a:cubicBezTo>
                  <a:cubicBezTo>
                    <a:pt x="574736" y="611127"/>
                    <a:pt x="568315" y="608986"/>
                    <a:pt x="565104" y="602564"/>
                  </a:cubicBezTo>
                  <a:cubicBezTo>
                    <a:pt x="561894" y="596142"/>
                    <a:pt x="565104" y="590791"/>
                    <a:pt x="572596" y="586510"/>
                  </a:cubicBezTo>
                  <a:cubicBezTo>
                    <a:pt x="582228" y="581158"/>
                    <a:pt x="587580" y="573667"/>
                    <a:pt x="587580" y="562964"/>
                  </a:cubicBezTo>
                  <a:cubicBezTo>
                    <a:pt x="587580" y="497677"/>
                    <a:pt x="587580" y="432391"/>
                    <a:pt x="587580" y="367104"/>
                  </a:cubicBezTo>
                  <a:cubicBezTo>
                    <a:pt x="587580" y="353190"/>
                    <a:pt x="577948" y="342488"/>
                    <a:pt x="565104" y="342488"/>
                  </a:cubicBezTo>
                  <a:cubicBezTo>
                    <a:pt x="552261" y="342488"/>
                    <a:pt x="542628" y="351050"/>
                    <a:pt x="540488" y="364964"/>
                  </a:cubicBezTo>
                  <a:cubicBezTo>
                    <a:pt x="540488" y="373526"/>
                    <a:pt x="535137" y="377806"/>
                    <a:pt x="528715" y="377806"/>
                  </a:cubicBezTo>
                  <a:cubicBezTo>
                    <a:pt x="522293" y="377806"/>
                    <a:pt x="518012" y="372455"/>
                    <a:pt x="516942" y="363893"/>
                  </a:cubicBezTo>
                  <a:cubicBezTo>
                    <a:pt x="516942" y="357472"/>
                    <a:pt x="516942" y="349980"/>
                    <a:pt x="516942" y="343558"/>
                  </a:cubicBezTo>
                  <a:cubicBezTo>
                    <a:pt x="516942" y="329644"/>
                    <a:pt x="507309" y="320012"/>
                    <a:pt x="494466" y="318941"/>
                  </a:cubicBezTo>
                  <a:cubicBezTo>
                    <a:pt x="481623" y="318941"/>
                    <a:pt x="470920" y="327504"/>
                    <a:pt x="469850" y="341418"/>
                  </a:cubicBezTo>
                  <a:cubicBezTo>
                    <a:pt x="469850" y="349980"/>
                    <a:pt x="464498" y="354261"/>
                    <a:pt x="458077" y="354261"/>
                  </a:cubicBezTo>
                  <a:cubicBezTo>
                    <a:pt x="450585" y="354261"/>
                    <a:pt x="446304" y="348910"/>
                    <a:pt x="446304" y="340347"/>
                  </a:cubicBezTo>
                  <a:cubicBezTo>
                    <a:pt x="446304" y="337136"/>
                    <a:pt x="446304" y="334995"/>
                    <a:pt x="446304" y="331785"/>
                  </a:cubicBezTo>
                  <a:cubicBezTo>
                    <a:pt x="446304" y="317871"/>
                    <a:pt x="436671" y="308239"/>
                    <a:pt x="423828" y="308239"/>
                  </a:cubicBezTo>
                  <a:cubicBezTo>
                    <a:pt x="410985" y="308239"/>
                    <a:pt x="401353" y="316801"/>
                    <a:pt x="399212" y="329644"/>
                  </a:cubicBezTo>
                  <a:cubicBezTo>
                    <a:pt x="399212" y="331785"/>
                    <a:pt x="399212" y="332855"/>
                    <a:pt x="399212" y="334995"/>
                  </a:cubicBezTo>
                  <a:cubicBezTo>
                    <a:pt x="397071" y="340347"/>
                    <a:pt x="392790" y="343558"/>
                    <a:pt x="387438" y="343558"/>
                  </a:cubicBezTo>
                  <a:cubicBezTo>
                    <a:pt x="382087" y="343558"/>
                    <a:pt x="377806" y="339277"/>
                    <a:pt x="376736" y="333925"/>
                  </a:cubicBezTo>
                  <a:cubicBezTo>
                    <a:pt x="376736" y="331785"/>
                    <a:pt x="376736" y="328574"/>
                    <a:pt x="376736" y="325363"/>
                  </a:cubicBezTo>
                  <a:cubicBezTo>
                    <a:pt x="376736" y="272920"/>
                    <a:pt x="376736" y="220477"/>
                    <a:pt x="376736" y="168033"/>
                  </a:cubicBezTo>
                  <a:cubicBezTo>
                    <a:pt x="376736" y="157330"/>
                    <a:pt x="372455" y="148768"/>
                    <a:pt x="361752" y="144487"/>
                  </a:cubicBezTo>
                  <a:cubicBezTo>
                    <a:pt x="353190" y="140206"/>
                    <a:pt x="342488" y="143417"/>
                    <a:pt x="336065" y="149838"/>
                  </a:cubicBezTo>
                  <a:cubicBezTo>
                    <a:pt x="330714" y="155190"/>
                    <a:pt x="329644" y="161612"/>
                    <a:pt x="329644" y="169103"/>
                  </a:cubicBezTo>
                  <a:cubicBezTo>
                    <a:pt x="329644" y="255796"/>
                    <a:pt x="329644" y="342488"/>
                    <a:pt x="329644" y="429180"/>
                  </a:cubicBezTo>
                  <a:cubicBezTo>
                    <a:pt x="329644" y="431320"/>
                    <a:pt x="329644" y="433461"/>
                    <a:pt x="329644" y="435601"/>
                  </a:cubicBezTo>
                  <a:cubicBezTo>
                    <a:pt x="329644" y="442023"/>
                    <a:pt x="326433" y="446304"/>
                    <a:pt x="320011" y="447374"/>
                  </a:cubicBezTo>
                  <a:cubicBezTo>
                    <a:pt x="313590" y="448445"/>
                    <a:pt x="309309" y="446304"/>
                    <a:pt x="307168" y="440953"/>
                  </a:cubicBezTo>
                  <a:cubicBezTo>
                    <a:pt x="301817" y="430250"/>
                    <a:pt x="296465" y="419547"/>
                    <a:pt x="291114" y="408845"/>
                  </a:cubicBezTo>
                  <a:cubicBezTo>
                    <a:pt x="282552" y="390650"/>
                    <a:pt x="275060" y="373526"/>
                    <a:pt x="265428" y="356401"/>
                  </a:cubicBezTo>
                  <a:cubicBezTo>
                    <a:pt x="261146" y="348910"/>
                    <a:pt x="255795" y="342488"/>
                    <a:pt x="250444" y="337136"/>
                  </a:cubicBezTo>
                  <a:cubicBezTo>
                    <a:pt x="241882" y="329644"/>
                    <a:pt x="231179" y="331785"/>
                    <a:pt x="219406" y="337136"/>
                  </a:cubicBezTo>
                  <a:cubicBezTo>
                    <a:pt x="221546" y="346769"/>
                    <a:pt x="223687" y="356401"/>
                    <a:pt x="226897" y="366034"/>
                  </a:cubicBezTo>
                  <a:cubicBezTo>
                    <a:pt x="235460" y="398142"/>
                    <a:pt x="241882" y="431320"/>
                    <a:pt x="252584" y="462358"/>
                  </a:cubicBezTo>
                  <a:cubicBezTo>
                    <a:pt x="260076" y="484834"/>
                    <a:pt x="272920" y="507310"/>
                    <a:pt x="283622" y="528715"/>
                  </a:cubicBezTo>
                  <a:cubicBezTo>
                    <a:pt x="288974" y="539418"/>
                    <a:pt x="296465" y="550121"/>
                    <a:pt x="303957" y="559753"/>
                  </a:cubicBezTo>
                  <a:cubicBezTo>
                    <a:pt x="309309" y="567245"/>
                    <a:pt x="316801" y="573667"/>
                    <a:pt x="323222" y="579018"/>
                  </a:cubicBezTo>
                  <a:cubicBezTo>
                    <a:pt x="328573" y="583299"/>
                    <a:pt x="329644" y="589721"/>
                    <a:pt x="326433" y="595072"/>
                  </a:cubicBezTo>
                  <a:cubicBezTo>
                    <a:pt x="323222" y="600424"/>
                    <a:pt x="315731" y="602564"/>
                    <a:pt x="310379" y="598283"/>
                  </a:cubicBezTo>
                  <a:cubicBezTo>
                    <a:pt x="302887" y="592932"/>
                    <a:pt x="295395" y="586510"/>
                    <a:pt x="290044" y="579018"/>
                  </a:cubicBezTo>
                  <a:cubicBezTo>
                    <a:pt x="261146" y="540488"/>
                    <a:pt x="237600" y="498748"/>
                    <a:pt x="225827" y="451656"/>
                  </a:cubicBezTo>
                  <a:cubicBezTo>
                    <a:pt x="216195" y="413126"/>
                    <a:pt x="206563" y="375666"/>
                    <a:pt x="195860" y="337136"/>
                  </a:cubicBezTo>
                  <a:cubicBezTo>
                    <a:pt x="193719" y="327504"/>
                    <a:pt x="195860" y="323223"/>
                    <a:pt x="204422" y="318941"/>
                  </a:cubicBezTo>
                  <a:cubicBezTo>
                    <a:pt x="238671" y="300747"/>
                    <a:pt x="269708" y="310379"/>
                    <a:pt x="286833" y="344628"/>
                  </a:cubicBezTo>
                  <a:cubicBezTo>
                    <a:pt x="293255" y="357472"/>
                    <a:pt x="299677" y="370315"/>
                    <a:pt x="305028" y="383158"/>
                  </a:cubicBezTo>
                  <a:cubicBezTo>
                    <a:pt x="305028" y="383158"/>
                    <a:pt x="305028" y="383158"/>
                    <a:pt x="306098" y="383158"/>
                  </a:cubicBezTo>
                  <a:close/>
                </a:path>
              </a:pathLst>
            </a:custGeom>
            <a:grpFill/>
            <a:ln w="10698" cap="flat">
              <a:noFill/>
              <a:prstDash val="solid"/>
              <a:miter/>
            </a:ln>
          </p:spPr>
          <p:txBody>
            <a:bodyPr rtlCol="0" anchor="ctr"/>
            <a:lstStyle/>
            <a:p>
              <a:endParaRPr lang="en-US"/>
            </a:p>
          </p:txBody>
        </p:sp>
        <p:sp>
          <p:nvSpPr>
            <p:cNvPr id="254" name="Freeform 253">
              <a:extLst>
                <a:ext uri="{FF2B5EF4-FFF2-40B4-BE49-F238E27FC236}">
                  <a16:creationId xmlns:a16="http://schemas.microsoft.com/office/drawing/2014/main" id="{7D70D55E-A9FD-F929-A1B0-4FC88C2FBDD5}"/>
                </a:ext>
              </a:extLst>
            </p:cNvPr>
            <p:cNvSpPr/>
            <p:nvPr/>
          </p:nvSpPr>
          <p:spPr>
            <a:xfrm>
              <a:off x="10336671" y="2791309"/>
              <a:ext cx="258070" cy="376736"/>
            </a:xfrm>
            <a:custGeom>
              <a:avLst/>
              <a:gdLst>
                <a:gd name="connsiteX0" fmla="*/ 186227 w 258070"/>
                <a:gd name="connsiteY0" fmla="*/ 281482 h 376736"/>
                <a:gd name="connsiteX1" fmla="*/ 219406 w 258070"/>
                <a:gd name="connsiteY1" fmla="*/ 281482 h 376736"/>
                <a:gd name="connsiteX2" fmla="*/ 235460 w 258070"/>
                <a:gd name="connsiteY2" fmla="*/ 296466 h 376736"/>
                <a:gd name="connsiteX3" fmla="*/ 235460 w 258070"/>
                <a:gd name="connsiteY3" fmla="*/ 360682 h 376736"/>
                <a:gd name="connsiteX4" fmla="*/ 223687 w 258070"/>
                <a:gd name="connsiteY4" fmla="*/ 375666 h 376736"/>
                <a:gd name="connsiteX5" fmla="*/ 211914 w 258070"/>
                <a:gd name="connsiteY5" fmla="*/ 360682 h 376736"/>
                <a:gd name="connsiteX6" fmla="*/ 211914 w 258070"/>
                <a:gd name="connsiteY6" fmla="*/ 306098 h 376736"/>
                <a:gd name="connsiteX7" fmla="*/ 23546 w 258070"/>
                <a:gd name="connsiteY7" fmla="*/ 306098 h 376736"/>
                <a:gd name="connsiteX8" fmla="*/ 23546 w 258070"/>
                <a:gd name="connsiteY8" fmla="*/ 349980 h 376736"/>
                <a:gd name="connsiteX9" fmla="*/ 23546 w 258070"/>
                <a:gd name="connsiteY9" fmla="*/ 364963 h 376736"/>
                <a:gd name="connsiteX10" fmla="*/ 11773 w 258070"/>
                <a:gd name="connsiteY10" fmla="*/ 376736 h 376736"/>
                <a:gd name="connsiteX11" fmla="*/ 0 w 258070"/>
                <a:gd name="connsiteY11" fmla="*/ 364963 h 376736"/>
                <a:gd name="connsiteX12" fmla="*/ 0 w 258070"/>
                <a:gd name="connsiteY12" fmla="*/ 293255 h 376736"/>
                <a:gd name="connsiteX13" fmla="*/ 11773 w 258070"/>
                <a:gd name="connsiteY13" fmla="*/ 281482 h 376736"/>
                <a:gd name="connsiteX14" fmla="*/ 21405 w 258070"/>
                <a:gd name="connsiteY14" fmla="*/ 281482 h 376736"/>
                <a:gd name="connsiteX15" fmla="*/ 33178 w 258070"/>
                <a:gd name="connsiteY15" fmla="*/ 179806 h 376736"/>
                <a:gd name="connsiteX16" fmla="*/ 40670 w 258070"/>
                <a:gd name="connsiteY16" fmla="*/ 117730 h 376736"/>
                <a:gd name="connsiteX17" fmla="*/ 53514 w 258070"/>
                <a:gd name="connsiteY17" fmla="*/ 87763 h 376736"/>
                <a:gd name="connsiteX18" fmla="*/ 116659 w 258070"/>
                <a:gd name="connsiteY18" fmla="*/ 7492 h 376736"/>
                <a:gd name="connsiteX19" fmla="*/ 132714 w 258070"/>
                <a:gd name="connsiteY19" fmla="*/ 0 h 376736"/>
                <a:gd name="connsiteX20" fmla="*/ 242952 w 258070"/>
                <a:gd name="connsiteY20" fmla="*/ 0 h 376736"/>
                <a:gd name="connsiteX21" fmla="*/ 257936 w 258070"/>
                <a:gd name="connsiteY21" fmla="*/ 14983 h 376736"/>
                <a:gd name="connsiteX22" fmla="*/ 252584 w 258070"/>
                <a:gd name="connsiteY22" fmla="*/ 47092 h 376736"/>
                <a:gd name="connsiteX23" fmla="*/ 196930 w 258070"/>
                <a:gd name="connsiteY23" fmla="*/ 82411 h 376736"/>
                <a:gd name="connsiteX24" fmla="*/ 173384 w 258070"/>
                <a:gd name="connsiteY24" fmla="*/ 95254 h 376736"/>
                <a:gd name="connsiteX25" fmla="*/ 158400 w 258070"/>
                <a:gd name="connsiteY25" fmla="*/ 117730 h 376736"/>
                <a:gd name="connsiteX26" fmla="*/ 158400 w 258070"/>
                <a:gd name="connsiteY26" fmla="*/ 127362 h 376736"/>
                <a:gd name="connsiteX27" fmla="*/ 187298 w 258070"/>
                <a:gd name="connsiteY27" fmla="*/ 225827 h 376736"/>
                <a:gd name="connsiteX28" fmla="*/ 186227 w 258070"/>
                <a:gd name="connsiteY28" fmla="*/ 280412 h 376736"/>
                <a:gd name="connsiteX29" fmla="*/ 234389 w 258070"/>
                <a:gd name="connsiteY29" fmla="*/ 22475 h 376736"/>
                <a:gd name="connsiteX30" fmla="*/ 141276 w 258070"/>
                <a:gd name="connsiteY30" fmla="*/ 22475 h 376736"/>
                <a:gd name="connsiteX31" fmla="*/ 130573 w 258070"/>
                <a:gd name="connsiteY31" fmla="*/ 27827 h 376736"/>
                <a:gd name="connsiteX32" fmla="*/ 73848 w 258070"/>
                <a:gd name="connsiteY32" fmla="*/ 100605 h 376736"/>
                <a:gd name="connsiteX33" fmla="*/ 64216 w 258070"/>
                <a:gd name="connsiteY33" fmla="*/ 123081 h 376736"/>
                <a:gd name="connsiteX34" fmla="*/ 49232 w 258070"/>
                <a:gd name="connsiteY34" fmla="*/ 241882 h 376736"/>
                <a:gd name="connsiteX35" fmla="*/ 44952 w 258070"/>
                <a:gd name="connsiteY35" fmla="*/ 281482 h 376736"/>
                <a:gd name="connsiteX36" fmla="*/ 161611 w 258070"/>
                <a:gd name="connsiteY36" fmla="*/ 281482 h 376736"/>
                <a:gd name="connsiteX37" fmla="*/ 162682 w 258070"/>
                <a:gd name="connsiteY37" fmla="*/ 225827 h 376736"/>
                <a:gd name="connsiteX38" fmla="*/ 131644 w 258070"/>
                <a:gd name="connsiteY38" fmla="*/ 132714 h 376736"/>
                <a:gd name="connsiteX39" fmla="*/ 131644 w 258070"/>
                <a:gd name="connsiteY39" fmla="*/ 116659 h 376736"/>
                <a:gd name="connsiteX40" fmla="*/ 163752 w 258070"/>
                <a:gd name="connsiteY40" fmla="*/ 67427 h 376736"/>
                <a:gd name="connsiteX41" fmla="*/ 176595 w 258070"/>
                <a:gd name="connsiteY41" fmla="*/ 59935 h 376736"/>
                <a:gd name="connsiteX42" fmla="*/ 204422 w 258070"/>
                <a:gd name="connsiteY42" fmla="*/ 58865 h 376736"/>
                <a:gd name="connsiteX43" fmla="*/ 233319 w 258070"/>
                <a:gd name="connsiteY43" fmla="*/ 23546 h 376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258070" h="376736">
                  <a:moveTo>
                    <a:pt x="186227" y="281482"/>
                  </a:moveTo>
                  <a:cubicBezTo>
                    <a:pt x="196930" y="281482"/>
                    <a:pt x="207633" y="281482"/>
                    <a:pt x="219406" y="281482"/>
                  </a:cubicBezTo>
                  <a:cubicBezTo>
                    <a:pt x="231179" y="281482"/>
                    <a:pt x="235460" y="285763"/>
                    <a:pt x="235460" y="296466"/>
                  </a:cubicBezTo>
                  <a:cubicBezTo>
                    <a:pt x="235460" y="317871"/>
                    <a:pt x="235460" y="339277"/>
                    <a:pt x="235460" y="360682"/>
                  </a:cubicBezTo>
                  <a:cubicBezTo>
                    <a:pt x="235460" y="370314"/>
                    <a:pt x="231179" y="375666"/>
                    <a:pt x="223687" y="375666"/>
                  </a:cubicBezTo>
                  <a:cubicBezTo>
                    <a:pt x="216195" y="375666"/>
                    <a:pt x="211914" y="370314"/>
                    <a:pt x="211914" y="360682"/>
                  </a:cubicBezTo>
                  <a:cubicBezTo>
                    <a:pt x="211914" y="342488"/>
                    <a:pt x="211914" y="324293"/>
                    <a:pt x="211914" y="306098"/>
                  </a:cubicBezTo>
                  <a:lnTo>
                    <a:pt x="23546" y="306098"/>
                  </a:lnTo>
                  <a:cubicBezTo>
                    <a:pt x="23546" y="321082"/>
                    <a:pt x="23546" y="334995"/>
                    <a:pt x="23546" y="349980"/>
                  </a:cubicBezTo>
                  <a:cubicBezTo>
                    <a:pt x="23546" y="355331"/>
                    <a:pt x="23546" y="359612"/>
                    <a:pt x="23546" y="364963"/>
                  </a:cubicBezTo>
                  <a:cubicBezTo>
                    <a:pt x="23546" y="371385"/>
                    <a:pt x="18195" y="376736"/>
                    <a:pt x="11773" y="376736"/>
                  </a:cubicBezTo>
                  <a:cubicBezTo>
                    <a:pt x="5351" y="376736"/>
                    <a:pt x="0" y="372455"/>
                    <a:pt x="0" y="364963"/>
                  </a:cubicBezTo>
                  <a:cubicBezTo>
                    <a:pt x="0" y="341417"/>
                    <a:pt x="0" y="317871"/>
                    <a:pt x="0" y="293255"/>
                  </a:cubicBezTo>
                  <a:cubicBezTo>
                    <a:pt x="0" y="286833"/>
                    <a:pt x="4281" y="282552"/>
                    <a:pt x="11773" y="281482"/>
                  </a:cubicBezTo>
                  <a:cubicBezTo>
                    <a:pt x="14983" y="281482"/>
                    <a:pt x="19265" y="281482"/>
                    <a:pt x="21405" y="281482"/>
                  </a:cubicBezTo>
                  <a:cubicBezTo>
                    <a:pt x="25686" y="247233"/>
                    <a:pt x="28898" y="212984"/>
                    <a:pt x="33178" y="179806"/>
                  </a:cubicBezTo>
                  <a:cubicBezTo>
                    <a:pt x="35319" y="159470"/>
                    <a:pt x="37460" y="138065"/>
                    <a:pt x="40670" y="117730"/>
                  </a:cubicBezTo>
                  <a:cubicBezTo>
                    <a:pt x="42811" y="107027"/>
                    <a:pt x="47092" y="96325"/>
                    <a:pt x="53514" y="87763"/>
                  </a:cubicBezTo>
                  <a:cubicBezTo>
                    <a:pt x="73848" y="59935"/>
                    <a:pt x="95254" y="34249"/>
                    <a:pt x="116659" y="7492"/>
                  </a:cubicBezTo>
                  <a:cubicBezTo>
                    <a:pt x="120941" y="2141"/>
                    <a:pt x="125222" y="0"/>
                    <a:pt x="132714" y="0"/>
                  </a:cubicBezTo>
                  <a:cubicBezTo>
                    <a:pt x="169103" y="0"/>
                    <a:pt x="206563" y="0"/>
                    <a:pt x="242952" y="0"/>
                  </a:cubicBezTo>
                  <a:cubicBezTo>
                    <a:pt x="253655" y="0"/>
                    <a:pt x="259006" y="4281"/>
                    <a:pt x="257936" y="14983"/>
                  </a:cubicBezTo>
                  <a:cubicBezTo>
                    <a:pt x="257936" y="25686"/>
                    <a:pt x="257936" y="37460"/>
                    <a:pt x="252584" y="47092"/>
                  </a:cubicBezTo>
                  <a:cubicBezTo>
                    <a:pt x="242952" y="70638"/>
                    <a:pt x="222617" y="83481"/>
                    <a:pt x="196930" y="82411"/>
                  </a:cubicBezTo>
                  <a:cubicBezTo>
                    <a:pt x="185157" y="82411"/>
                    <a:pt x="178736" y="85622"/>
                    <a:pt x="173384" y="95254"/>
                  </a:cubicBezTo>
                  <a:cubicBezTo>
                    <a:pt x="169103" y="103817"/>
                    <a:pt x="163752" y="110238"/>
                    <a:pt x="158400" y="117730"/>
                  </a:cubicBezTo>
                  <a:cubicBezTo>
                    <a:pt x="156260" y="120941"/>
                    <a:pt x="156260" y="123081"/>
                    <a:pt x="158400" y="127362"/>
                  </a:cubicBezTo>
                  <a:cubicBezTo>
                    <a:pt x="177665" y="157330"/>
                    <a:pt x="186227" y="190509"/>
                    <a:pt x="187298" y="225827"/>
                  </a:cubicBezTo>
                  <a:cubicBezTo>
                    <a:pt x="187298" y="244022"/>
                    <a:pt x="187298" y="262217"/>
                    <a:pt x="186227" y="280412"/>
                  </a:cubicBezTo>
                  <a:close/>
                  <a:moveTo>
                    <a:pt x="234389" y="22475"/>
                  </a:moveTo>
                  <a:cubicBezTo>
                    <a:pt x="203352" y="22475"/>
                    <a:pt x="172314" y="22475"/>
                    <a:pt x="141276" y="22475"/>
                  </a:cubicBezTo>
                  <a:cubicBezTo>
                    <a:pt x="135925" y="22475"/>
                    <a:pt x="133784" y="24616"/>
                    <a:pt x="130573" y="27827"/>
                  </a:cubicBezTo>
                  <a:cubicBezTo>
                    <a:pt x="111308" y="52443"/>
                    <a:pt x="92043" y="75989"/>
                    <a:pt x="73848" y="100605"/>
                  </a:cubicBezTo>
                  <a:cubicBezTo>
                    <a:pt x="69568" y="107027"/>
                    <a:pt x="65286" y="115589"/>
                    <a:pt x="64216" y="123081"/>
                  </a:cubicBezTo>
                  <a:cubicBezTo>
                    <a:pt x="58865" y="162682"/>
                    <a:pt x="54584" y="202281"/>
                    <a:pt x="49232" y="241882"/>
                  </a:cubicBezTo>
                  <a:cubicBezTo>
                    <a:pt x="48162" y="254725"/>
                    <a:pt x="47092" y="267568"/>
                    <a:pt x="44952" y="281482"/>
                  </a:cubicBezTo>
                  <a:lnTo>
                    <a:pt x="161611" y="281482"/>
                  </a:lnTo>
                  <a:cubicBezTo>
                    <a:pt x="161611" y="262217"/>
                    <a:pt x="163752" y="244022"/>
                    <a:pt x="162682" y="225827"/>
                  </a:cubicBezTo>
                  <a:cubicBezTo>
                    <a:pt x="161611" y="191579"/>
                    <a:pt x="153049" y="160541"/>
                    <a:pt x="131644" y="132714"/>
                  </a:cubicBezTo>
                  <a:cubicBezTo>
                    <a:pt x="127362" y="127362"/>
                    <a:pt x="127362" y="122011"/>
                    <a:pt x="131644" y="116659"/>
                  </a:cubicBezTo>
                  <a:cubicBezTo>
                    <a:pt x="142346" y="100605"/>
                    <a:pt x="153049" y="83481"/>
                    <a:pt x="163752" y="67427"/>
                  </a:cubicBezTo>
                  <a:cubicBezTo>
                    <a:pt x="166962" y="63146"/>
                    <a:pt x="171244" y="59935"/>
                    <a:pt x="176595" y="59935"/>
                  </a:cubicBezTo>
                  <a:cubicBezTo>
                    <a:pt x="186227" y="59935"/>
                    <a:pt x="194790" y="59935"/>
                    <a:pt x="204422" y="58865"/>
                  </a:cubicBezTo>
                  <a:cubicBezTo>
                    <a:pt x="221547" y="56724"/>
                    <a:pt x="233319" y="41740"/>
                    <a:pt x="233319" y="23546"/>
                  </a:cubicBezTo>
                  <a:close/>
                </a:path>
              </a:pathLst>
            </a:custGeom>
            <a:grpFill/>
            <a:ln w="10698" cap="flat">
              <a:noFill/>
              <a:prstDash val="solid"/>
              <a:miter/>
            </a:ln>
          </p:spPr>
          <p:txBody>
            <a:bodyPr rtlCol="0" anchor="ctr"/>
            <a:lstStyle/>
            <a:p>
              <a:endParaRPr lang="en-US"/>
            </a:p>
          </p:txBody>
        </p:sp>
        <p:sp>
          <p:nvSpPr>
            <p:cNvPr id="255" name="Freeform 254">
              <a:extLst>
                <a:ext uri="{FF2B5EF4-FFF2-40B4-BE49-F238E27FC236}">
                  <a16:creationId xmlns:a16="http://schemas.microsoft.com/office/drawing/2014/main" id="{4EF20097-4622-AA29-B3D0-B5B497FA756B}"/>
                </a:ext>
              </a:extLst>
            </p:cNvPr>
            <p:cNvSpPr/>
            <p:nvPr/>
          </p:nvSpPr>
          <p:spPr>
            <a:xfrm>
              <a:off x="10736953" y="3072791"/>
              <a:ext cx="306098" cy="94183"/>
            </a:xfrm>
            <a:custGeom>
              <a:avLst/>
              <a:gdLst>
                <a:gd name="connsiteX0" fmla="*/ 23546 w 306098"/>
                <a:gd name="connsiteY0" fmla="*/ 23546 h 94183"/>
                <a:gd name="connsiteX1" fmla="*/ 23546 w 306098"/>
                <a:gd name="connsiteY1" fmla="*/ 80271 h 94183"/>
                <a:gd name="connsiteX2" fmla="*/ 17125 w 306098"/>
                <a:gd name="connsiteY2" fmla="*/ 90973 h 94183"/>
                <a:gd name="connsiteX3" fmla="*/ 5351 w 306098"/>
                <a:gd name="connsiteY3" fmla="*/ 90973 h 94183"/>
                <a:gd name="connsiteX4" fmla="*/ 0 w 306098"/>
                <a:gd name="connsiteY4" fmla="*/ 80271 h 94183"/>
                <a:gd name="connsiteX5" fmla="*/ 0 w 306098"/>
                <a:gd name="connsiteY5" fmla="*/ 12843 h 94183"/>
                <a:gd name="connsiteX6" fmla="*/ 12843 w 306098"/>
                <a:gd name="connsiteY6" fmla="*/ 0 h 94183"/>
                <a:gd name="connsiteX7" fmla="*/ 72779 w 306098"/>
                <a:gd name="connsiteY7" fmla="*/ 0 h 94183"/>
                <a:gd name="connsiteX8" fmla="*/ 288974 w 306098"/>
                <a:gd name="connsiteY8" fmla="*/ 0 h 94183"/>
                <a:gd name="connsiteX9" fmla="*/ 306099 w 306098"/>
                <a:gd name="connsiteY9" fmla="*/ 17124 h 94183"/>
                <a:gd name="connsiteX10" fmla="*/ 306099 w 306098"/>
                <a:gd name="connsiteY10" fmla="*/ 79200 h 94183"/>
                <a:gd name="connsiteX11" fmla="*/ 294325 w 306098"/>
                <a:gd name="connsiteY11" fmla="*/ 94184 h 94183"/>
                <a:gd name="connsiteX12" fmla="*/ 282552 w 306098"/>
                <a:gd name="connsiteY12" fmla="*/ 79200 h 94183"/>
                <a:gd name="connsiteX13" fmla="*/ 282552 w 306098"/>
                <a:gd name="connsiteY13" fmla="*/ 23546 h 94183"/>
                <a:gd name="connsiteX14" fmla="*/ 23546 w 306098"/>
                <a:gd name="connsiteY14" fmla="*/ 23546 h 94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6098" h="94183">
                  <a:moveTo>
                    <a:pt x="23546" y="23546"/>
                  </a:moveTo>
                  <a:cubicBezTo>
                    <a:pt x="23546" y="42811"/>
                    <a:pt x="23546" y="62076"/>
                    <a:pt x="23546" y="80271"/>
                  </a:cubicBezTo>
                  <a:cubicBezTo>
                    <a:pt x="23546" y="84552"/>
                    <a:pt x="20335" y="88833"/>
                    <a:pt x="17125" y="90973"/>
                  </a:cubicBezTo>
                  <a:cubicBezTo>
                    <a:pt x="14984" y="93114"/>
                    <a:pt x="8563" y="92043"/>
                    <a:pt x="5351" y="90973"/>
                  </a:cubicBezTo>
                  <a:cubicBezTo>
                    <a:pt x="2141" y="88833"/>
                    <a:pt x="0" y="83481"/>
                    <a:pt x="0" y="80271"/>
                  </a:cubicBezTo>
                  <a:cubicBezTo>
                    <a:pt x="0" y="57795"/>
                    <a:pt x="0" y="35319"/>
                    <a:pt x="0" y="12843"/>
                  </a:cubicBezTo>
                  <a:cubicBezTo>
                    <a:pt x="0" y="4281"/>
                    <a:pt x="4281" y="0"/>
                    <a:pt x="12843" y="0"/>
                  </a:cubicBezTo>
                  <a:cubicBezTo>
                    <a:pt x="33179" y="0"/>
                    <a:pt x="52444" y="0"/>
                    <a:pt x="72779" y="0"/>
                  </a:cubicBezTo>
                  <a:cubicBezTo>
                    <a:pt x="144487" y="0"/>
                    <a:pt x="217266" y="0"/>
                    <a:pt x="288974" y="0"/>
                  </a:cubicBezTo>
                  <a:cubicBezTo>
                    <a:pt x="302888" y="0"/>
                    <a:pt x="306099" y="3211"/>
                    <a:pt x="306099" y="17124"/>
                  </a:cubicBezTo>
                  <a:cubicBezTo>
                    <a:pt x="306099" y="37460"/>
                    <a:pt x="306099" y="58865"/>
                    <a:pt x="306099" y="79200"/>
                  </a:cubicBezTo>
                  <a:cubicBezTo>
                    <a:pt x="306099" y="88833"/>
                    <a:pt x="301817" y="94184"/>
                    <a:pt x="294325" y="94184"/>
                  </a:cubicBezTo>
                  <a:cubicBezTo>
                    <a:pt x="286834" y="94184"/>
                    <a:pt x="282552" y="88833"/>
                    <a:pt x="282552" y="79200"/>
                  </a:cubicBezTo>
                  <a:cubicBezTo>
                    <a:pt x="282552" y="61006"/>
                    <a:pt x="282552" y="42811"/>
                    <a:pt x="282552" y="23546"/>
                  </a:cubicBezTo>
                  <a:lnTo>
                    <a:pt x="23546" y="23546"/>
                  </a:lnTo>
                  <a:close/>
                </a:path>
              </a:pathLst>
            </a:custGeom>
            <a:grpFill/>
            <a:ln w="10698" cap="flat">
              <a:noFill/>
              <a:prstDash val="solid"/>
              <a:miter/>
            </a:ln>
          </p:spPr>
          <p:txBody>
            <a:bodyPr rtlCol="0" anchor="ctr"/>
            <a:lstStyle/>
            <a:p>
              <a:endParaRPr lang="en-US"/>
            </a:p>
          </p:txBody>
        </p:sp>
        <p:sp>
          <p:nvSpPr>
            <p:cNvPr id="256" name="Freeform 255">
              <a:extLst>
                <a:ext uri="{FF2B5EF4-FFF2-40B4-BE49-F238E27FC236}">
                  <a16:creationId xmlns:a16="http://schemas.microsoft.com/office/drawing/2014/main" id="{563AC9D8-DA45-CFA5-27E0-A2DD61142F60}"/>
                </a:ext>
              </a:extLst>
            </p:cNvPr>
            <p:cNvSpPr/>
            <p:nvPr/>
          </p:nvSpPr>
          <p:spPr>
            <a:xfrm>
              <a:off x="10502279" y="2697125"/>
              <a:ext cx="211128" cy="23545"/>
            </a:xfrm>
            <a:custGeom>
              <a:avLst/>
              <a:gdLst>
                <a:gd name="connsiteX0" fmla="*/ 104102 w 211128"/>
                <a:gd name="connsiteY0" fmla="*/ 22475 h 23545"/>
                <a:gd name="connsiteX1" fmla="*/ 14198 w 211128"/>
                <a:gd name="connsiteY1" fmla="*/ 22475 h 23545"/>
                <a:gd name="connsiteX2" fmla="*/ 3496 w 211128"/>
                <a:gd name="connsiteY2" fmla="*/ 19265 h 23545"/>
                <a:gd name="connsiteX3" fmla="*/ 285 w 211128"/>
                <a:gd name="connsiteY3" fmla="*/ 8562 h 23545"/>
                <a:gd name="connsiteX4" fmla="*/ 9917 w 211128"/>
                <a:gd name="connsiteY4" fmla="*/ 0 h 23545"/>
                <a:gd name="connsiteX5" fmla="*/ 16339 w 211128"/>
                <a:gd name="connsiteY5" fmla="*/ 0 h 23545"/>
                <a:gd name="connsiteX6" fmla="*/ 195075 w 211128"/>
                <a:gd name="connsiteY6" fmla="*/ 0 h 23545"/>
                <a:gd name="connsiteX7" fmla="*/ 199355 w 211128"/>
                <a:gd name="connsiteY7" fmla="*/ 0 h 23545"/>
                <a:gd name="connsiteX8" fmla="*/ 211129 w 211128"/>
                <a:gd name="connsiteY8" fmla="*/ 11773 h 23545"/>
                <a:gd name="connsiteX9" fmla="*/ 199355 w 211128"/>
                <a:gd name="connsiteY9" fmla="*/ 23545 h 23545"/>
                <a:gd name="connsiteX10" fmla="*/ 164037 w 211128"/>
                <a:gd name="connsiteY10" fmla="*/ 23545 h 23545"/>
                <a:gd name="connsiteX11" fmla="*/ 105172 w 211128"/>
                <a:gd name="connsiteY11" fmla="*/ 23545 h 23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1128" h="23545">
                  <a:moveTo>
                    <a:pt x="104102" y="22475"/>
                  </a:moveTo>
                  <a:cubicBezTo>
                    <a:pt x="74133" y="22475"/>
                    <a:pt x="44166" y="22475"/>
                    <a:pt x="14198" y="22475"/>
                  </a:cubicBezTo>
                  <a:cubicBezTo>
                    <a:pt x="9917" y="22475"/>
                    <a:pt x="5636" y="21405"/>
                    <a:pt x="3496" y="19265"/>
                  </a:cubicBezTo>
                  <a:cubicBezTo>
                    <a:pt x="1355" y="17124"/>
                    <a:pt x="-786" y="11773"/>
                    <a:pt x="285" y="8562"/>
                  </a:cubicBezTo>
                  <a:cubicBezTo>
                    <a:pt x="1355" y="5351"/>
                    <a:pt x="5636" y="2140"/>
                    <a:pt x="9917" y="0"/>
                  </a:cubicBezTo>
                  <a:cubicBezTo>
                    <a:pt x="10988" y="0"/>
                    <a:pt x="14198" y="0"/>
                    <a:pt x="16339" y="0"/>
                  </a:cubicBezTo>
                  <a:cubicBezTo>
                    <a:pt x="76274" y="0"/>
                    <a:pt x="135139" y="0"/>
                    <a:pt x="195075" y="0"/>
                  </a:cubicBezTo>
                  <a:cubicBezTo>
                    <a:pt x="196145" y="0"/>
                    <a:pt x="198285" y="0"/>
                    <a:pt x="199355" y="0"/>
                  </a:cubicBezTo>
                  <a:cubicBezTo>
                    <a:pt x="206847" y="0"/>
                    <a:pt x="211129" y="5351"/>
                    <a:pt x="211129" y="11773"/>
                  </a:cubicBezTo>
                  <a:cubicBezTo>
                    <a:pt x="211129" y="18194"/>
                    <a:pt x="206847" y="23545"/>
                    <a:pt x="199355" y="23545"/>
                  </a:cubicBezTo>
                  <a:cubicBezTo>
                    <a:pt x="187583" y="23545"/>
                    <a:pt x="175809" y="23545"/>
                    <a:pt x="164037" y="23545"/>
                  </a:cubicBezTo>
                  <a:cubicBezTo>
                    <a:pt x="144772" y="23545"/>
                    <a:pt x="124436" y="23545"/>
                    <a:pt x="105172" y="23545"/>
                  </a:cubicBezTo>
                  <a:close/>
                </a:path>
              </a:pathLst>
            </a:custGeom>
            <a:grpFill/>
            <a:ln w="10698" cap="flat">
              <a:noFill/>
              <a:prstDash val="solid"/>
              <a:miter/>
            </a:ln>
          </p:spPr>
          <p:txBody>
            <a:bodyPr rtlCol="0" anchor="ctr"/>
            <a:lstStyle/>
            <a:p>
              <a:endParaRPr lang="en-US"/>
            </a:p>
          </p:txBody>
        </p:sp>
        <p:sp>
          <p:nvSpPr>
            <p:cNvPr id="257" name="Freeform 256">
              <a:extLst>
                <a:ext uri="{FF2B5EF4-FFF2-40B4-BE49-F238E27FC236}">
                  <a16:creationId xmlns:a16="http://schemas.microsoft.com/office/drawing/2014/main" id="{C9B8545B-F304-789C-03E4-631B9636EE56}"/>
                </a:ext>
              </a:extLst>
            </p:cNvPr>
            <p:cNvSpPr/>
            <p:nvPr/>
          </p:nvSpPr>
          <p:spPr>
            <a:xfrm>
              <a:off x="10807592" y="2554778"/>
              <a:ext cx="117730" cy="23546"/>
            </a:xfrm>
            <a:custGeom>
              <a:avLst/>
              <a:gdLst>
                <a:gd name="connsiteX0" fmla="*/ 58865 w 117730"/>
                <a:gd name="connsiteY0" fmla="*/ 0 h 23546"/>
                <a:gd name="connsiteX1" fmla="*/ 102746 w 117730"/>
                <a:gd name="connsiteY1" fmla="*/ 0 h 23546"/>
                <a:gd name="connsiteX2" fmla="*/ 117730 w 117730"/>
                <a:gd name="connsiteY2" fmla="*/ 11773 h 23546"/>
                <a:gd name="connsiteX3" fmla="*/ 102746 w 117730"/>
                <a:gd name="connsiteY3" fmla="*/ 23546 h 23546"/>
                <a:gd name="connsiteX4" fmla="*/ 14983 w 117730"/>
                <a:gd name="connsiteY4" fmla="*/ 23546 h 23546"/>
                <a:gd name="connsiteX5" fmla="*/ 0 w 117730"/>
                <a:gd name="connsiteY5" fmla="*/ 11773 h 23546"/>
                <a:gd name="connsiteX6" fmla="*/ 14983 w 117730"/>
                <a:gd name="connsiteY6" fmla="*/ 0 h 23546"/>
                <a:gd name="connsiteX7" fmla="*/ 58865 w 117730"/>
                <a:gd name="connsiteY7" fmla="*/ 0 h 235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7730" h="23546">
                  <a:moveTo>
                    <a:pt x="58865" y="0"/>
                  </a:moveTo>
                  <a:cubicBezTo>
                    <a:pt x="73848" y="0"/>
                    <a:pt x="87763" y="0"/>
                    <a:pt x="102746" y="0"/>
                  </a:cubicBezTo>
                  <a:cubicBezTo>
                    <a:pt x="112379" y="0"/>
                    <a:pt x="117730" y="4281"/>
                    <a:pt x="117730" y="11773"/>
                  </a:cubicBezTo>
                  <a:cubicBezTo>
                    <a:pt x="117730" y="19265"/>
                    <a:pt x="112379" y="23546"/>
                    <a:pt x="102746" y="23546"/>
                  </a:cubicBezTo>
                  <a:cubicBezTo>
                    <a:pt x="73848" y="23546"/>
                    <a:pt x="43881" y="23546"/>
                    <a:pt x="14983" y="23546"/>
                  </a:cubicBezTo>
                  <a:cubicBezTo>
                    <a:pt x="5351" y="23546"/>
                    <a:pt x="0" y="19265"/>
                    <a:pt x="0" y="11773"/>
                  </a:cubicBezTo>
                  <a:cubicBezTo>
                    <a:pt x="0" y="4281"/>
                    <a:pt x="5351" y="0"/>
                    <a:pt x="14983" y="0"/>
                  </a:cubicBezTo>
                  <a:cubicBezTo>
                    <a:pt x="29968" y="0"/>
                    <a:pt x="43881" y="0"/>
                    <a:pt x="58865" y="0"/>
                  </a:cubicBezTo>
                  <a:close/>
                </a:path>
              </a:pathLst>
            </a:custGeom>
            <a:grpFill/>
            <a:ln w="10698" cap="flat">
              <a:noFill/>
              <a:prstDash val="solid"/>
              <a:miter/>
            </a:ln>
          </p:spPr>
          <p:txBody>
            <a:bodyPr rtlCol="0" anchor="ctr"/>
            <a:lstStyle/>
            <a:p>
              <a:endParaRPr lang="en-US"/>
            </a:p>
          </p:txBody>
        </p:sp>
        <p:sp>
          <p:nvSpPr>
            <p:cNvPr id="258" name="Freeform 257">
              <a:extLst>
                <a:ext uri="{FF2B5EF4-FFF2-40B4-BE49-F238E27FC236}">
                  <a16:creationId xmlns:a16="http://schemas.microsoft.com/office/drawing/2014/main" id="{F6A068F6-1F6A-B38E-0F75-056C79315D81}"/>
                </a:ext>
              </a:extLst>
            </p:cNvPr>
            <p:cNvSpPr/>
            <p:nvPr/>
          </p:nvSpPr>
          <p:spPr>
            <a:xfrm>
              <a:off x="10500423" y="2743147"/>
              <a:ext cx="117730" cy="23546"/>
            </a:xfrm>
            <a:custGeom>
              <a:avLst/>
              <a:gdLst>
                <a:gd name="connsiteX0" fmla="*/ 59935 w 117730"/>
                <a:gd name="connsiteY0" fmla="*/ 23546 h 23546"/>
                <a:gd name="connsiteX1" fmla="*/ 14984 w 117730"/>
                <a:gd name="connsiteY1" fmla="*/ 23546 h 23546"/>
                <a:gd name="connsiteX2" fmla="*/ 0 w 117730"/>
                <a:gd name="connsiteY2" fmla="*/ 11773 h 23546"/>
                <a:gd name="connsiteX3" fmla="*/ 13913 w 117730"/>
                <a:gd name="connsiteY3" fmla="*/ 0 h 23546"/>
                <a:gd name="connsiteX4" fmla="*/ 102746 w 117730"/>
                <a:gd name="connsiteY4" fmla="*/ 0 h 23546"/>
                <a:gd name="connsiteX5" fmla="*/ 117730 w 117730"/>
                <a:gd name="connsiteY5" fmla="*/ 11773 h 23546"/>
                <a:gd name="connsiteX6" fmla="*/ 102746 w 117730"/>
                <a:gd name="connsiteY6" fmla="*/ 23546 h 23546"/>
                <a:gd name="connsiteX7" fmla="*/ 58865 w 117730"/>
                <a:gd name="connsiteY7" fmla="*/ 23546 h 235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7730" h="23546">
                  <a:moveTo>
                    <a:pt x="59935" y="23546"/>
                  </a:moveTo>
                  <a:cubicBezTo>
                    <a:pt x="44952" y="23546"/>
                    <a:pt x="29968" y="23546"/>
                    <a:pt x="14984" y="23546"/>
                  </a:cubicBezTo>
                  <a:cubicBezTo>
                    <a:pt x="5351" y="23546"/>
                    <a:pt x="0" y="19265"/>
                    <a:pt x="0" y="11773"/>
                  </a:cubicBezTo>
                  <a:cubicBezTo>
                    <a:pt x="0" y="4281"/>
                    <a:pt x="5351" y="0"/>
                    <a:pt x="13913" y="0"/>
                  </a:cubicBezTo>
                  <a:cubicBezTo>
                    <a:pt x="43881" y="0"/>
                    <a:pt x="72778" y="0"/>
                    <a:pt x="102746" y="0"/>
                  </a:cubicBezTo>
                  <a:cubicBezTo>
                    <a:pt x="112379" y="0"/>
                    <a:pt x="117730" y="4281"/>
                    <a:pt x="117730" y="11773"/>
                  </a:cubicBezTo>
                  <a:cubicBezTo>
                    <a:pt x="117730" y="19265"/>
                    <a:pt x="112379" y="23546"/>
                    <a:pt x="102746" y="23546"/>
                  </a:cubicBezTo>
                  <a:cubicBezTo>
                    <a:pt x="87763" y="23546"/>
                    <a:pt x="73849" y="23546"/>
                    <a:pt x="58865" y="23546"/>
                  </a:cubicBezTo>
                  <a:close/>
                </a:path>
              </a:pathLst>
            </a:custGeom>
            <a:grpFill/>
            <a:ln w="10698" cap="flat">
              <a:noFill/>
              <a:prstDash val="solid"/>
              <a:miter/>
            </a:ln>
          </p:spPr>
          <p:txBody>
            <a:bodyPr rtlCol="0" anchor="ctr"/>
            <a:lstStyle/>
            <a:p>
              <a:endParaRPr lang="en-US"/>
            </a:p>
          </p:txBody>
        </p:sp>
        <p:sp>
          <p:nvSpPr>
            <p:cNvPr id="259" name="Freeform 258">
              <a:extLst>
                <a:ext uri="{FF2B5EF4-FFF2-40B4-BE49-F238E27FC236}">
                  <a16:creationId xmlns:a16="http://schemas.microsoft.com/office/drawing/2014/main" id="{8722DDFB-9275-2FD4-3C00-2D5220AC367A}"/>
                </a:ext>
              </a:extLst>
            </p:cNvPr>
            <p:cNvSpPr/>
            <p:nvPr/>
          </p:nvSpPr>
          <p:spPr>
            <a:xfrm>
              <a:off x="10618153" y="2601870"/>
              <a:ext cx="95254" cy="23546"/>
            </a:xfrm>
            <a:custGeom>
              <a:avLst/>
              <a:gdLst>
                <a:gd name="connsiteX0" fmla="*/ 47092 w 95254"/>
                <a:gd name="connsiteY0" fmla="*/ 23546 h 23546"/>
                <a:gd name="connsiteX1" fmla="*/ 13913 w 95254"/>
                <a:gd name="connsiteY1" fmla="*/ 23546 h 23546"/>
                <a:gd name="connsiteX2" fmla="*/ 0 w 95254"/>
                <a:gd name="connsiteY2" fmla="*/ 11773 h 23546"/>
                <a:gd name="connsiteX3" fmla="*/ 13913 w 95254"/>
                <a:gd name="connsiteY3" fmla="*/ 0 h 23546"/>
                <a:gd name="connsiteX4" fmla="*/ 81341 w 95254"/>
                <a:gd name="connsiteY4" fmla="*/ 0 h 23546"/>
                <a:gd name="connsiteX5" fmla="*/ 95255 w 95254"/>
                <a:gd name="connsiteY5" fmla="*/ 11773 h 23546"/>
                <a:gd name="connsiteX6" fmla="*/ 81341 w 95254"/>
                <a:gd name="connsiteY6" fmla="*/ 23546 h 23546"/>
                <a:gd name="connsiteX7" fmla="*/ 47092 w 95254"/>
                <a:gd name="connsiteY7" fmla="*/ 23546 h 235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5254" h="23546">
                  <a:moveTo>
                    <a:pt x="47092" y="23546"/>
                  </a:moveTo>
                  <a:cubicBezTo>
                    <a:pt x="36390" y="23546"/>
                    <a:pt x="24616" y="23546"/>
                    <a:pt x="13913" y="23546"/>
                  </a:cubicBezTo>
                  <a:cubicBezTo>
                    <a:pt x="5351" y="23546"/>
                    <a:pt x="0" y="18195"/>
                    <a:pt x="0" y="11773"/>
                  </a:cubicBezTo>
                  <a:cubicBezTo>
                    <a:pt x="0" y="5351"/>
                    <a:pt x="5351" y="0"/>
                    <a:pt x="13913" y="0"/>
                  </a:cubicBezTo>
                  <a:cubicBezTo>
                    <a:pt x="36390" y="0"/>
                    <a:pt x="58865" y="0"/>
                    <a:pt x="81341" y="0"/>
                  </a:cubicBezTo>
                  <a:cubicBezTo>
                    <a:pt x="89903" y="0"/>
                    <a:pt x="95255" y="5351"/>
                    <a:pt x="95255" y="11773"/>
                  </a:cubicBezTo>
                  <a:cubicBezTo>
                    <a:pt x="95255" y="18195"/>
                    <a:pt x="89903" y="23546"/>
                    <a:pt x="81341" y="23546"/>
                  </a:cubicBezTo>
                  <a:cubicBezTo>
                    <a:pt x="69568" y="23546"/>
                    <a:pt x="58865" y="23546"/>
                    <a:pt x="47092" y="23546"/>
                  </a:cubicBezTo>
                  <a:close/>
                </a:path>
              </a:pathLst>
            </a:custGeom>
            <a:grpFill/>
            <a:ln w="10698" cap="flat">
              <a:noFill/>
              <a:prstDash val="solid"/>
              <a:miter/>
            </a:ln>
          </p:spPr>
          <p:txBody>
            <a:bodyPr rtlCol="0" anchor="ctr"/>
            <a:lstStyle/>
            <a:p>
              <a:endParaRPr lang="en-US"/>
            </a:p>
          </p:txBody>
        </p:sp>
        <p:sp>
          <p:nvSpPr>
            <p:cNvPr id="260" name="Freeform 259">
              <a:extLst>
                <a:ext uri="{FF2B5EF4-FFF2-40B4-BE49-F238E27FC236}">
                  <a16:creationId xmlns:a16="http://schemas.microsoft.com/office/drawing/2014/main" id="{36E38C2B-4A43-ED77-7BCF-D7D9D31EB427}"/>
                </a:ext>
              </a:extLst>
            </p:cNvPr>
            <p:cNvSpPr/>
            <p:nvPr/>
          </p:nvSpPr>
          <p:spPr>
            <a:xfrm>
              <a:off x="10618153" y="2554778"/>
              <a:ext cx="71708" cy="23546"/>
            </a:xfrm>
            <a:custGeom>
              <a:avLst/>
              <a:gdLst>
                <a:gd name="connsiteX0" fmla="*/ 36390 w 71708"/>
                <a:gd name="connsiteY0" fmla="*/ 0 h 23546"/>
                <a:gd name="connsiteX1" fmla="*/ 58865 w 71708"/>
                <a:gd name="connsiteY1" fmla="*/ 0 h 23546"/>
                <a:gd name="connsiteX2" fmla="*/ 71708 w 71708"/>
                <a:gd name="connsiteY2" fmla="*/ 11773 h 23546"/>
                <a:gd name="connsiteX3" fmla="*/ 58865 w 71708"/>
                <a:gd name="connsiteY3" fmla="*/ 23546 h 23546"/>
                <a:gd name="connsiteX4" fmla="*/ 12843 w 71708"/>
                <a:gd name="connsiteY4" fmla="*/ 23546 h 23546"/>
                <a:gd name="connsiteX5" fmla="*/ 0 w 71708"/>
                <a:gd name="connsiteY5" fmla="*/ 11773 h 23546"/>
                <a:gd name="connsiteX6" fmla="*/ 12843 w 71708"/>
                <a:gd name="connsiteY6" fmla="*/ 0 h 23546"/>
                <a:gd name="connsiteX7" fmla="*/ 35319 w 71708"/>
                <a:gd name="connsiteY7" fmla="*/ 0 h 235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1708" h="23546">
                  <a:moveTo>
                    <a:pt x="36390" y="0"/>
                  </a:moveTo>
                  <a:cubicBezTo>
                    <a:pt x="43881" y="0"/>
                    <a:pt x="51373" y="0"/>
                    <a:pt x="58865" y="0"/>
                  </a:cubicBezTo>
                  <a:cubicBezTo>
                    <a:pt x="66357" y="0"/>
                    <a:pt x="71708" y="5351"/>
                    <a:pt x="71708" y="11773"/>
                  </a:cubicBezTo>
                  <a:cubicBezTo>
                    <a:pt x="71708" y="18195"/>
                    <a:pt x="66357" y="23546"/>
                    <a:pt x="58865" y="23546"/>
                  </a:cubicBezTo>
                  <a:cubicBezTo>
                    <a:pt x="43881" y="23546"/>
                    <a:pt x="28898" y="23546"/>
                    <a:pt x="12843" y="23546"/>
                  </a:cubicBezTo>
                  <a:cubicBezTo>
                    <a:pt x="5351" y="23546"/>
                    <a:pt x="0" y="18195"/>
                    <a:pt x="0" y="11773"/>
                  </a:cubicBezTo>
                  <a:cubicBezTo>
                    <a:pt x="0" y="5351"/>
                    <a:pt x="5351" y="0"/>
                    <a:pt x="12843" y="0"/>
                  </a:cubicBezTo>
                  <a:cubicBezTo>
                    <a:pt x="20335" y="0"/>
                    <a:pt x="27827" y="0"/>
                    <a:pt x="35319" y="0"/>
                  </a:cubicBezTo>
                  <a:close/>
                </a:path>
              </a:pathLst>
            </a:custGeom>
            <a:grpFill/>
            <a:ln w="10698" cap="flat">
              <a:noFill/>
              <a:prstDash val="solid"/>
              <a:miter/>
            </a:ln>
          </p:spPr>
          <p:txBody>
            <a:bodyPr rtlCol="0" anchor="ctr"/>
            <a:lstStyle/>
            <a:p>
              <a:endParaRPr lang="en-US"/>
            </a:p>
          </p:txBody>
        </p:sp>
        <p:sp>
          <p:nvSpPr>
            <p:cNvPr id="261" name="Freeform 260">
              <a:extLst>
                <a:ext uri="{FF2B5EF4-FFF2-40B4-BE49-F238E27FC236}">
                  <a16:creationId xmlns:a16="http://schemas.microsoft.com/office/drawing/2014/main" id="{866F9E0A-17EC-C95A-222A-122BB2A85320}"/>
                </a:ext>
              </a:extLst>
            </p:cNvPr>
            <p:cNvSpPr/>
            <p:nvPr/>
          </p:nvSpPr>
          <p:spPr>
            <a:xfrm>
              <a:off x="10853613" y="2601870"/>
              <a:ext cx="70637" cy="23546"/>
            </a:xfrm>
            <a:custGeom>
              <a:avLst/>
              <a:gdLst>
                <a:gd name="connsiteX0" fmla="*/ 35319 w 70637"/>
                <a:gd name="connsiteY0" fmla="*/ 23546 h 23546"/>
                <a:gd name="connsiteX1" fmla="*/ 12843 w 70637"/>
                <a:gd name="connsiteY1" fmla="*/ 23546 h 23546"/>
                <a:gd name="connsiteX2" fmla="*/ 0 w 70637"/>
                <a:gd name="connsiteY2" fmla="*/ 11773 h 23546"/>
                <a:gd name="connsiteX3" fmla="*/ 12843 w 70637"/>
                <a:gd name="connsiteY3" fmla="*/ 0 h 23546"/>
                <a:gd name="connsiteX4" fmla="*/ 57795 w 70637"/>
                <a:gd name="connsiteY4" fmla="*/ 0 h 23546"/>
                <a:gd name="connsiteX5" fmla="*/ 70638 w 70637"/>
                <a:gd name="connsiteY5" fmla="*/ 11773 h 23546"/>
                <a:gd name="connsiteX6" fmla="*/ 57795 w 70637"/>
                <a:gd name="connsiteY6" fmla="*/ 23546 h 23546"/>
                <a:gd name="connsiteX7" fmla="*/ 35319 w 70637"/>
                <a:gd name="connsiteY7" fmla="*/ 23546 h 235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0637" h="23546">
                  <a:moveTo>
                    <a:pt x="35319" y="23546"/>
                  </a:moveTo>
                  <a:cubicBezTo>
                    <a:pt x="27827" y="23546"/>
                    <a:pt x="20335" y="23546"/>
                    <a:pt x="12843" y="23546"/>
                  </a:cubicBezTo>
                  <a:cubicBezTo>
                    <a:pt x="5351" y="23546"/>
                    <a:pt x="0" y="18195"/>
                    <a:pt x="0" y="11773"/>
                  </a:cubicBezTo>
                  <a:cubicBezTo>
                    <a:pt x="0" y="5351"/>
                    <a:pt x="5351" y="0"/>
                    <a:pt x="12843" y="0"/>
                  </a:cubicBezTo>
                  <a:cubicBezTo>
                    <a:pt x="27827" y="0"/>
                    <a:pt x="42811" y="0"/>
                    <a:pt x="57795" y="0"/>
                  </a:cubicBezTo>
                  <a:cubicBezTo>
                    <a:pt x="65286" y="0"/>
                    <a:pt x="70638" y="5351"/>
                    <a:pt x="70638" y="11773"/>
                  </a:cubicBezTo>
                  <a:cubicBezTo>
                    <a:pt x="70638" y="18195"/>
                    <a:pt x="65286" y="23546"/>
                    <a:pt x="57795" y="23546"/>
                  </a:cubicBezTo>
                  <a:cubicBezTo>
                    <a:pt x="50303" y="23546"/>
                    <a:pt x="42811" y="23546"/>
                    <a:pt x="35319" y="23546"/>
                  </a:cubicBezTo>
                  <a:close/>
                </a:path>
              </a:pathLst>
            </a:custGeom>
            <a:grpFill/>
            <a:ln w="10698" cap="flat">
              <a:noFill/>
              <a:prstDash val="solid"/>
              <a:miter/>
            </a:ln>
          </p:spPr>
          <p:txBody>
            <a:bodyPr rtlCol="0" anchor="ctr"/>
            <a:lstStyle/>
            <a:p>
              <a:endParaRPr lang="en-US"/>
            </a:p>
          </p:txBody>
        </p:sp>
        <p:sp>
          <p:nvSpPr>
            <p:cNvPr id="262" name="Freeform 261">
              <a:extLst>
                <a:ext uri="{FF2B5EF4-FFF2-40B4-BE49-F238E27FC236}">
                  <a16:creationId xmlns:a16="http://schemas.microsoft.com/office/drawing/2014/main" id="{101630A6-03A8-4A52-4116-BBAD2E26ADB7}"/>
                </a:ext>
              </a:extLst>
            </p:cNvPr>
            <p:cNvSpPr/>
            <p:nvPr/>
          </p:nvSpPr>
          <p:spPr>
            <a:xfrm>
              <a:off x="10500423" y="2648963"/>
              <a:ext cx="71708" cy="23545"/>
            </a:xfrm>
            <a:custGeom>
              <a:avLst/>
              <a:gdLst>
                <a:gd name="connsiteX0" fmla="*/ 35319 w 71708"/>
                <a:gd name="connsiteY0" fmla="*/ 23545 h 23545"/>
                <a:gd name="connsiteX1" fmla="*/ 12843 w 71708"/>
                <a:gd name="connsiteY1" fmla="*/ 23545 h 23545"/>
                <a:gd name="connsiteX2" fmla="*/ 0 w 71708"/>
                <a:gd name="connsiteY2" fmla="*/ 11773 h 23545"/>
                <a:gd name="connsiteX3" fmla="*/ 12843 w 71708"/>
                <a:gd name="connsiteY3" fmla="*/ 0 h 23545"/>
                <a:gd name="connsiteX4" fmla="*/ 58865 w 71708"/>
                <a:gd name="connsiteY4" fmla="*/ 0 h 23545"/>
                <a:gd name="connsiteX5" fmla="*/ 71708 w 71708"/>
                <a:gd name="connsiteY5" fmla="*/ 11773 h 23545"/>
                <a:gd name="connsiteX6" fmla="*/ 58865 w 71708"/>
                <a:gd name="connsiteY6" fmla="*/ 23545 h 23545"/>
                <a:gd name="connsiteX7" fmla="*/ 35319 w 71708"/>
                <a:gd name="connsiteY7" fmla="*/ 23545 h 23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1708" h="23545">
                  <a:moveTo>
                    <a:pt x="35319" y="23545"/>
                  </a:moveTo>
                  <a:cubicBezTo>
                    <a:pt x="27827" y="23545"/>
                    <a:pt x="20335" y="23545"/>
                    <a:pt x="12843" y="23545"/>
                  </a:cubicBezTo>
                  <a:cubicBezTo>
                    <a:pt x="5351" y="23545"/>
                    <a:pt x="0" y="18194"/>
                    <a:pt x="0" y="11773"/>
                  </a:cubicBezTo>
                  <a:cubicBezTo>
                    <a:pt x="0" y="5351"/>
                    <a:pt x="5351" y="0"/>
                    <a:pt x="12843" y="0"/>
                  </a:cubicBezTo>
                  <a:cubicBezTo>
                    <a:pt x="27827" y="0"/>
                    <a:pt x="42811" y="0"/>
                    <a:pt x="58865" y="0"/>
                  </a:cubicBezTo>
                  <a:cubicBezTo>
                    <a:pt x="66357" y="0"/>
                    <a:pt x="71708" y="5351"/>
                    <a:pt x="71708" y="11773"/>
                  </a:cubicBezTo>
                  <a:cubicBezTo>
                    <a:pt x="71708" y="18194"/>
                    <a:pt x="66357" y="23545"/>
                    <a:pt x="58865" y="23545"/>
                  </a:cubicBezTo>
                  <a:cubicBezTo>
                    <a:pt x="51373" y="23545"/>
                    <a:pt x="42811" y="23545"/>
                    <a:pt x="35319" y="23545"/>
                  </a:cubicBezTo>
                  <a:close/>
                </a:path>
              </a:pathLst>
            </a:custGeom>
            <a:grpFill/>
            <a:ln w="10698" cap="flat">
              <a:noFill/>
              <a:prstDash val="solid"/>
              <a:miter/>
            </a:ln>
          </p:spPr>
          <p:txBody>
            <a:bodyPr rtlCol="0" anchor="ctr"/>
            <a:lstStyle/>
            <a:p>
              <a:endParaRPr lang="en-US"/>
            </a:p>
          </p:txBody>
        </p:sp>
        <p:sp>
          <p:nvSpPr>
            <p:cNvPr id="263" name="Freeform 262">
              <a:extLst>
                <a:ext uri="{FF2B5EF4-FFF2-40B4-BE49-F238E27FC236}">
                  <a16:creationId xmlns:a16="http://schemas.microsoft.com/office/drawing/2014/main" id="{6BCB5B98-A819-5B52-627B-316B35131A60}"/>
                </a:ext>
              </a:extLst>
            </p:cNvPr>
            <p:cNvSpPr/>
            <p:nvPr/>
          </p:nvSpPr>
          <p:spPr>
            <a:xfrm>
              <a:off x="10853613" y="2648963"/>
              <a:ext cx="70637" cy="23545"/>
            </a:xfrm>
            <a:custGeom>
              <a:avLst/>
              <a:gdLst>
                <a:gd name="connsiteX0" fmla="*/ 35319 w 70637"/>
                <a:gd name="connsiteY0" fmla="*/ 23545 h 23545"/>
                <a:gd name="connsiteX1" fmla="*/ 12843 w 70637"/>
                <a:gd name="connsiteY1" fmla="*/ 23545 h 23545"/>
                <a:gd name="connsiteX2" fmla="*/ 0 w 70637"/>
                <a:gd name="connsiteY2" fmla="*/ 11773 h 23545"/>
                <a:gd name="connsiteX3" fmla="*/ 11773 w 70637"/>
                <a:gd name="connsiteY3" fmla="*/ 0 h 23545"/>
                <a:gd name="connsiteX4" fmla="*/ 57795 w 70637"/>
                <a:gd name="connsiteY4" fmla="*/ 0 h 23545"/>
                <a:gd name="connsiteX5" fmla="*/ 70638 w 70637"/>
                <a:gd name="connsiteY5" fmla="*/ 11773 h 23545"/>
                <a:gd name="connsiteX6" fmla="*/ 57795 w 70637"/>
                <a:gd name="connsiteY6" fmla="*/ 23545 h 23545"/>
                <a:gd name="connsiteX7" fmla="*/ 35319 w 70637"/>
                <a:gd name="connsiteY7" fmla="*/ 23545 h 23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0637" h="23545">
                  <a:moveTo>
                    <a:pt x="35319" y="23545"/>
                  </a:moveTo>
                  <a:cubicBezTo>
                    <a:pt x="27827" y="23545"/>
                    <a:pt x="20335" y="23545"/>
                    <a:pt x="12843" y="23545"/>
                  </a:cubicBezTo>
                  <a:cubicBezTo>
                    <a:pt x="5351" y="23545"/>
                    <a:pt x="0" y="18194"/>
                    <a:pt x="0" y="11773"/>
                  </a:cubicBezTo>
                  <a:cubicBezTo>
                    <a:pt x="0" y="5351"/>
                    <a:pt x="5351" y="0"/>
                    <a:pt x="11773" y="0"/>
                  </a:cubicBezTo>
                  <a:cubicBezTo>
                    <a:pt x="26757" y="0"/>
                    <a:pt x="41741" y="0"/>
                    <a:pt x="57795" y="0"/>
                  </a:cubicBezTo>
                  <a:cubicBezTo>
                    <a:pt x="65286" y="0"/>
                    <a:pt x="70638" y="5351"/>
                    <a:pt x="70638" y="11773"/>
                  </a:cubicBezTo>
                  <a:cubicBezTo>
                    <a:pt x="70638" y="18194"/>
                    <a:pt x="65286" y="23545"/>
                    <a:pt x="57795" y="23545"/>
                  </a:cubicBezTo>
                  <a:cubicBezTo>
                    <a:pt x="50303" y="23545"/>
                    <a:pt x="42811" y="23545"/>
                    <a:pt x="35319" y="23545"/>
                  </a:cubicBezTo>
                  <a:close/>
                </a:path>
              </a:pathLst>
            </a:custGeom>
            <a:grpFill/>
            <a:ln w="10698" cap="flat">
              <a:noFill/>
              <a:prstDash val="solid"/>
              <a:miter/>
            </a:ln>
          </p:spPr>
          <p:txBody>
            <a:bodyPr rtlCol="0" anchor="ctr"/>
            <a:lstStyle/>
            <a:p>
              <a:endParaRPr lang="en-US"/>
            </a:p>
          </p:txBody>
        </p:sp>
        <p:sp>
          <p:nvSpPr>
            <p:cNvPr id="264" name="Freeform 263">
              <a:extLst>
                <a:ext uri="{FF2B5EF4-FFF2-40B4-BE49-F238E27FC236}">
                  <a16:creationId xmlns:a16="http://schemas.microsoft.com/office/drawing/2014/main" id="{D0E54023-B306-8A54-5190-8603E4E2167D}"/>
                </a:ext>
              </a:extLst>
            </p:cNvPr>
            <p:cNvSpPr/>
            <p:nvPr/>
          </p:nvSpPr>
          <p:spPr>
            <a:xfrm>
              <a:off x="10853613" y="2696054"/>
              <a:ext cx="70637" cy="23546"/>
            </a:xfrm>
            <a:custGeom>
              <a:avLst/>
              <a:gdLst>
                <a:gd name="connsiteX0" fmla="*/ 35319 w 70637"/>
                <a:gd name="connsiteY0" fmla="*/ 23546 h 23546"/>
                <a:gd name="connsiteX1" fmla="*/ 12843 w 70637"/>
                <a:gd name="connsiteY1" fmla="*/ 23546 h 23546"/>
                <a:gd name="connsiteX2" fmla="*/ 0 w 70637"/>
                <a:gd name="connsiteY2" fmla="*/ 11773 h 23546"/>
                <a:gd name="connsiteX3" fmla="*/ 12843 w 70637"/>
                <a:gd name="connsiteY3" fmla="*/ 0 h 23546"/>
                <a:gd name="connsiteX4" fmla="*/ 57795 w 70637"/>
                <a:gd name="connsiteY4" fmla="*/ 0 h 23546"/>
                <a:gd name="connsiteX5" fmla="*/ 70638 w 70637"/>
                <a:gd name="connsiteY5" fmla="*/ 11773 h 23546"/>
                <a:gd name="connsiteX6" fmla="*/ 57795 w 70637"/>
                <a:gd name="connsiteY6" fmla="*/ 23546 h 23546"/>
                <a:gd name="connsiteX7" fmla="*/ 35319 w 70637"/>
                <a:gd name="connsiteY7" fmla="*/ 23546 h 235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0637" h="23546">
                  <a:moveTo>
                    <a:pt x="35319" y="23546"/>
                  </a:moveTo>
                  <a:cubicBezTo>
                    <a:pt x="27827" y="23546"/>
                    <a:pt x="20335" y="23546"/>
                    <a:pt x="12843" y="23546"/>
                  </a:cubicBezTo>
                  <a:cubicBezTo>
                    <a:pt x="5351" y="23546"/>
                    <a:pt x="0" y="18195"/>
                    <a:pt x="0" y="11773"/>
                  </a:cubicBezTo>
                  <a:cubicBezTo>
                    <a:pt x="0" y="5351"/>
                    <a:pt x="5351" y="0"/>
                    <a:pt x="12843" y="0"/>
                  </a:cubicBezTo>
                  <a:cubicBezTo>
                    <a:pt x="27827" y="0"/>
                    <a:pt x="42811" y="0"/>
                    <a:pt x="57795" y="0"/>
                  </a:cubicBezTo>
                  <a:cubicBezTo>
                    <a:pt x="65286" y="0"/>
                    <a:pt x="70638" y="4281"/>
                    <a:pt x="70638" y="11773"/>
                  </a:cubicBezTo>
                  <a:cubicBezTo>
                    <a:pt x="70638" y="18195"/>
                    <a:pt x="65286" y="23546"/>
                    <a:pt x="57795" y="23546"/>
                  </a:cubicBezTo>
                  <a:cubicBezTo>
                    <a:pt x="50303" y="23546"/>
                    <a:pt x="42811" y="23546"/>
                    <a:pt x="35319" y="23546"/>
                  </a:cubicBezTo>
                  <a:close/>
                </a:path>
              </a:pathLst>
            </a:custGeom>
            <a:grpFill/>
            <a:ln w="10698" cap="flat">
              <a:noFill/>
              <a:prstDash val="solid"/>
              <a:miter/>
            </a:ln>
          </p:spPr>
          <p:txBody>
            <a:bodyPr rtlCol="0" anchor="ctr"/>
            <a:lstStyle/>
            <a:p>
              <a:endParaRPr lang="en-US"/>
            </a:p>
          </p:txBody>
        </p:sp>
        <p:sp>
          <p:nvSpPr>
            <p:cNvPr id="265" name="Freeform 264">
              <a:extLst>
                <a:ext uri="{FF2B5EF4-FFF2-40B4-BE49-F238E27FC236}">
                  <a16:creationId xmlns:a16="http://schemas.microsoft.com/office/drawing/2014/main" id="{E63BBE08-6AFF-9765-A993-77266CD84B76}"/>
                </a:ext>
              </a:extLst>
            </p:cNvPr>
            <p:cNvSpPr/>
            <p:nvPr/>
          </p:nvSpPr>
          <p:spPr>
            <a:xfrm>
              <a:off x="10712337" y="2554778"/>
              <a:ext cx="47092" cy="23546"/>
            </a:xfrm>
            <a:custGeom>
              <a:avLst/>
              <a:gdLst>
                <a:gd name="connsiteX0" fmla="*/ 23546 w 47092"/>
                <a:gd name="connsiteY0" fmla="*/ 23546 h 23546"/>
                <a:gd name="connsiteX1" fmla="*/ 11773 w 47092"/>
                <a:gd name="connsiteY1" fmla="*/ 23546 h 23546"/>
                <a:gd name="connsiteX2" fmla="*/ 0 w 47092"/>
                <a:gd name="connsiteY2" fmla="*/ 11773 h 23546"/>
                <a:gd name="connsiteX3" fmla="*/ 10703 w 47092"/>
                <a:gd name="connsiteY3" fmla="*/ 0 h 23546"/>
                <a:gd name="connsiteX4" fmla="*/ 35319 w 47092"/>
                <a:gd name="connsiteY4" fmla="*/ 0 h 23546"/>
                <a:gd name="connsiteX5" fmla="*/ 47092 w 47092"/>
                <a:gd name="connsiteY5" fmla="*/ 11773 h 23546"/>
                <a:gd name="connsiteX6" fmla="*/ 35319 w 47092"/>
                <a:gd name="connsiteY6" fmla="*/ 23546 h 23546"/>
                <a:gd name="connsiteX7" fmla="*/ 23546 w 47092"/>
                <a:gd name="connsiteY7" fmla="*/ 23546 h 235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7092" h="23546">
                  <a:moveTo>
                    <a:pt x="23546" y="23546"/>
                  </a:moveTo>
                  <a:cubicBezTo>
                    <a:pt x="19265" y="23546"/>
                    <a:pt x="16054" y="23546"/>
                    <a:pt x="11773" y="23546"/>
                  </a:cubicBezTo>
                  <a:cubicBezTo>
                    <a:pt x="5351" y="23546"/>
                    <a:pt x="0" y="18195"/>
                    <a:pt x="0" y="11773"/>
                  </a:cubicBezTo>
                  <a:cubicBezTo>
                    <a:pt x="0" y="5351"/>
                    <a:pt x="4281" y="1071"/>
                    <a:pt x="10703" y="0"/>
                  </a:cubicBezTo>
                  <a:cubicBezTo>
                    <a:pt x="19265" y="0"/>
                    <a:pt x="26757" y="0"/>
                    <a:pt x="35319" y="0"/>
                  </a:cubicBezTo>
                  <a:cubicBezTo>
                    <a:pt x="41741" y="0"/>
                    <a:pt x="47092" y="5351"/>
                    <a:pt x="47092" y="11773"/>
                  </a:cubicBezTo>
                  <a:cubicBezTo>
                    <a:pt x="47092" y="18195"/>
                    <a:pt x="41741" y="22476"/>
                    <a:pt x="35319" y="23546"/>
                  </a:cubicBezTo>
                  <a:cubicBezTo>
                    <a:pt x="31038" y="23546"/>
                    <a:pt x="27828" y="23546"/>
                    <a:pt x="23546" y="23546"/>
                  </a:cubicBezTo>
                  <a:close/>
                </a:path>
              </a:pathLst>
            </a:custGeom>
            <a:grpFill/>
            <a:ln w="10698" cap="flat">
              <a:noFill/>
              <a:prstDash val="solid"/>
              <a:miter/>
            </a:ln>
          </p:spPr>
          <p:txBody>
            <a:bodyPr rtlCol="0" anchor="ctr"/>
            <a:lstStyle/>
            <a:p>
              <a:endParaRPr lang="en-US"/>
            </a:p>
          </p:txBody>
        </p:sp>
        <p:sp>
          <p:nvSpPr>
            <p:cNvPr id="266" name="Freeform 265">
              <a:extLst>
                <a:ext uri="{FF2B5EF4-FFF2-40B4-BE49-F238E27FC236}">
                  <a16:creationId xmlns:a16="http://schemas.microsoft.com/office/drawing/2014/main" id="{DA2D4CCA-102A-A494-0DE9-E535574B0AFB}"/>
                </a:ext>
              </a:extLst>
            </p:cNvPr>
            <p:cNvSpPr/>
            <p:nvPr/>
          </p:nvSpPr>
          <p:spPr>
            <a:xfrm>
              <a:off x="10596748" y="2648963"/>
              <a:ext cx="46021" cy="23545"/>
            </a:xfrm>
            <a:custGeom>
              <a:avLst/>
              <a:gdLst>
                <a:gd name="connsiteX0" fmla="*/ 22475 w 46021"/>
                <a:gd name="connsiteY0" fmla="*/ 0 h 23545"/>
                <a:gd name="connsiteX1" fmla="*/ 35319 w 46021"/>
                <a:gd name="connsiteY1" fmla="*/ 0 h 23545"/>
                <a:gd name="connsiteX2" fmla="*/ 46022 w 46021"/>
                <a:gd name="connsiteY2" fmla="*/ 11773 h 23545"/>
                <a:gd name="connsiteX3" fmla="*/ 35319 w 46021"/>
                <a:gd name="connsiteY3" fmla="*/ 23545 h 23545"/>
                <a:gd name="connsiteX4" fmla="*/ 10703 w 46021"/>
                <a:gd name="connsiteY4" fmla="*/ 23545 h 23545"/>
                <a:gd name="connsiteX5" fmla="*/ 0 w 46021"/>
                <a:gd name="connsiteY5" fmla="*/ 11773 h 23545"/>
                <a:gd name="connsiteX6" fmla="*/ 10703 w 46021"/>
                <a:gd name="connsiteY6" fmla="*/ 0 h 23545"/>
                <a:gd name="connsiteX7" fmla="*/ 23546 w 46021"/>
                <a:gd name="connsiteY7" fmla="*/ 0 h 23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6021" h="23545">
                  <a:moveTo>
                    <a:pt x="22475" y="0"/>
                  </a:moveTo>
                  <a:cubicBezTo>
                    <a:pt x="26757" y="0"/>
                    <a:pt x="31038" y="0"/>
                    <a:pt x="35319" y="0"/>
                  </a:cubicBezTo>
                  <a:cubicBezTo>
                    <a:pt x="41741" y="0"/>
                    <a:pt x="46022" y="5351"/>
                    <a:pt x="46022" y="11773"/>
                  </a:cubicBezTo>
                  <a:cubicBezTo>
                    <a:pt x="46022" y="18194"/>
                    <a:pt x="41741" y="23545"/>
                    <a:pt x="35319" y="23545"/>
                  </a:cubicBezTo>
                  <a:cubicBezTo>
                    <a:pt x="26757" y="23545"/>
                    <a:pt x="18195" y="23545"/>
                    <a:pt x="10703" y="23545"/>
                  </a:cubicBezTo>
                  <a:cubicBezTo>
                    <a:pt x="4281" y="23545"/>
                    <a:pt x="0" y="18194"/>
                    <a:pt x="0" y="11773"/>
                  </a:cubicBezTo>
                  <a:cubicBezTo>
                    <a:pt x="0" y="5351"/>
                    <a:pt x="4281" y="1070"/>
                    <a:pt x="10703" y="0"/>
                  </a:cubicBezTo>
                  <a:cubicBezTo>
                    <a:pt x="14984" y="0"/>
                    <a:pt x="19265" y="0"/>
                    <a:pt x="23546" y="0"/>
                  </a:cubicBezTo>
                  <a:close/>
                </a:path>
              </a:pathLst>
            </a:custGeom>
            <a:grpFill/>
            <a:ln w="10698" cap="flat">
              <a:noFill/>
              <a:prstDash val="solid"/>
              <a:miter/>
            </a:ln>
          </p:spPr>
          <p:txBody>
            <a:bodyPr rtlCol="0" anchor="ctr"/>
            <a:lstStyle/>
            <a:p>
              <a:endParaRPr lang="en-US"/>
            </a:p>
          </p:txBody>
        </p:sp>
        <p:sp>
          <p:nvSpPr>
            <p:cNvPr id="267" name="Freeform 266">
              <a:extLst>
                <a:ext uri="{FF2B5EF4-FFF2-40B4-BE49-F238E27FC236}">
                  <a16:creationId xmlns:a16="http://schemas.microsoft.com/office/drawing/2014/main" id="{A4B1B53B-FF42-CE85-C6DD-4EECE1014968}"/>
                </a:ext>
              </a:extLst>
            </p:cNvPr>
            <p:cNvSpPr/>
            <p:nvPr/>
          </p:nvSpPr>
          <p:spPr>
            <a:xfrm>
              <a:off x="10665246" y="2648963"/>
              <a:ext cx="46021" cy="23545"/>
            </a:xfrm>
            <a:custGeom>
              <a:avLst/>
              <a:gdLst>
                <a:gd name="connsiteX0" fmla="*/ 23545 w 46021"/>
                <a:gd name="connsiteY0" fmla="*/ 23545 h 23545"/>
                <a:gd name="connsiteX1" fmla="*/ 11773 w 46021"/>
                <a:gd name="connsiteY1" fmla="*/ 23545 h 23545"/>
                <a:gd name="connsiteX2" fmla="*/ 0 w 46021"/>
                <a:gd name="connsiteY2" fmla="*/ 11773 h 23545"/>
                <a:gd name="connsiteX3" fmla="*/ 10703 w 46021"/>
                <a:gd name="connsiteY3" fmla="*/ 0 h 23545"/>
                <a:gd name="connsiteX4" fmla="*/ 35319 w 46021"/>
                <a:gd name="connsiteY4" fmla="*/ 0 h 23545"/>
                <a:gd name="connsiteX5" fmla="*/ 46022 w 46021"/>
                <a:gd name="connsiteY5" fmla="*/ 11773 h 23545"/>
                <a:gd name="connsiteX6" fmla="*/ 35319 w 46021"/>
                <a:gd name="connsiteY6" fmla="*/ 23545 h 23545"/>
                <a:gd name="connsiteX7" fmla="*/ 22475 w 46021"/>
                <a:gd name="connsiteY7" fmla="*/ 23545 h 23545"/>
                <a:gd name="connsiteX8" fmla="*/ 22475 w 46021"/>
                <a:gd name="connsiteY8" fmla="*/ 23545 h 23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021" h="23545">
                  <a:moveTo>
                    <a:pt x="23545" y="23545"/>
                  </a:moveTo>
                  <a:cubicBezTo>
                    <a:pt x="19265" y="23545"/>
                    <a:pt x="16054" y="23545"/>
                    <a:pt x="11773" y="23545"/>
                  </a:cubicBezTo>
                  <a:cubicBezTo>
                    <a:pt x="5351" y="23545"/>
                    <a:pt x="0" y="18194"/>
                    <a:pt x="0" y="11773"/>
                  </a:cubicBezTo>
                  <a:cubicBezTo>
                    <a:pt x="0" y="5351"/>
                    <a:pt x="4281" y="1070"/>
                    <a:pt x="10703" y="0"/>
                  </a:cubicBezTo>
                  <a:cubicBezTo>
                    <a:pt x="19265" y="0"/>
                    <a:pt x="27827" y="0"/>
                    <a:pt x="35319" y="0"/>
                  </a:cubicBezTo>
                  <a:cubicBezTo>
                    <a:pt x="41740" y="0"/>
                    <a:pt x="46022" y="5351"/>
                    <a:pt x="46022" y="11773"/>
                  </a:cubicBezTo>
                  <a:cubicBezTo>
                    <a:pt x="46022" y="18194"/>
                    <a:pt x="41740" y="22475"/>
                    <a:pt x="35319" y="23545"/>
                  </a:cubicBezTo>
                  <a:cubicBezTo>
                    <a:pt x="31038" y="23545"/>
                    <a:pt x="26757" y="23545"/>
                    <a:pt x="22475" y="23545"/>
                  </a:cubicBezTo>
                  <a:cubicBezTo>
                    <a:pt x="22475" y="23545"/>
                    <a:pt x="22475" y="23545"/>
                    <a:pt x="22475" y="23545"/>
                  </a:cubicBezTo>
                  <a:close/>
                </a:path>
              </a:pathLst>
            </a:custGeom>
            <a:grpFill/>
            <a:ln w="10698" cap="flat">
              <a:noFill/>
              <a:prstDash val="solid"/>
              <a:miter/>
            </a:ln>
          </p:spPr>
          <p:txBody>
            <a:bodyPr rtlCol="0" anchor="ctr"/>
            <a:lstStyle/>
            <a:p>
              <a:endParaRPr lang="en-US"/>
            </a:p>
          </p:txBody>
        </p:sp>
      </p:grpSp>
      <p:grpSp>
        <p:nvGrpSpPr>
          <p:cNvPr id="268" name="Graphic 9">
            <a:extLst>
              <a:ext uri="{FF2B5EF4-FFF2-40B4-BE49-F238E27FC236}">
                <a16:creationId xmlns:a16="http://schemas.microsoft.com/office/drawing/2014/main" id="{B21F5BBA-E5D5-A737-1809-A2C6FCAD1E01}"/>
              </a:ext>
            </a:extLst>
          </p:cNvPr>
          <p:cNvGrpSpPr/>
          <p:nvPr/>
        </p:nvGrpSpPr>
        <p:grpSpPr>
          <a:xfrm>
            <a:off x="8838804" y="1736791"/>
            <a:ext cx="723644" cy="769526"/>
            <a:chOff x="8823305" y="2403870"/>
            <a:chExt cx="723644" cy="769526"/>
          </a:xfrm>
          <a:solidFill>
            <a:srgbClr val="382B1B"/>
          </a:solidFill>
        </p:grpSpPr>
        <p:sp>
          <p:nvSpPr>
            <p:cNvPr id="269" name="Freeform 268">
              <a:extLst>
                <a:ext uri="{FF2B5EF4-FFF2-40B4-BE49-F238E27FC236}">
                  <a16:creationId xmlns:a16="http://schemas.microsoft.com/office/drawing/2014/main" id="{01778078-C095-0601-4865-47D7E34EBC60}"/>
                </a:ext>
              </a:extLst>
            </p:cNvPr>
            <p:cNvSpPr/>
            <p:nvPr/>
          </p:nvSpPr>
          <p:spPr>
            <a:xfrm>
              <a:off x="8823305" y="2403870"/>
              <a:ext cx="723644" cy="769526"/>
            </a:xfrm>
            <a:custGeom>
              <a:avLst/>
              <a:gdLst>
                <a:gd name="connsiteX0" fmla="*/ 423829 w 723644"/>
                <a:gd name="connsiteY0" fmla="*/ 0 h 769526"/>
                <a:gd name="connsiteX1" fmla="*/ 470920 w 723644"/>
                <a:gd name="connsiteY1" fmla="*/ 33178 h 769526"/>
                <a:gd name="connsiteX2" fmla="*/ 560824 w 723644"/>
                <a:gd name="connsiteY2" fmla="*/ 125222 h 769526"/>
                <a:gd name="connsiteX3" fmla="*/ 570456 w 723644"/>
                <a:gd name="connsiteY3" fmla="*/ 149838 h 769526"/>
                <a:gd name="connsiteX4" fmla="*/ 570456 w 723644"/>
                <a:gd name="connsiteY4" fmla="*/ 195860 h 769526"/>
                <a:gd name="connsiteX5" fmla="*/ 570456 w 723644"/>
                <a:gd name="connsiteY5" fmla="*/ 362823 h 769526"/>
                <a:gd name="connsiteX6" fmla="*/ 574737 w 723644"/>
                <a:gd name="connsiteY6" fmla="*/ 377806 h 769526"/>
                <a:gd name="connsiteX7" fmla="*/ 574737 w 723644"/>
                <a:gd name="connsiteY7" fmla="*/ 538347 h 769526"/>
                <a:gd name="connsiteX8" fmla="*/ 576878 w 723644"/>
                <a:gd name="connsiteY8" fmla="*/ 553332 h 769526"/>
                <a:gd name="connsiteX9" fmla="*/ 601494 w 723644"/>
                <a:gd name="connsiteY9" fmla="*/ 577948 h 769526"/>
                <a:gd name="connsiteX10" fmla="*/ 607915 w 723644"/>
                <a:gd name="connsiteY10" fmla="*/ 581158 h 769526"/>
                <a:gd name="connsiteX11" fmla="*/ 627181 w 723644"/>
                <a:gd name="connsiteY11" fmla="*/ 588650 h 769526"/>
                <a:gd name="connsiteX12" fmla="*/ 716013 w 723644"/>
                <a:gd name="connsiteY12" fmla="*/ 677483 h 769526"/>
                <a:gd name="connsiteX13" fmla="*/ 716013 w 723644"/>
                <a:gd name="connsiteY13" fmla="*/ 711732 h 769526"/>
                <a:gd name="connsiteX14" fmla="*/ 686046 w 723644"/>
                <a:gd name="connsiteY14" fmla="*/ 741699 h 769526"/>
                <a:gd name="connsiteX15" fmla="*/ 652867 w 723644"/>
                <a:gd name="connsiteY15" fmla="*/ 741699 h 769526"/>
                <a:gd name="connsiteX16" fmla="*/ 579018 w 723644"/>
                <a:gd name="connsiteY16" fmla="*/ 667851 h 769526"/>
                <a:gd name="connsiteX17" fmla="*/ 571526 w 723644"/>
                <a:gd name="connsiteY17" fmla="*/ 661429 h 769526"/>
                <a:gd name="connsiteX18" fmla="*/ 571526 w 723644"/>
                <a:gd name="connsiteY18" fmla="*/ 671062 h 769526"/>
                <a:gd name="connsiteX19" fmla="*/ 524434 w 723644"/>
                <a:gd name="connsiteY19" fmla="*/ 719224 h 769526"/>
                <a:gd name="connsiteX20" fmla="*/ 516942 w 723644"/>
                <a:gd name="connsiteY20" fmla="*/ 725645 h 769526"/>
                <a:gd name="connsiteX21" fmla="*/ 481623 w 723644"/>
                <a:gd name="connsiteY21" fmla="*/ 768456 h 769526"/>
                <a:gd name="connsiteX22" fmla="*/ 478412 w 723644"/>
                <a:gd name="connsiteY22" fmla="*/ 769527 h 769526"/>
                <a:gd name="connsiteX23" fmla="*/ 38530 w 723644"/>
                <a:gd name="connsiteY23" fmla="*/ 769527 h 769526"/>
                <a:gd name="connsiteX24" fmla="*/ 33179 w 723644"/>
                <a:gd name="connsiteY24" fmla="*/ 767386 h 769526"/>
                <a:gd name="connsiteX25" fmla="*/ 0 w 723644"/>
                <a:gd name="connsiteY25" fmla="*/ 725645 h 769526"/>
                <a:gd name="connsiteX26" fmla="*/ 0 w 723644"/>
                <a:gd name="connsiteY26" fmla="*/ 99535 h 769526"/>
                <a:gd name="connsiteX27" fmla="*/ 33179 w 723644"/>
                <a:gd name="connsiteY27" fmla="*/ 57795 h 769526"/>
                <a:gd name="connsiteX28" fmla="*/ 54584 w 723644"/>
                <a:gd name="connsiteY28" fmla="*/ 55654 h 769526"/>
                <a:gd name="connsiteX29" fmla="*/ 54584 w 723644"/>
                <a:gd name="connsiteY29" fmla="*/ 48162 h 769526"/>
                <a:gd name="connsiteX30" fmla="*/ 85622 w 723644"/>
                <a:gd name="connsiteY30" fmla="*/ 4281 h 769526"/>
                <a:gd name="connsiteX31" fmla="*/ 94184 w 723644"/>
                <a:gd name="connsiteY31" fmla="*/ 2141 h 769526"/>
                <a:gd name="connsiteX32" fmla="*/ 423829 w 723644"/>
                <a:gd name="connsiteY32" fmla="*/ 2141 h 769526"/>
                <a:gd name="connsiteX33" fmla="*/ 556542 w 723644"/>
                <a:gd name="connsiteY33" fmla="*/ 348909 h 769526"/>
                <a:gd name="connsiteX34" fmla="*/ 556542 w 723644"/>
                <a:gd name="connsiteY34" fmla="*/ 343558 h 769526"/>
                <a:gd name="connsiteX35" fmla="*/ 556542 w 723644"/>
                <a:gd name="connsiteY35" fmla="*/ 154120 h 769526"/>
                <a:gd name="connsiteX36" fmla="*/ 545839 w 723644"/>
                <a:gd name="connsiteY36" fmla="*/ 144487 h 769526"/>
                <a:gd name="connsiteX37" fmla="*/ 440953 w 723644"/>
                <a:gd name="connsiteY37" fmla="*/ 144487 h 769526"/>
                <a:gd name="connsiteX38" fmla="*/ 428109 w 723644"/>
                <a:gd name="connsiteY38" fmla="*/ 131644 h 769526"/>
                <a:gd name="connsiteX39" fmla="*/ 428109 w 723644"/>
                <a:gd name="connsiteY39" fmla="*/ 31038 h 769526"/>
                <a:gd name="connsiteX40" fmla="*/ 413126 w 723644"/>
                <a:gd name="connsiteY40" fmla="*/ 16054 h 769526"/>
                <a:gd name="connsiteX41" fmla="*/ 174454 w 723644"/>
                <a:gd name="connsiteY41" fmla="*/ 16054 h 769526"/>
                <a:gd name="connsiteX42" fmla="*/ 102747 w 723644"/>
                <a:gd name="connsiteY42" fmla="*/ 16054 h 769526"/>
                <a:gd name="connsiteX43" fmla="*/ 70638 w 723644"/>
                <a:gd name="connsiteY43" fmla="*/ 37460 h 769526"/>
                <a:gd name="connsiteX44" fmla="*/ 69568 w 723644"/>
                <a:gd name="connsiteY44" fmla="*/ 54584 h 769526"/>
                <a:gd name="connsiteX45" fmla="*/ 69568 w 723644"/>
                <a:gd name="connsiteY45" fmla="*/ 310379 h 769526"/>
                <a:gd name="connsiteX46" fmla="*/ 69568 w 723644"/>
                <a:gd name="connsiteY46" fmla="*/ 665710 h 769526"/>
                <a:gd name="connsiteX47" fmla="*/ 108098 w 723644"/>
                <a:gd name="connsiteY47" fmla="*/ 705310 h 769526"/>
                <a:gd name="connsiteX48" fmla="*/ 520153 w 723644"/>
                <a:gd name="connsiteY48" fmla="*/ 705310 h 769526"/>
                <a:gd name="connsiteX49" fmla="*/ 529785 w 723644"/>
                <a:gd name="connsiteY49" fmla="*/ 705310 h 769526"/>
                <a:gd name="connsiteX50" fmla="*/ 557613 w 723644"/>
                <a:gd name="connsiteY50" fmla="*/ 676413 h 769526"/>
                <a:gd name="connsiteX51" fmla="*/ 557613 w 723644"/>
                <a:gd name="connsiteY51" fmla="*/ 632531 h 769526"/>
                <a:gd name="connsiteX52" fmla="*/ 554402 w 723644"/>
                <a:gd name="connsiteY52" fmla="*/ 625040 h 769526"/>
                <a:gd name="connsiteX53" fmla="*/ 529785 w 723644"/>
                <a:gd name="connsiteY53" fmla="*/ 600423 h 769526"/>
                <a:gd name="connsiteX54" fmla="*/ 519083 w 723644"/>
                <a:gd name="connsiteY54" fmla="*/ 599353 h 769526"/>
                <a:gd name="connsiteX55" fmla="*/ 449515 w 723644"/>
                <a:gd name="connsiteY55" fmla="*/ 621829 h 769526"/>
                <a:gd name="connsiteX56" fmla="*/ 306099 w 723644"/>
                <a:gd name="connsiteY56" fmla="*/ 556542 h 769526"/>
                <a:gd name="connsiteX57" fmla="*/ 293255 w 723644"/>
                <a:gd name="connsiteY57" fmla="*/ 550121 h 769526"/>
                <a:gd name="connsiteX58" fmla="*/ 219406 w 723644"/>
                <a:gd name="connsiteY58" fmla="*/ 550121 h 769526"/>
                <a:gd name="connsiteX59" fmla="*/ 214055 w 723644"/>
                <a:gd name="connsiteY59" fmla="*/ 550121 h 769526"/>
                <a:gd name="connsiteX60" fmla="*/ 205493 w 723644"/>
                <a:gd name="connsiteY60" fmla="*/ 542629 h 769526"/>
                <a:gd name="connsiteX61" fmla="*/ 214055 w 723644"/>
                <a:gd name="connsiteY61" fmla="*/ 535137 h 769526"/>
                <a:gd name="connsiteX62" fmla="*/ 220477 w 723644"/>
                <a:gd name="connsiteY62" fmla="*/ 535137 h 769526"/>
                <a:gd name="connsiteX63" fmla="*/ 284693 w 723644"/>
                <a:gd name="connsiteY63" fmla="*/ 535137 h 769526"/>
                <a:gd name="connsiteX64" fmla="*/ 292185 w 723644"/>
                <a:gd name="connsiteY64" fmla="*/ 535137 h 769526"/>
                <a:gd name="connsiteX65" fmla="*/ 279342 w 723644"/>
                <a:gd name="connsiteY65" fmla="*/ 496607 h 769526"/>
                <a:gd name="connsiteX66" fmla="*/ 271850 w 723644"/>
                <a:gd name="connsiteY66" fmla="*/ 492326 h 769526"/>
                <a:gd name="connsiteX67" fmla="*/ 215125 w 723644"/>
                <a:gd name="connsiteY67" fmla="*/ 492326 h 769526"/>
                <a:gd name="connsiteX68" fmla="*/ 205493 w 723644"/>
                <a:gd name="connsiteY68" fmla="*/ 485904 h 769526"/>
                <a:gd name="connsiteX69" fmla="*/ 215125 w 723644"/>
                <a:gd name="connsiteY69" fmla="*/ 478412 h 769526"/>
                <a:gd name="connsiteX70" fmla="*/ 265428 w 723644"/>
                <a:gd name="connsiteY70" fmla="*/ 478412 h 769526"/>
                <a:gd name="connsiteX71" fmla="*/ 276130 w 723644"/>
                <a:gd name="connsiteY71" fmla="*/ 478412 h 769526"/>
                <a:gd name="connsiteX72" fmla="*/ 276130 w 723644"/>
                <a:gd name="connsiteY72" fmla="*/ 435601 h 769526"/>
                <a:gd name="connsiteX73" fmla="*/ 268639 w 723644"/>
                <a:gd name="connsiteY73" fmla="*/ 435601 h 769526"/>
                <a:gd name="connsiteX74" fmla="*/ 216195 w 723644"/>
                <a:gd name="connsiteY74" fmla="*/ 435601 h 769526"/>
                <a:gd name="connsiteX75" fmla="*/ 206563 w 723644"/>
                <a:gd name="connsiteY75" fmla="*/ 428109 h 769526"/>
                <a:gd name="connsiteX76" fmla="*/ 216195 w 723644"/>
                <a:gd name="connsiteY76" fmla="*/ 420617 h 769526"/>
                <a:gd name="connsiteX77" fmla="*/ 275060 w 723644"/>
                <a:gd name="connsiteY77" fmla="*/ 420617 h 769526"/>
                <a:gd name="connsiteX78" fmla="*/ 282552 w 723644"/>
                <a:gd name="connsiteY78" fmla="*/ 417407 h 769526"/>
                <a:gd name="connsiteX79" fmla="*/ 298607 w 723644"/>
                <a:gd name="connsiteY79" fmla="*/ 376736 h 769526"/>
                <a:gd name="connsiteX80" fmla="*/ 273990 w 723644"/>
                <a:gd name="connsiteY80" fmla="*/ 376736 h 769526"/>
                <a:gd name="connsiteX81" fmla="*/ 215125 w 723644"/>
                <a:gd name="connsiteY81" fmla="*/ 376736 h 769526"/>
                <a:gd name="connsiteX82" fmla="*/ 207633 w 723644"/>
                <a:gd name="connsiteY82" fmla="*/ 370314 h 769526"/>
                <a:gd name="connsiteX83" fmla="*/ 216195 w 723644"/>
                <a:gd name="connsiteY83" fmla="*/ 362823 h 769526"/>
                <a:gd name="connsiteX84" fmla="*/ 221547 w 723644"/>
                <a:gd name="connsiteY84" fmla="*/ 362823 h 769526"/>
                <a:gd name="connsiteX85" fmla="*/ 306099 w 723644"/>
                <a:gd name="connsiteY85" fmla="*/ 362823 h 769526"/>
                <a:gd name="connsiteX86" fmla="*/ 314661 w 723644"/>
                <a:gd name="connsiteY86" fmla="*/ 359612 h 769526"/>
                <a:gd name="connsiteX87" fmla="*/ 354261 w 723644"/>
                <a:gd name="connsiteY87" fmla="*/ 325363 h 769526"/>
                <a:gd name="connsiteX88" fmla="*/ 360682 w 723644"/>
                <a:gd name="connsiteY88" fmla="*/ 320012 h 769526"/>
                <a:gd name="connsiteX89" fmla="*/ 349980 w 723644"/>
                <a:gd name="connsiteY89" fmla="*/ 320012 h 769526"/>
                <a:gd name="connsiteX90" fmla="*/ 220477 w 723644"/>
                <a:gd name="connsiteY90" fmla="*/ 320012 h 769526"/>
                <a:gd name="connsiteX91" fmla="*/ 214055 w 723644"/>
                <a:gd name="connsiteY91" fmla="*/ 320012 h 769526"/>
                <a:gd name="connsiteX92" fmla="*/ 208703 w 723644"/>
                <a:gd name="connsiteY92" fmla="*/ 312520 h 769526"/>
                <a:gd name="connsiteX93" fmla="*/ 214055 w 723644"/>
                <a:gd name="connsiteY93" fmla="*/ 306098 h 769526"/>
                <a:gd name="connsiteX94" fmla="*/ 222617 w 723644"/>
                <a:gd name="connsiteY94" fmla="*/ 306098 h 769526"/>
                <a:gd name="connsiteX95" fmla="*/ 396001 w 723644"/>
                <a:gd name="connsiteY95" fmla="*/ 306098 h 769526"/>
                <a:gd name="connsiteX96" fmla="*/ 406704 w 723644"/>
                <a:gd name="connsiteY96" fmla="*/ 305028 h 769526"/>
                <a:gd name="connsiteX97" fmla="*/ 532996 w 723644"/>
                <a:gd name="connsiteY97" fmla="*/ 331785 h 769526"/>
                <a:gd name="connsiteX98" fmla="*/ 558683 w 723644"/>
                <a:gd name="connsiteY98" fmla="*/ 353190 h 769526"/>
                <a:gd name="connsiteX99" fmla="*/ 500888 w 723644"/>
                <a:gd name="connsiteY99" fmla="*/ 717083 h 769526"/>
                <a:gd name="connsiteX100" fmla="*/ 491256 w 723644"/>
                <a:gd name="connsiteY100" fmla="*/ 717083 h 769526"/>
                <a:gd name="connsiteX101" fmla="*/ 101676 w 723644"/>
                <a:gd name="connsiteY101" fmla="*/ 717083 h 769526"/>
                <a:gd name="connsiteX102" fmla="*/ 87763 w 723644"/>
                <a:gd name="connsiteY102" fmla="*/ 717083 h 769526"/>
                <a:gd name="connsiteX103" fmla="*/ 53514 w 723644"/>
                <a:gd name="connsiteY103" fmla="*/ 671062 h 769526"/>
                <a:gd name="connsiteX104" fmla="*/ 53514 w 723644"/>
                <a:gd name="connsiteY104" fmla="*/ 83481 h 769526"/>
                <a:gd name="connsiteX105" fmla="*/ 53514 w 723644"/>
                <a:gd name="connsiteY105" fmla="*/ 74919 h 769526"/>
                <a:gd name="connsiteX106" fmla="*/ 47092 w 723644"/>
                <a:gd name="connsiteY106" fmla="*/ 68498 h 769526"/>
                <a:gd name="connsiteX107" fmla="*/ 13913 w 723644"/>
                <a:gd name="connsiteY107" fmla="*/ 102746 h 769526"/>
                <a:gd name="connsiteX108" fmla="*/ 13913 w 723644"/>
                <a:gd name="connsiteY108" fmla="*/ 718153 h 769526"/>
                <a:gd name="connsiteX109" fmla="*/ 49233 w 723644"/>
                <a:gd name="connsiteY109" fmla="*/ 753473 h 769526"/>
                <a:gd name="connsiteX110" fmla="*/ 466640 w 723644"/>
                <a:gd name="connsiteY110" fmla="*/ 753473 h 769526"/>
                <a:gd name="connsiteX111" fmla="*/ 477342 w 723644"/>
                <a:gd name="connsiteY111" fmla="*/ 753473 h 769526"/>
                <a:gd name="connsiteX112" fmla="*/ 500888 w 723644"/>
                <a:gd name="connsiteY112" fmla="*/ 718153 h 769526"/>
                <a:gd name="connsiteX113" fmla="*/ 592932 w 723644"/>
                <a:gd name="connsiteY113" fmla="*/ 588650 h 769526"/>
                <a:gd name="connsiteX114" fmla="*/ 560824 w 723644"/>
                <a:gd name="connsiteY114" fmla="*/ 557612 h 769526"/>
                <a:gd name="connsiteX115" fmla="*/ 558683 w 723644"/>
                <a:gd name="connsiteY115" fmla="*/ 537277 h 769526"/>
                <a:gd name="connsiteX116" fmla="*/ 581158 w 723644"/>
                <a:gd name="connsiteY116" fmla="*/ 442023 h 769526"/>
                <a:gd name="connsiteX117" fmla="*/ 413126 w 723644"/>
                <a:gd name="connsiteY117" fmla="*/ 313590 h 769526"/>
                <a:gd name="connsiteX118" fmla="*/ 291115 w 723644"/>
                <a:gd name="connsiteY118" fmla="*/ 481623 h 769526"/>
                <a:gd name="connsiteX119" fmla="*/ 515872 w 723644"/>
                <a:gd name="connsiteY119" fmla="*/ 581158 h 769526"/>
                <a:gd name="connsiteX120" fmla="*/ 534067 w 723644"/>
                <a:gd name="connsiteY120" fmla="*/ 583299 h 769526"/>
                <a:gd name="connsiteX121" fmla="*/ 567245 w 723644"/>
                <a:gd name="connsiteY121" fmla="*/ 615407 h 769526"/>
                <a:gd name="connsiteX122" fmla="*/ 592932 w 723644"/>
                <a:gd name="connsiteY122" fmla="*/ 590791 h 769526"/>
                <a:gd name="connsiteX123" fmla="*/ 543699 w 723644"/>
                <a:gd name="connsiteY123" fmla="*/ 128433 h 769526"/>
                <a:gd name="connsiteX124" fmla="*/ 444163 w 723644"/>
                <a:gd name="connsiteY124" fmla="*/ 28898 h 769526"/>
                <a:gd name="connsiteX125" fmla="*/ 444163 w 723644"/>
                <a:gd name="connsiteY125" fmla="*/ 128433 h 769526"/>
                <a:gd name="connsiteX126" fmla="*/ 543699 w 723644"/>
                <a:gd name="connsiteY126" fmla="*/ 128433 h 769526"/>
                <a:gd name="connsiteX127" fmla="*/ 613267 w 723644"/>
                <a:gd name="connsiteY127" fmla="*/ 678554 h 769526"/>
                <a:gd name="connsiteX128" fmla="*/ 656078 w 723644"/>
                <a:gd name="connsiteY128" fmla="*/ 636813 h 769526"/>
                <a:gd name="connsiteX129" fmla="*/ 640023 w 723644"/>
                <a:gd name="connsiteY129" fmla="*/ 620759 h 769526"/>
                <a:gd name="connsiteX130" fmla="*/ 598283 w 723644"/>
                <a:gd name="connsiteY130" fmla="*/ 662500 h 769526"/>
                <a:gd name="connsiteX131" fmla="*/ 614337 w 723644"/>
                <a:gd name="connsiteY131" fmla="*/ 677483 h 769526"/>
                <a:gd name="connsiteX132" fmla="*/ 669992 w 723644"/>
                <a:gd name="connsiteY132" fmla="*/ 648585 h 769526"/>
                <a:gd name="connsiteX133" fmla="*/ 625040 w 723644"/>
                <a:gd name="connsiteY133" fmla="*/ 690326 h 769526"/>
                <a:gd name="connsiteX134" fmla="*/ 642164 w 723644"/>
                <a:gd name="connsiteY134" fmla="*/ 706381 h 769526"/>
                <a:gd name="connsiteX135" fmla="*/ 644305 w 723644"/>
                <a:gd name="connsiteY135" fmla="*/ 706381 h 769526"/>
                <a:gd name="connsiteX136" fmla="*/ 669992 w 723644"/>
                <a:gd name="connsiteY136" fmla="*/ 680694 h 769526"/>
                <a:gd name="connsiteX137" fmla="*/ 668921 w 723644"/>
                <a:gd name="connsiteY137" fmla="*/ 648585 h 769526"/>
                <a:gd name="connsiteX138" fmla="*/ 669992 w 723644"/>
                <a:gd name="connsiteY138" fmla="*/ 648585 h 769526"/>
                <a:gd name="connsiteX139" fmla="*/ 630391 w 723644"/>
                <a:gd name="connsiteY139" fmla="*/ 607915 h 769526"/>
                <a:gd name="connsiteX140" fmla="*/ 618618 w 723644"/>
                <a:gd name="connsiteY140" fmla="*/ 597212 h 769526"/>
                <a:gd name="connsiteX141" fmla="*/ 606845 w 723644"/>
                <a:gd name="connsiteY141" fmla="*/ 597212 h 769526"/>
                <a:gd name="connsiteX142" fmla="*/ 575807 w 723644"/>
                <a:gd name="connsiteY142" fmla="*/ 629321 h 769526"/>
                <a:gd name="connsiteX143" fmla="*/ 575807 w 723644"/>
                <a:gd name="connsiteY143" fmla="*/ 638953 h 769526"/>
                <a:gd name="connsiteX144" fmla="*/ 586510 w 723644"/>
                <a:gd name="connsiteY144" fmla="*/ 652867 h 769526"/>
                <a:gd name="connsiteX145" fmla="*/ 631461 w 723644"/>
                <a:gd name="connsiteY145" fmla="*/ 607915 h 769526"/>
                <a:gd name="connsiteX146" fmla="*/ 653937 w 723644"/>
                <a:gd name="connsiteY146" fmla="*/ 718153 h 769526"/>
                <a:gd name="connsiteX147" fmla="*/ 665710 w 723644"/>
                <a:gd name="connsiteY147" fmla="*/ 729927 h 769526"/>
                <a:gd name="connsiteX148" fmla="*/ 676413 w 723644"/>
                <a:gd name="connsiteY148" fmla="*/ 729927 h 769526"/>
                <a:gd name="connsiteX149" fmla="*/ 708521 w 723644"/>
                <a:gd name="connsiteY149" fmla="*/ 697818 h 769526"/>
                <a:gd name="connsiteX150" fmla="*/ 708521 w 723644"/>
                <a:gd name="connsiteY150" fmla="*/ 688186 h 769526"/>
                <a:gd name="connsiteX151" fmla="*/ 697818 w 723644"/>
                <a:gd name="connsiteY151" fmla="*/ 675342 h 769526"/>
                <a:gd name="connsiteX152" fmla="*/ 653937 w 723644"/>
                <a:gd name="connsiteY152" fmla="*/ 719224 h 769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Lst>
              <a:rect l="l" t="t" r="r" b="b"/>
              <a:pathLst>
                <a:path w="723644" h="769526">
                  <a:moveTo>
                    <a:pt x="423829" y="0"/>
                  </a:moveTo>
                  <a:cubicBezTo>
                    <a:pt x="444163" y="3211"/>
                    <a:pt x="457007" y="19265"/>
                    <a:pt x="470920" y="33178"/>
                  </a:cubicBezTo>
                  <a:cubicBezTo>
                    <a:pt x="500888" y="63146"/>
                    <a:pt x="530856" y="94184"/>
                    <a:pt x="560824" y="125222"/>
                  </a:cubicBezTo>
                  <a:cubicBezTo>
                    <a:pt x="567245" y="131644"/>
                    <a:pt x="570456" y="140206"/>
                    <a:pt x="570456" y="149838"/>
                  </a:cubicBezTo>
                  <a:cubicBezTo>
                    <a:pt x="570456" y="164822"/>
                    <a:pt x="570456" y="179806"/>
                    <a:pt x="570456" y="195860"/>
                  </a:cubicBezTo>
                  <a:cubicBezTo>
                    <a:pt x="570456" y="251514"/>
                    <a:pt x="570456" y="307169"/>
                    <a:pt x="570456" y="362823"/>
                  </a:cubicBezTo>
                  <a:cubicBezTo>
                    <a:pt x="570456" y="368174"/>
                    <a:pt x="572596" y="373526"/>
                    <a:pt x="574737" y="377806"/>
                  </a:cubicBezTo>
                  <a:cubicBezTo>
                    <a:pt x="603635" y="431320"/>
                    <a:pt x="604705" y="484834"/>
                    <a:pt x="574737" y="538347"/>
                  </a:cubicBezTo>
                  <a:cubicBezTo>
                    <a:pt x="571526" y="544769"/>
                    <a:pt x="571526" y="549050"/>
                    <a:pt x="576878" y="553332"/>
                  </a:cubicBezTo>
                  <a:cubicBezTo>
                    <a:pt x="585440" y="560824"/>
                    <a:pt x="592932" y="569386"/>
                    <a:pt x="601494" y="577948"/>
                  </a:cubicBezTo>
                  <a:cubicBezTo>
                    <a:pt x="603635" y="580088"/>
                    <a:pt x="605775" y="581158"/>
                    <a:pt x="607915" y="581158"/>
                  </a:cubicBezTo>
                  <a:cubicBezTo>
                    <a:pt x="615407" y="581158"/>
                    <a:pt x="621829" y="583299"/>
                    <a:pt x="627181" y="588650"/>
                  </a:cubicBezTo>
                  <a:cubicBezTo>
                    <a:pt x="657148" y="618618"/>
                    <a:pt x="686046" y="647515"/>
                    <a:pt x="716013" y="677483"/>
                  </a:cubicBezTo>
                  <a:cubicBezTo>
                    <a:pt x="726716" y="688186"/>
                    <a:pt x="725645" y="701029"/>
                    <a:pt x="716013" y="711732"/>
                  </a:cubicBezTo>
                  <a:cubicBezTo>
                    <a:pt x="706380" y="721365"/>
                    <a:pt x="695678" y="732067"/>
                    <a:pt x="686046" y="741699"/>
                  </a:cubicBezTo>
                  <a:cubicBezTo>
                    <a:pt x="675343" y="752402"/>
                    <a:pt x="663570" y="752402"/>
                    <a:pt x="652867" y="741699"/>
                  </a:cubicBezTo>
                  <a:cubicBezTo>
                    <a:pt x="628251" y="717083"/>
                    <a:pt x="603635" y="692467"/>
                    <a:pt x="579018" y="667851"/>
                  </a:cubicBezTo>
                  <a:cubicBezTo>
                    <a:pt x="576878" y="665710"/>
                    <a:pt x="574737" y="664640"/>
                    <a:pt x="571526" y="661429"/>
                  </a:cubicBezTo>
                  <a:cubicBezTo>
                    <a:pt x="571526" y="665710"/>
                    <a:pt x="571526" y="668921"/>
                    <a:pt x="571526" y="671062"/>
                  </a:cubicBezTo>
                  <a:cubicBezTo>
                    <a:pt x="571526" y="702099"/>
                    <a:pt x="555472" y="718153"/>
                    <a:pt x="524434" y="719224"/>
                  </a:cubicBezTo>
                  <a:cubicBezTo>
                    <a:pt x="519083" y="719224"/>
                    <a:pt x="518013" y="720294"/>
                    <a:pt x="516942" y="725645"/>
                  </a:cubicBezTo>
                  <a:cubicBezTo>
                    <a:pt x="516942" y="749191"/>
                    <a:pt x="504099" y="763105"/>
                    <a:pt x="481623" y="768456"/>
                  </a:cubicBezTo>
                  <a:cubicBezTo>
                    <a:pt x="480553" y="768456"/>
                    <a:pt x="479482" y="768456"/>
                    <a:pt x="478412" y="769527"/>
                  </a:cubicBezTo>
                  <a:lnTo>
                    <a:pt x="38530" y="769527"/>
                  </a:lnTo>
                  <a:cubicBezTo>
                    <a:pt x="36390" y="769527"/>
                    <a:pt x="35319" y="768456"/>
                    <a:pt x="33179" y="767386"/>
                  </a:cubicBezTo>
                  <a:cubicBezTo>
                    <a:pt x="13913" y="762035"/>
                    <a:pt x="0" y="744910"/>
                    <a:pt x="0" y="725645"/>
                  </a:cubicBezTo>
                  <a:cubicBezTo>
                    <a:pt x="0" y="516942"/>
                    <a:pt x="0" y="308239"/>
                    <a:pt x="0" y="99535"/>
                  </a:cubicBezTo>
                  <a:cubicBezTo>
                    <a:pt x="0" y="79200"/>
                    <a:pt x="12843" y="62076"/>
                    <a:pt x="33179" y="57795"/>
                  </a:cubicBezTo>
                  <a:cubicBezTo>
                    <a:pt x="39600" y="55654"/>
                    <a:pt x="47092" y="55654"/>
                    <a:pt x="54584" y="55654"/>
                  </a:cubicBezTo>
                  <a:cubicBezTo>
                    <a:pt x="54584" y="53514"/>
                    <a:pt x="54584" y="50303"/>
                    <a:pt x="54584" y="48162"/>
                  </a:cubicBezTo>
                  <a:cubicBezTo>
                    <a:pt x="54584" y="26757"/>
                    <a:pt x="67427" y="10703"/>
                    <a:pt x="85622" y="4281"/>
                  </a:cubicBezTo>
                  <a:cubicBezTo>
                    <a:pt x="88833" y="4281"/>
                    <a:pt x="90973" y="2141"/>
                    <a:pt x="94184" y="2141"/>
                  </a:cubicBezTo>
                  <a:cubicBezTo>
                    <a:pt x="204423" y="2141"/>
                    <a:pt x="314661" y="2141"/>
                    <a:pt x="423829" y="2141"/>
                  </a:cubicBezTo>
                  <a:close/>
                  <a:moveTo>
                    <a:pt x="556542" y="348909"/>
                  </a:moveTo>
                  <a:cubicBezTo>
                    <a:pt x="556542" y="346769"/>
                    <a:pt x="556542" y="344628"/>
                    <a:pt x="556542" y="343558"/>
                  </a:cubicBezTo>
                  <a:cubicBezTo>
                    <a:pt x="556542" y="280412"/>
                    <a:pt x="556542" y="217265"/>
                    <a:pt x="556542" y="154120"/>
                  </a:cubicBezTo>
                  <a:cubicBezTo>
                    <a:pt x="556542" y="144487"/>
                    <a:pt x="556542" y="144487"/>
                    <a:pt x="545839" y="144487"/>
                  </a:cubicBezTo>
                  <a:cubicBezTo>
                    <a:pt x="510521" y="144487"/>
                    <a:pt x="476272" y="144487"/>
                    <a:pt x="440953" y="144487"/>
                  </a:cubicBezTo>
                  <a:cubicBezTo>
                    <a:pt x="429180" y="144487"/>
                    <a:pt x="428109" y="143417"/>
                    <a:pt x="428109" y="131644"/>
                  </a:cubicBezTo>
                  <a:cubicBezTo>
                    <a:pt x="428109" y="98465"/>
                    <a:pt x="428109" y="64216"/>
                    <a:pt x="428109" y="31038"/>
                  </a:cubicBezTo>
                  <a:cubicBezTo>
                    <a:pt x="428109" y="16054"/>
                    <a:pt x="428109" y="16054"/>
                    <a:pt x="413126" y="16054"/>
                  </a:cubicBezTo>
                  <a:cubicBezTo>
                    <a:pt x="333925" y="16054"/>
                    <a:pt x="253655" y="16054"/>
                    <a:pt x="174454" y="16054"/>
                  </a:cubicBezTo>
                  <a:cubicBezTo>
                    <a:pt x="150909" y="16054"/>
                    <a:pt x="126292" y="16054"/>
                    <a:pt x="102747" y="16054"/>
                  </a:cubicBezTo>
                  <a:cubicBezTo>
                    <a:pt x="86693" y="16054"/>
                    <a:pt x="74919" y="23546"/>
                    <a:pt x="70638" y="37460"/>
                  </a:cubicBezTo>
                  <a:cubicBezTo>
                    <a:pt x="69568" y="42811"/>
                    <a:pt x="69568" y="49232"/>
                    <a:pt x="69568" y="54584"/>
                  </a:cubicBezTo>
                  <a:cubicBezTo>
                    <a:pt x="69568" y="140206"/>
                    <a:pt x="69568" y="224757"/>
                    <a:pt x="69568" y="310379"/>
                  </a:cubicBezTo>
                  <a:cubicBezTo>
                    <a:pt x="69568" y="429179"/>
                    <a:pt x="69568" y="546909"/>
                    <a:pt x="69568" y="665710"/>
                  </a:cubicBezTo>
                  <a:cubicBezTo>
                    <a:pt x="69568" y="693537"/>
                    <a:pt x="84552" y="705310"/>
                    <a:pt x="108098" y="705310"/>
                  </a:cubicBezTo>
                  <a:cubicBezTo>
                    <a:pt x="245093" y="705310"/>
                    <a:pt x="383158" y="705310"/>
                    <a:pt x="520153" y="705310"/>
                  </a:cubicBezTo>
                  <a:cubicBezTo>
                    <a:pt x="523364" y="705310"/>
                    <a:pt x="526575" y="705310"/>
                    <a:pt x="529785" y="705310"/>
                  </a:cubicBezTo>
                  <a:cubicBezTo>
                    <a:pt x="545839" y="705310"/>
                    <a:pt x="557613" y="691396"/>
                    <a:pt x="557613" y="676413"/>
                  </a:cubicBezTo>
                  <a:cubicBezTo>
                    <a:pt x="557613" y="661429"/>
                    <a:pt x="557613" y="647515"/>
                    <a:pt x="557613" y="632531"/>
                  </a:cubicBezTo>
                  <a:cubicBezTo>
                    <a:pt x="557613" y="630391"/>
                    <a:pt x="556542" y="627180"/>
                    <a:pt x="554402" y="625040"/>
                  </a:cubicBezTo>
                  <a:cubicBezTo>
                    <a:pt x="546910" y="616477"/>
                    <a:pt x="538347" y="608986"/>
                    <a:pt x="529785" y="600423"/>
                  </a:cubicBezTo>
                  <a:cubicBezTo>
                    <a:pt x="526575" y="596142"/>
                    <a:pt x="523364" y="596142"/>
                    <a:pt x="519083" y="599353"/>
                  </a:cubicBezTo>
                  <a:cubicBezTo>
                    <a:pt x="497677" y="612197"/>
                    <a:pt x="475202" y="620759"/>
                    <a:pt x="449515" y="621829"/>
                  </a:cubicBezTo>
                  <a:cubicBezTo>
                    <a:pt x="390650" y="625040"/>
                    <a:pt x="342488" y="603635"/>
                    <a:pt x="306099" y="556542"/>
                  </a:cubicBezTo>
                  <a:cubicBezTo>
                    <a:pt x="302887" y="552261"/>
                    <a:pt x="298607" y="550121"/>
                    <a:pt x="293255" y="550121"/>
                  </a:cubicBezTo>
                  <a:cubicBezTo>
                    <a:pt x="268639" y="550121"/>
                    <a:pt x="244022" y="550121"/>
                    <a:pt x="219406" y="550121"/>
                  </a:cubicBezTo>
                  <a:cubicBezTo>
                    <a:pt x="217265" y="550121"/>
                    <a:pt x="216195" y="550121"/>
                    <a:pt x="214055" y="550121"/>
                  </a:cubicBezTo>
                  <a:cubicBezTo>
                    <a:pt x="209774" y="550121"/>
                    <a:pt x="205493" y="547980"/>
                    <a:pt x="205493" y="542629"/>
                  </a:cubicBezTo>
                  <a:cubicBezTo>
                    <a:pt x="205493" y="537277"/>
                    <a:pt x="208703" y="535137"/>
                    <a:pt x="214055" y="535137"/>
                  </a:cubicBezTo>
                  <a:cubicBezTo>
                    <a:pt x="216195" y="535137"/>
                    <a:pt x="218336" y="535137"/>
                    <a:pt x="220477" y="535137"/>
                  </a:cubicBezTo>
                  <a:cubicBezTo>
                    <a:pt x="241882" y="535137"/>
                    <a:pt x="263288" y="535137"/>
                    <a:pt x="284693" y="535137"/>
                  </a:cubicBezTo>
                  <a:cubicBezTo>
                    <a:pt x="286833" y="535137"/>
                    <a:pt x="290045" y="535137"/>
                    <a:pt x="292185" y="535137"/>
                  </a:cubicBezTo>
                  <a:cubicBezTo>
                    <a:pt x="287904" y="521223"/>
                    <a:pt x="283622" y="509450"/>
                    <a:pt x="279342" y="496607"/>
                  </a:cubicBezTo>
                  <a:cubicBezTo>
                    <a:pt x="279342" y="494466"/>
                    <a:pt x="273990" y="492326"/>
                    <a:pt x="271850" y="492326"/>
                  </a:cubicBezTo>
                  <a:cubicBezTo>
                    <a:pt x="252585" y="492326"/>
                    <a:pt x="234390" y="492326"/>
                    <a:pt x="215125" y="492326"/>
                  </a:cubicBezTo>
                  <a:cubicBezTo>
                    <a:pt x="209774" y="492326"/>
                    <a:pt x="205493" y="492326"/>
                    <a:pt x="205493" y="485904"/>
                  </a:cubicBezTo>
                  <a:cubicBezTo>
                    <a:pt x="205493" y="479482"/>
                    <a:pt x="209774" y="478412"/>
                    <a:pt x="215125" y="478412"/>
                  </a:cubicBezTo>
                  <a:cubicBezTo>
                    <a:pt x="232249" y="478412"/>
                    <a:pt x="248304" y="478412"/>
                    <a:pt x="265428" y="478412"/>
                  </a:cubicBezTo>
                  <a:cubicBezTo>
                    <a:pt x="268639" y="478412"/>
                    <a:pt x="271850" y="478412"/>
                    <a:pt x="276130" y="478412"/>
                  </a:cubicBezTo>
                  <a:lnTo>
                    <a:pt x="276130" y="435601"/>
                  </a:lnTo>
                  <a:cubicBezTo>
                    <a:pt x="273990" y="435601"/>
                    <a:pt x="270779" y="435601"/>
                    <a:pt x="268639" y="435601"/>
                  </a:cubicBezTo>
                  <a:cubicBezTo>
                    <a:pt x="251514" y="435601"/>
                    <a:pt x="233319" y="435601"/>
                    <a:pt x="216195" y="435601"/>
                  </a:cubicBezTo>
                  <a:cubicBezTo>
                    <a:pt x="210844" y="435601"/>
                    <a:pt x="206563" y="435601"/>
                    <a:pt x="206563" y="428109"/>
                  </a:cubicBezTo>
                  <a:cubicBezTo>
                    <a:pt x="206563" y="421688"/>
                    <a:pt x="210844" y="420617"/>
                    <a:pt x="216195" y="420617"/>
                  </a:cubicBezTo>
                  <a:cubicBezTo>
                    <a:pt x="235460" y="420617"/>
                    <a:pt x="255796" y="420617"/>
                    <a:pt x="275060" y="420617"/>
                  </a:cubicBezTo>
                  <a:cubicBezTo>
                    <a:pt x="277201" y="420617"/>
                    <a:pt x="281482" y="419547"/>
                    <a:pt x="282552" y="417407"/>
                  </a:cubicBezTo>
                  <a:cubicBezTo>
                    <a:pt x="287904" y="404563"/>
                    <a:pt x="293255" y="391720"/>
                    <a:pt x="298607" y="376736"/>
                  </a:cubicBezTo>
                  <a:cubicBezTo>
                    <a:pt x="290045" y="376736"/>
                    <a:pt x="282552" y="376736"/>
                    <a:pt x="273990" y="376736"/>
                  </a:cubicBezTo>
                  <a:cubicBezTo>
                    <a:pt x="254725" y="376736"/>
                    <a:pt x="234390" y="376736"/>
                    <a:pt x="215125" y="376736"/>
                  </a:cubicBezTo>
                  <a:cubicBezTo>
                    <a:pt x="210844" y="376736"/>
                    <a:pt x="207633" y="374596"/>
                    <a:pt x="207633" y="370314"/>
                  </a:cubicBezTo>
                  <a:cubicBezTo>
                    <a:pt x="207633" y="364963"/>
                    <a:pt x="210844" y="362823"/>
                    <a:pt x="216195" y="362823"/>
                  </a:cubicBezTo>
                  <a:cubicBezTo>
                    <a:pt x="218336" y="362823"/>
                    <a:pt x="219406" y="362823"/>
                    <a:pt x="221547" y="362823"/>
                  </a:cubicBezTo>
                  <a:cubicBezTo>
                    <a:pt x="249374" y="362823"/>
                    <a:pt x="278271" y="362823"/>
                    <a:pt x="306099" y="362823"/>
                  </a:cubicBezTo>
                  <a:cubicBezTo>
                    <a:pt x="309309" y="362823"/>
                    <a:pt x="313590" y="361752"/>
                    <a:pt x="314661" y="359612"/>
                  </a:cubicBezTo>
                  <a:cubicBezTo>
                    <a:pt x="326433" y="345698"/>
                    <a:pt x="339277" y="333925"/>
                    <a:pt x="354261" y="325363"/>
                  </a:cubicBezTo>
                  <a:cubicBezTo>
                    <a:pt x="356401" y="325363"/>
                    <a:pt x="357472" y="323223"/>
                    <a:pt x="360682" y="320012"/>
                  </a:cubicBezTo>
                  <a:cubicBezTo>
                    <a:pt x="355331" y="320012"/>
                    <a:pt x="353190" y="320012"/>
                    <a:pt x="349980" y="320012"/>
                  </a:cubicBezTo>
                  <a:cubicBezTo>
                    <a:pt x="307169" y="320012"/>
                    <a:pt x="263288" y="320012"/>
                    <a:pt x="220477" y="320012"/>
                  </a:cubicBezTo>
                  <a:cubicBezTo>
                    <a:pt x="218336" y="320012"/>
                    <a:pt x="215125" y="320012"/>
                    <a:pt x="214055" y="320012"/>
                  </a:cubicBezTo>
                  <a:cubicBezTo>
                    <a:pt x="211914" y="317871"/>
                    <a:pt x="208703" y="314661"/>
                    <a:pt x="208703" y="312520"/>
                  </a:cubicBezTo>
                  <a:cubicBezTo>
                    <a:pt x="208703" y="310379"/>
                    <a:pt x="211914" y="307169"/>
                    <a:pt x="214055" y="306098"/>
                  </a:cubicBezTo>
                  <a:cubicBezTo>
                    <a:pt x="216195" y="305028"/>
                    <a:pt x="219406" y="306098"/>
                    <a:pt x="222617" y="306098"/>
                  </a:cubicBezTo>
                  <a:cubicBezTo>
                    <a:pt x="280412" y="306098"/>
                    <a:pt x="338207" y="306098"/>
                    <a:pt x="396001" y="306098"/>
                  </a:cubicBezTo>
                  <a:cubicBezTo>
                    <a:pt x="399212" y="306098"/>
                    <a:pt x="403493" y="306098"/>
                    <a:pt x="406704" y="305028"/>
                  </a:cubicBezTo>
                  <a:cubicBezTo>
                    <a:pt x="452726" y="296466"/>
                    <a:pt x="495536" y="305028"/>
                    <a:pt x="532996" y="331785"/>
                  </a:cubicBezTo>
                  <a:cubicBezTo>
                    <a:pt x="541559" y="338206"/>
                    <a:pt x="550121" y="345698"/>
                    <a:pt x="558683" y="353190"/>
                  </a:cubicBezTo>
                  <a:close/>
                  <a:moveTo>
                    <a:pt x="500888" y="717083"/>
                  </a:moveTo>
                  <a:cubicBezTo>
                    <a:pt x="497677" y="717083"/>
                    <a:pt x="494466" y="717083"/>
                    <a:pt x="491256" y="717083"/>
                  </a:cubicBezTo>
                  <a:cubicBezTo>
                    <a:pt x="361752" y="717083"/>
                    <a:pt x="231179" y="717083"/>
                    <a:pt x="101676" y="717083"/>
                  </a:cubicBezTo>
                  <a:cubicBezTo>
                    <a:pt x="97395" y="717083"/>
                    <a:pt x="92044" y="717083"/>
                    <a:pt x="87763" y="717083"/>
                  </a:cubicBezTo>
                  <a:cubicBezTo>
                    <a:pt x="69568" y="712802"/>
                    <a:pt x="53514" y="695678"/>
                    <a:pt x="53514" y="671062"/>
                  </a:cubicBezTo>
                  <a:cubicBezTo>
                    <a:pt x="53514" y="475202"/>
                    <a:pt x="53514" y="279341"/>
                    <a:pt x="53514" y="83481"/>
                  </a:cubicBezTo>
                  <a:cubicBezTo>
                    <a:pt x="53514" y="80271"/>
                    <a:pt x="53514" y="78130"/>
                    <a:pt x="53514" y="74919"/>
                  </a:cubicBezTo>
                  <a:cubicBezTo>
                    <a:pt x="53514" y="70638"/>
                    <a:pt x="52444" y="68498"/>
                    <a:pt x="47092" y="68498"/>
                  </a:cubicBezTo>
                  <a:cubicBezTo>
                    <a:pt x="26757" y="68498"/>
                    <a:pt x="13913" y="80271"/>
                    <a:pt x="13913" y="102746"/>
                  </a:cubicBezTo>
                  <a:cubicBezTo>
                    <a:pt x="13913" y="308239"/>
                    <a:pt x="13913" y="512661"/>
                    <a:pt x="13913" y="718153"/>
                  </a:cubicBezTo>
                  <a:cubicBezTo>
                    <a:pt x="13913" y="741699"/>
                    <a:pt x="25687" y="753473"/>
                    <a:pt x="49233" y="753473"/>
                  </a:cubicBezTo>
                  <a:cubicBezTo>
                    <a:pt x="188369" y="753473"/>
                    <a:pt x="327504" y="753473"/>
                    <a:pt x="466640" y="753473"/>
                  </a:cubicBezTo>
                  <a:cubicBezTo>
                    <a:pt x="469850" y="753473"/>
                    <a:pt x="474131" y="753473"/>
                    <a:pt x="477342" y="753473"/>
                  </a:cubicBezTo>
                  <a:cubicBezTo>
                    <a:pt x="494466" y="752402"/>
                    <a:pt x="507310" y="734207"/>
                    <a:pt x="500888" y="718153"/>
                  </a:cubicBezTo>
                  <a:close/>
                  <a:moveTo>
                    <a:pt x="592932" y="588650"/>
                  </a:moveTo>
                  <a:cubicBezTo>
                    <a:pt x="582229" y="577948"/>
                    <a:pt x="571526" y="568315"/>
                    <a:pt x="560824" y="557612"/>
                  </a:cubicBezTo>
                  <a:cubicBezTo>
                    <a:pt x="552262" y="549050"/>
                    <a:pt x="551191" y="547980"/>
                    <a:pt x="558683" y="537277"/>
                  </a:cubicBezTo>
                  <a:cubicBezTo>
                    <a:pt x="577948" y="508380"/>
                    <a:pt x="585440" y="476272"/>
                    <a:pt x="581158" y="442023"/>
                  </a:cubicBezTo>
                  <a:cubicBezTo>
                    <a:pt x="572596" y="359612"/>
                    <a:pt x="495536" y="300747"/>
                    <a:pt x="413126" y="313590"/>
                  </a:cubicBezTo>
                  <a:cubicBezTo>
                    <a:pt x="333925" y="325363"/>
                    <a:pt x="278271" y="401353"/>
                    <a:pt x="291115" y="481623"/>
                  </a:cubicBezTo>
                  <a:cubicBezTo>
                    <a:pt x="308239" y="586510"/>
                    <a:pt x="427039" y="638953"/>
                    <a:pt x="515872" y="581158"/>
                  </a:cubicBezTo>
                  <a:cubicBezTo>
                    <a:pt x="524434" y="574737"/>
                    <a:pt x="526575" y="575807"/>
                    <a:pt x="534067" y="583299"/>
                  </a:cubicBezTo>
                  <a:cubicBezTo>
                    <a:pt x="545839" y="594002"/>
                    <a:pt x="556542" y="604705"/>
                    <a:pt x="567245" y="615407"/>
                  </a:cubicBezTo>
                  <a:cubicBezTo>
                    <a:pt x="574737" y="607915"/>
                    <a:pt x="583299" y="599353"/>
                    <a:pt x="592932" y="590791"/>
                  </a:cubicBezTo>
                  <a:close/>
                  <a:moveTo>
                    <a:pt x="543699" y="128433"/>
                  </a:moveTo>
                  <a:cubicBezTo>
                    <a:pt x="510521" y="95255"/>
                    <a:pt x="477342" y="62076"/>
                    <a:pt x="444163" y="28898"/>
                  </a:cubicBezTo>
                  <a:lnTo>
                    <a:pt x="444163" y="128433"/>
                  </a:lnTo>
                  <a:lnTo>
                    <a:pt x="543699" y="128433"/>
                  </a:lnTo>
                  <a:close/>
                  <a:moveTo>
                    <a:pt x="613267" y="678554"/>
                  </a:moveTo>
                  <a:cubicBezTo>
                    <a:pt x="627181" y="664640"/>
                    <a:pt x="641094" y="650726"/>
                    <a:pt x="656078" y="636813"/>
                  </a:cubicBezTo>
                  <a:cubicBezTo>
                    <a:pt x="650726" y="631461"/>
                    <a:pt x="645375" y="626110"/>
                    <a:pt x="640023" y="620759"/>
                  </a:cubicBezTo>
                  <a:cubicBezTo>
                    <a:pt x="626110" y="634672"/>
                    <a:pt x="612197" y="648585"/>
                    <a:pt x="598283" y="662500"/>
                  </a:cubicBezTo>
                  <a:cubicBezTo>
                    <a:pt x="603635" y="667851"/>
                    <a:pt x="608986" y="673202"/>
                    <a:pt x="614337" y="677483"/>
                  </a:cubicBezTo>
                  <a:close/>
                  <a:moveTo>
                    <a:pt x="669992" y="648585"/>
                  </a:moveTo>
                  <a:cubicBezTo>
                    <a:pt x="655007" y="662500"/>
                    <a:pt x="640023" y="676413"/>
                    <a:pt x="625040" y="690326"/>
                  </a:cubicBezTo>
                  <a:cubicBezTo>
                    <a:pt x="631461" y="696748"/>
                    <a:pt x="636813" y="701029"/>
                    <a:pt x="642164" y="706381"/>
                  </a:cubicBezTo>
                  <a:cubicBezTo>
                    <a:pt x="643235" y="706381"/>
                    <a:pt x="644305" y="706381"/>
                    <a:pt x="644305" y="706381"/>
                  </a:cubicBezTo>
                  <a:cubicBezTo>
                    <a:pt x="652867" y="697818"/>
                    <a:pt x="661429" y="689256"/>
                    <a:pt x="669992" y="680694"/>
                  </a:cubicBezTo>
                  <a:cubicBezTo>
                    <a:pt x="681411" y="669991"/>
                    <a:pt x="681047" y="659288"/>
                    <a:pt x="668921" y="648585"/>
                  </a:cubicBezTo>
                  <a:cubicBezTo>
                    <a:pt x="668921" y="648585"/>
                    <a:pt x="668921" y="648585"/>
                    <a:pt x="669992" y="648585"/>
                  </a:cubicBezTo>
                  <a:close/>
                  <a:moveTo>
                    <a:pt x="630391" y="607915"/>
                  </a:moveTo>
                  <a:cubicBezTo>
                    <a:pt x="626110" y="603635"/>
                    <a:pt x="621829" y="600423"/>
                    <a:pt x="618618" y="597212"/>
                  </a:cubicBezTo>
                  <a:cubicBezTo>
                    <a:pt x="614337" y="594002"/>
                    <a:pt x="611127" y="594002"/>
                    <a:pt x="606845" y="597212"/>
                  </a:cubicBezTo>
                  <a:cubicBezTo>
                    <a:pt x="596142" y="607915"/>
                    <a:pt x="585440" y="618618"/>
                    <a:pt x="575807" y="629321"/>
                  </a:cubicBezTo>
                  <a:cubicBezTo>
                    <a:pt x="573667" y="631461"/>
                    <a:pt x="573667" y="636813"/>
                    <a:pt x="575807" y="638953"/>
                  </a:cubicBezTo>
                  <a:cubicBezTo>
                    <a:pt x="579018" y="644305"/>
                    <a:pt x="583299" y="648585"/>
                    <a:pt x="586510" y="652867"/>
                  </a:cubicBezTo>
                  <a:cubicBezTo>
                    <a:pt x="602564" y="636813"/>
                    <a:pt x="616478" y="622899"/>
                    <a:pt x="631461" y="607915"/>
                  </a:cubicBezTo>
                  <a:close/>
                  <a:moveTo>
                    <a:pt x="653937" y="718153"/>
                  </a:moveTo>
                  <a:cubicBezTo>
                    <a:pt x="658218" y="722435"/>
                    <a:pt x="661429" y="725645"/>
                    <a:pt x="665710" y="729927"/>
                  </a:cubicBezTo>
                  <a:cubicBezTo>
                    <a:pt x="668921" y="733137"/>
                    <a:pt x="673202" y="733137"/>
                    <a:pt x="676413" y="729927"/>
                  </a:cubicBezTo>
                  <a:cubicBezTo>
                    <a:pt x="687116" y="719224"/>
                    <a:pt x="697818" y="708521"/>
                    <a:pt x="708521" y="697818"/>
                  </a:cubicBezTo>
                  <a:cubicBezTo>
                    <a:pt x="710662" y="695678"/>
                    <a:pt x="710662" y="690326"/>
                    <a:pt x="708521" y="688186"/>
                  </a:cubicBezTo>
                  <a:cubicBezTo>
                    <a:pt x="705310" y="682834"/>
                    <a:pt x="701029" y="679624"/>
                    <a:pt x="697818" y="675342"/>
                  </a:cubicBezTo>
                  <a:cubicBezTo>
                    <a:pt x="682834" y="690326"/>
                    <a:pt x="668921" y="704240"/>
                    <a:pt x="653937" y="719224"/>
                  </a:cubicBezTo>
                  <a:close/>
                </a:path>
              </a:pathLst>
            </a:custGeom>
            <a:grpFill/>
            <a:ln w="9525" cap="flat">
              <a:solidFill>
                <a:srgbClr val="382B1B"/>
              </a:solidFill>
              <a:prstDash val="solid"/>
              <a:miter/>
            </a:ln>
          </p:spPr>
          <p:txBody>
            <a:bodyPr rtlCol="0" anchor="ctr"/>
            <a:lstStyle/>
            <a:p>
              <a:endParaRPr lang="en-US"/>
            </a:p>
          </p:txBody>
        </p:sp>
        <p:sp>
          <p:nvSpPr>
            <p:cNvPr id="270" name="Freeform 269">
              <a:extLst>
                <a:ext uri="{FF2B5EF4-FFF2-40B4-BE49-F238E27FC236}">
                  <a16:creationId xmlns:a16="http://schemas.microsoft.com/office/drawing/2014/main" id="{F49F2BF1-4C8F-5CCD-07E4-8A8DA7AC3459}"/>
                </a:ext>
              </a:extLst>
            </p:cNvPr>
            <p:cNvSpPr/>
            <p:nvPr/>
          </p:nvSpPr>
          <p:spPr>
            <a:xfrm>
              <a:off x="9028797" y="2646822"/>
              <a:ext cx="273989" cy="15026"/>
            </a:xfrm>
            <a:custGeom>
              <a:avLst/>
              <a:gdLst>
                <a:gd name="connsiteX0" fmla="*/ 135925 w 273989"/>
                <a:gd name="connsiteY0" fmla="*/ 14983 h 15026"/>
                <a:gd name="connsiteX1" fmla="*/ 13913 w 273989"/>
                <a:gd name="connsiteY1" fmla="*/ 14983 h 15026"/>
                <a:gd name="connsiteX2" fmla="*/ 6421 w 273989"/>
                <a:gd name="connsiteY2" fmla="*/ 14983 h 15026"/>
                <a:gd name="connsiteX3" fmla="*/ 0 w 273989"/>
                <a:gd name="connsiteY3" fmla="*/ 7492 h 15026"/>
                <a:gd name="connsiteX4" fmla="*/ 6421 w 273989"/>
                <a:gd name="connsiteY4" fmla="*/ 0 h 15026"/>
                <a:gd name="connsiteX5" fmla="*/ 12843 w 273989"/>
                <a:gd name="connsiteY5" fmla="*/ 0 h 15026"/>
                <a:gd name="connsiteX6" fmla="*/ 260076 w 273989"/>
                <a:gd name="connsiteY6" fmla="*/ 0 h 15026"/>
                <a:gd name="connsiteX7" fmla="*/ 273990 w 273989"/>
                <a:gd name="connsiteY7" fmla="*/ 7492 h 15026"/>
                <a:gd name="connsiteX8" fmla="*/ 261147 w 273989"/>
                <a:gd name="connsiteY8" fmla="*/ 14983 h 15026"/>
                <a:gd name="connsiteX9" fmla="*/ 136995 w 273989"/>
                <a:gd name="connsiteY9" fmla="*/ 14983 h 15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3989" h="15026">
                  <a:moveTo>
                    <a:pt x="135925" y="14983"/>
                  </a:moveTo>
                  <a:cubicBezTo>
                    <a:pt x="95255" y="14983"/>
                    <a:pt x="54584" y="14983"/>
                    <a:pt x="13913" y="14983"/>
                  </a:cubicBezTo>
                  <a:cubicBezTo>
                    <a:pt x="11773" y="14983"/>
                    <a:pt x="8562" y="14983"/>
                    <a:pt x="6421" y="14983"/>
                  </a:cubicBezTo>
                  <a:cubicBezTo>
                    <a:pt x="3211" y="12843"/>
                    <a:pt x="0" y="9632"/>
                    <a:pt x="0" y="7492"/>
                  </a:cubicBezTo>
                  <a:cubicBezTo>
                    <a:pt x="0" y="5351"/>
                    <a:pt x="4281" y="2141"/>
                    <a:pt x="6421" y="0"/>
                  </a:cubicBezTo>
                  <a:cubicBezTo>
                    <a:pt x="7492" y="0"/>
                    <a:pt x="10703" y="0"/>
                    <a:pt x="12843" y="0"/>
                  </a:cubicBezTo>
                  <a:cubicBezTo>
                    <a:pt x="95255" y="0"/>
                    <a:pt x="177665" y="0"/>
                    <a:pt x="260076" y="0"/>
                  </a:cubicBezTo>
                  <a:cubicBezTo>
                    <a:pt x="270779" y="0"/>
                    <a:pt x="273990" y="2141"/>
                    <a:pt x="273990" y="7492"/>
                  </a:cubicBezTo>
                  <a:cubicBezTo>
                    <a:pt x="273990" y="16054"/>
                    <a:pt x="266498" y="14983"/>
                    <a:pt x="261147" y="14983"/>
                  </a:cubicBezTo>
                  <a:cubicBezTo>
                    <a:pt x="219406" y="14983"/>
                    <a:pt x="178736" y="14983"/>
                    <a:pt x="136995" y="14983"/>
                  </a:cubicBezTo>
                  <a:close/>
                </a:path>
              </a:pathLst>
            </a:custGeom>
            <a:grpFill/>
            <a:ln w="9525" cap="flat">
              <a:solidFill>
                <a:srgbClr val="382B1B"/>
              </a:solidFill>
              <a:prstDash val="solid"/>
              <a:miter/>
            </a:ln>
          </p:spPr>
          <p:txBody>
            <a:bodyPr rtlCol="0" anchor="ctr"/>
            <a:lstStyle/>
            <a:p>
              <a:endParaRPr lang="en-US"/>
            </a:p>
          </p:txBody>
        </p:sp>
        <p:sp>
          <p:nvSpPr>
            <p:cNvPr id="271" name="Freeform 270">
              <a:extLst>
                <a:ext uri="{FF2B5EF4-FFF2-40B4-BE49-F238E27FC236}">
                  <a16:creationId xmlns:a16="http://schemas.microsoft.com/office/drawing/2014/main" id="{E1B6FB07-3FA5-0741-A073-295DB1D7194C}"/>
                </a:ext>
              </a:extLst>
            </p:cNvPr>
            <p:cNvSpPr/>
            <p:nvPr/>
          </p:nvSpPr>
          <p:spPr>
            <a:xfrm>
              <a:off x="8946386" y="2744217"/>
              <a:ext cx="63146" cy="52443"/>
            </a:xfrm>
            <a:custGeom>
              <a:avLst/>
              <a:gdLst>
                <a:gd name="connsiteX0" fmla="*/ 29968 w 63146"/>
                <a:gd name="connsiteY0" fmla="*/ 52444 h 52443"/>
                <a:gd name="connsiteX1" fmla="*/ 16054 w 63146"/>
                <a:gd name="connsiteY1" fmla="*/ 52444 h 52443"/>
                <a:gd name="connsiteX2" fmla="*/ 0 w 63146"/>
                <a:gd name="connsiteY2" fmla="*/ 36390 h 52443"/>
                <a:gd name="connsiteX3" fmla="*/ 0 w 63146"/>
                <a:gd name="connsiteY3" fmla="*/ 18195 h 52443"/>
                <a:gd name="connsiteX4" fmla="*/ 17125 w 63146"/>
                <a:gd name="connsiteY4" fmla="*/ 0 h 52443"/>
                <a:gd name="connsiteX5" fmla="*/ 46022 w 63146"/>
                <a:gd name="connsiteY5" fmla="*/ 0 h 52443"/>
                <a:gd name="connsiteX6" fmla="*/ 63146 w 63146"/>
                <a:gd name="connsiteY6" fmla="*/ 18195 h 52443"/>
                <a:gd name="connsiteX7" fmla="*/ 63146 w 63146"/>
                <a:gd name="connsiteY7" fmla="*/ 35319 h 52443"/>
                <a:gd name="connsiteX8" fmla="*/ 44952 w 63146"/>
                <a:gd name="connsiteY8" fmla="*/ 52444 h 52443"/>
                <a:gd name="connsiteX9" fmla="*/ 31038 w 63146"/>
                <a:gd name="connsiteY9" fmla="*/ 52444 h 52443"/>
                <a:gd name="connsiteX10" fmla="*/ 31038 w 63146"/>
                <a:gd name="connsiteY10" fmla="*/ 52444 h 52443"/>
                <a:gd name="connsiteX11" fmla="*/ 31038 w 63146"/>
                <a:gd name="connsiteY11" fmla="*/ 13913 h 52443"/>
                <a:gd name="connsiteX12" fmla="*/ 31038 w 63146"/>
                <a:gd name="connsiteY12" fmla="*/ 13913 h 52443"/>
                <a:gd name="connsiteX13" fmla="*/ 19265 w 63146"/>
                <a:gd name="connsiteY13" fmla="*/ 13913 h 52443"/>
                <a:gd name="connsiteX14" fmla="*/ 14984 w 63146"/>
                <a:gd name="connsiteY14" fmla="*/ 17125 h 52443"/>
                <a:gd name="connsiteX15" fmla="*/ 14984 w 63146"/>
                <a:gd name="connsiteY15" fmla="*/ 33179 h 52443"/>
                <a:gd name="connsiteX16" fmla="*/ 20335 w 63146"/>
                <a:gd name="connsiteY16" fmla="*/ 37460 h 52443"/>
                <a:gd name="connsiteX17" fmla="*/ 43882 w 63146"/>
                <a:gd name="connsiteY17" fmla="*/ 37460 h 52443"/>
                <a:gd name="connsiteX18" fmla="*/ 49233 w 63146"/>
                <a:gd name="connsiteY18" fmla="*/ 32108 h 52443"/>
                <a:gd name="connsiteX19" fmla="*/ 33179 w 63146"/>
                <a:gd name="connsiteY19" fmla="*/ 13913 h 52443"/>
                <a:gd name="connsiteX20" fmla="*/ 33179 w 63146"/>
                <a:gd name="connsiteY20" fmla="*/ 13913 h 524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3146" h="52443">
                  <a:moveTo>
                    <a:pt x="29968" y="52444"/>
                  </a:moveTo>
                  <a:cubicBezTo>
                    <a:pt x="25687" y="52444"/>
                    <a:pt x="20335" y="52444"/>
                    <a:pt x="16054" y="52444"/>
                  </a:cubicBezTo>
                  <a:cubicBezTo>
                    <a:pt x="6422" y="52444"/>
                    <a:pt x="0" y="46022"/>
                    <a:pt x="0" y="36390"/>
                  </a:cubicBezTo>
                  <a:cubicBezTo>
                    <a:pt x="0" y="29968"/>
                    <a:pt x="0" y="24616"/>
                    <a:pt x="0" y="18195"/>
                  </a:cubicBezTo>
                  <a:cubicBezTo>
                    <a:pt x="0" y="7492"/>
                    <a:pt x="6422" y="0"/>
                    <a:pt x="17125" y="0"/>
                  </a:cubicBezTo>
                  <a:cubicBezTo>
                    <a:pt x="26757" y="0"/>
                    <a:pt x="36390" y="0"/>
                    <a:pt x="46022" y="0"/>
                  </a:cubicBezTo>
                  <a:cubicBezTo>
                    <a:pt x="57795" y="0"/>
                    <a:pt x="63146" y="7492"/>
                    <a:pt x="63146" y="18195"/>
                  </a:cubicBezTo>
                  <a:cubicBezTo>
                    <a:pt x="63146" y="23546"/>
                    <a:pt x="63146" y="29968"/>
                    <a:pt x="63146" y="35319"/>
                  </a:cubicBezTo>
                  <a:cubicBezTo>
                    <a:pt x="63146" y="46022"/>
                    <a:pt x="55654" y="52444"/>
                    <a:pt x="44952" y="52444"/>
                  </a:cubicBezTo>
                  <a:cubicBezTo>
                    <a:pt x="40670" y="52444"/>
                    <a:pt x="35319" y="52444"/>
                    <a:pt x="31038" y="52444"/>
                  </a:cubicBezTo>
                  <a:cubicBezTo>
                    <a:pt x="31038" y="52444"/>
                    <a:pt x="31038" y="52444"/>
                    <a:pt x="31038" y="52444"/>
                  </a:cubicBezTo>
                  <a:close/>
                  <a:moveTo>
                    <a:pt x="31038" y="13913"/>
                  </a:moveTo>
                  <a:lnTo>
                    <a:pt x="31038" y="13913"/>
                  </a:lnTo>
                  <a:cubicBezTo>
                    <a:pt x="26757" y="13913"/>
                    <a:pt x="22476" y="13913"/>
                    <a:pt x="19265" y="13913"/>
                  </a:cubicBezTo>
                  <a:cubicBezTo>
                    <a:pt x="17125" y="13913"/>
                    <a:pt x="14984" y="16054"/>
                    <a:pt x="14984" y="17125"/>
                  </a:cubicBezTo>
                  <a:cubicBezTo>
                    <a:pt x="14984" y="22476"/>
                    <a:pt x="14984" y="27828"/>
                    <a:pt x="14984" y="33179"/>
                  </a:cubicBezTo>
                  <a:cubicBezTo>
                    <a:pt x="14984" y="34249"/>
                    <a:pt x="18195" y="37460"/>
                    <a:pt x="20335" y="37460"/>
                  </a:cubicBezTo>
                  <a:cubicBezTo>
                    <a:pt x="27828" y="37460"/>
                    <a:pt x="35319" y="37460"/>
                    <a:pt x="43882" y="37460"/>
                  </a:cubicBezTo>
                  <a:cubicBezTo>
                    <a:pt x="46022" y="37460"/>
                    <a:pt x="49233" y="34249"/>
                    <a:pt x="49233" y="32108"/>
                  </a:cubicBezTo>
                  <a:cubicBezTo>
                    <a:pt x="51373" y="13913"/>
                    <a:pt x="51373" y="13913"/>
                    <a:pt x="33179" y="13913"/>
                  </a:cubicBezTo>
                  <a:cubicBezTo>
                    <a:pt x="33179" y="13913"/>
                    <a:pt x="33179" y="13913"/>
                    <a:pt x="33179" y="13913"/>
                  </a:cubicBezTo>
                  <a:close/>
                </a:path>
              </a:pathLst>
            </a:custGeom>
            <a:grpFill/>
            <a:ln w="9525" cap="flat">
              <a:solidFill>
                <a:srgbClr val="382B1B"/>
              </a:solidFill>
              <a:prstDash val="solid"/>
              <a:miter/>
            </a:ln>
          </p:spPr>
          <p:txBody>
            <a:bodyPr rtlCol="0" anchor="ctr"/>
            <a:lstStyle/>
            <a:p>
              <a:endParaRPr lang="en-US"/>
            </a:p>
          </p:txBody>
        </p:sp>
        <p:sp>
          <p:nvSpPr>
            <p:cNvPr id="272" name="Freeform 271">
              <a:extLst>
                <a:ext uri="{FF2B5EF4-FFF2-40B4-BE49-F238E27FC236}">
                  <a16:creationId xmlns:a16="http://schemas.microsoft.com/office/drawing/2014/main" id="{624A8FE1-B452-EF6D-B621-9BF9FC082AA9}"/>
                </a:ext>
              </a:extLst>
            </p:cNvPr>
            <p:cNvSpPr/>
            <p:nvPr/>
          </p:nvSpPr>
          <p:spPr>
            <a:xfrm>
              <a:off x="8946386" y="2857666"/>
              <a:ext cx="63146" cy="53513"/>
            </a:xfrm>
            <a:custGeom>
              <a:avLst/>
              <a:gdLst>
                <a:gd name="connsiteX0" fmla="*/ 31038 w 63146"/>
                <a:gd name="connsiteY0" fmla="*/ 53514 h 53513"/>
                <a:gd name="connsiteX1" fmla="*/ 16054 w 63146"/>
                <a:gd name="connsiteY1" fmla="*/ 53514 h 53513"/>
                <a:gd name="connsiteX2" fmla="*/ 0 w 63146"/>
                <a:gd name="connsiteY2" fmla="*/ 36389 h 53513"/>
                <a:gd name="connsiteX3" fmla="*/ 0 w 63146"/>
                <a:gd name="connsiteY3" fmla="*/ 18194 h 53513"/>
                <a:gd name="connsiteX4" fmla="*/ 16054 w 63146"/>
                <a:gd name="connsiteY4" fmla="*/ 0 h 53513"/>
                <a:gd name="connsiteX5" fmla="*/ 47092 w 63146"/>
                <a:gd name="connsiteY5" fmla="*/ 0 h 53513"/>
                <a:gd name="connsiteX6" fmla="*/ 63146 w 63146"/>
                <a:gd name="connsiteY6" fmla="*/ 17124 h 53513"/>
                <a:gd name="connsiteX7" fmla="*/ 63146 w 63146"/>
                <a:gd name="connsiteY7" fmla="*/ 35319 h 53513"/>
                <a:gd name="connsiteX8" fmla="*/ 44952 w 63146"/>
                <a:gd name="connsiteY8" fmla="*/ 52443 h 53513"/>
                <a:gd name="connsiteX9" fmla="*/ 31038 w 63146"/>
                <a:gd name="connsiteY9" fmla="*/ 52443 h 53513"/>
                <a:gd name="connsiteX10" fmla="*/ 31038 w 63146"/>
                <a:gd name="connsiteY10" fmla="*/ 52443 h 53513"/>
                <a:gd name="connsiteX11" fmla="*/ 31038 w 63146"/>
                <a:gd name="connsiteY11" fmla="*/ 39600 h 53513"/>
                <a:gd name="connsiteX12" fmla="*/ 48162 w 63146"/>
                <a:gd name="connsiteY12" fmla="*/ 21405 h 53513"/>
                <a:gd name="connsiteX13" fmla="*/ 41741 w 63146"/>
                <a:gd name="connsiteY13" fmla="*/ 14983 h 53513"/>
                <a:gd name="connsiteX14" fmla="*/ 19265 w 63146"/>
                <a:gd name="connsiteY14" fmla="*/ 14983 h 53513"/>
                <a:gd name="connsiteX15" fmla="*/ 13913 w 63146"/>
                <a:gd name="connsiteY15" fmla="*/ 21405 h 53513"/>
                <a:gd name="connsiteX16" fmla="*/ 31038 w 63146"/>
                <a:gd name="connsiteY16" fmla="*/ 39600 h 53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3146" h="53513">
                  <a:moveTo>
                    <a:pt x="31038" y="53514"/>
                  </a:moveTo>
                  <a:cubicBezTo>
                    <a:pt x="25687" y="53514"/>
                    <a:pt x="21405" y="53514"/>
                    <a:pt x="16054" y="53514"/>
                  </a:cubicBezTo>
                  <a:cubicBezTo>
                    <a:pt x="6422" y="53514"/>
                    <a:pt x="0" y="46022"/>
                    <a:pt x="0" y="36389"/>
                  </a:cubicBezTo>
                  <a:cubicBezTo>
                    <a:pt x="0" y="29968"/>
                    <a:pt x="0" y="24616"/>
                    <a:pt x="0" y="18194"/>
                  </a:cubicBezTo>
                  <a:cubicBezTo>
                    <a:pt x="0" y="8562"/>
                    <a:pt x="6422" y="1070"/>
                    <a:pt x="16054" y="0"/>
                  </a:cubicBezTo>
                  <a:cubicBezTo>
                    <a:pt x="26757" y="0"/>
                    <a:pt x="36390" y="0"/>
                    <a:pt x="47092" y="0"/>
                  </a:cubicBezTo>
                  <a:cubicBezTo>
                    <a:pt x="56724" y="0"/>
                    <a:pt x="63146" y="7491"/>
                    <a:pt x="63146" y="17124"/>
                  </a:cubicBezTo>
                  <a:cubicBezTo>
                    <a:pt x="63146" y="23545"/>
                    <a:pt x="63146" y="29968"/>
                    <a:pt x="63146" y="35319"/>
                  </a:cubicBezTo>
                  <a:cubicBezTo>
                    <a:pt x="63146" y="44951"/>
                    <a:pt x="55654" y="51373"/>
                    <a:pt x="44952" y="52443"/>
                  </a:cubicBezTo>
                  <a:cubicBezTo>
                    <a:pt x="40670" y="52443"/>
                    <a:pt x="36390" y="52443"/>
                    <a:pt x="31038" y="52443"/>
                  </a:cubicBezTo>
                  <a:cubicBezTo>
                    <a:pt x="31038" y="52443"/>
                    <a:pt x="31038" y="52443"/>
                    <a:pt x="31038" y="52443"/>
                  </a:cubicBezTo>
                  <a:close/>
                  <a:moveTo>
                    <a:pt x="31038" y="39600"/>
                  </a:moveTo>
                  <a:cubicBezTo>
                    <a:pt x="51373" y="39600"/>
                    <a:pt x="48162" y="42811"/>
                    <a:pt x="48162" y="21405"/>
                  </a:cubicBezTo>
                  <a:cubicBezTo>
                    <a:pt x="48162" y="17124"/>
                    <a:pt x="46022" y="14983"/>
                    <a:pt x="41741" y="14983"/>
                  </a:cubicBezTo>
                  <a:cubicBezTo>
                    <a:pt x="34249" y="14983"/>
                    <a:pt x="26757" y="14983"/>
                    <a:pt x="19265" y="14983"/>
                  </a:cubicBezTo>
                  <a:cubicBezTo>
                    <a:pt x="14984" y="14983"/>
                    <a:pt x="13913" y="17124"/>
                    <a:pt x="13913" y="21405"/>
                  </a:cubicBezTo>
                  <a:cubicBezTo>
                    <a:pt x="13913" y="41740"/>
                    <a:pt x="11773" y="39600"/>
                    <a:pt x="31038" y="39600"/>
                  </a:cubicBezTo>
                  <a:close/>
                </a:path>
              </a:pathLst>
            </a:custGeom>
            <a:grpFill/>
            <a:ln w="9525" cap="flat">
              <a:solidFill>
                <a:srgbClr val="382B1B"/>
              </a:solidFill>
              <a:prstDash val="solid"/>
              <a:miter/>
            </a:ln>
          </p:spPr>
          <p:txBody>
            <a:bodyPr rtlCol="0" anchor="ctr"/>
            <a:lstStyle/>
            <a:p>
              <a:endParaRPr lang="en-US"/>
            </a:p>
          </p:txBody>
        </p:sp>
        <p:sp>
          <p:nvSpPr>
            <p:cNvPr id="273" name="Freeform 272">
              <a:extLst>
                <a:ext uri="{FF2B5EF4-FFF2-40B4-BE49-F238E27FC236}">
                  <a16:creationId xmlns:a16="http://schemas.microsoft.com/office/drawing/2014/main" id="{9DACBCDA-C6D4-31C9-5DBB-EC619970967A}"/>
                </a:ext>
              </a:extLst>
            </p:cNvPr>
            <p:cNvSpPr/>
            <p:nvPr/>
          </p:nvSpPr>
          <p:spPr>
            <a:xfrm>
              <a:off x="8945316" y="2626487"/>
              <a:ext cx="63145" cy="53513"/>
            </a:xfrm>
            <a:custGeom>
              <a:avLst/>
              <a:gdLst>
                <a:gd name="connsiteX0" fmla="*/ 32108 w 63145"/>
                <a:gd name="connsiteY0" fmla="*/ 1071 h 53513"/>
                <a:gd name="connsiteX1" fmla="*/ 47092 w 63145"/>
                <a:gd name="connsiteY1" fmla="*/ 1071 h 53513"/>
                <a:gd name="connsiteX2" fmla="*/ 63146 w 63145"/>
                <a:gd name="connsiteY2" fmla="*/ 17125 h 53513"/>
                <a:gd name="connsiteX3" fmla="*/ 63146 w 63145"/>
                <a:gd name="connsiteY3" fmla="*/ 35319 h 53513"/>
                <a:gd name="connsiteX4" fmla="*/ 44952 w 63145"/>
                <a:gd name="connsiteY4" fmla="*/ 53514 h 53513"/>
                <a:gd name="connsiteX5" fmla="*/ 18195 w 63145"/>
                <a:gd name="connsiteY5" fmla="*/ 53514 h 53513"/>
                <a:gd name="connsiteX6" fmla="*/ 0 w 63145"/>
                <a:gd name="connsiteY6" fmla="*/ 35319 h 53513"/>
                <a:gd name="connsiteX7" fmla="*/ 0 w 63145"/>
                <a:gd name="connsiteY7" fmla="*/ 17125 h 53513"/>
                <a:gd name="connsiteX8" fmla="*/ 17124 w 63145"/>
                <a:gd name="connsiteY8" fmla="*/ 0 h 53513"/>
                <a:gd name="connsiteX9" fmla="*/ 31038 w 63145"/>
                <a:gd name="connsiteY9" fmla="*/ 0 h 53513"/>
                <a:gd name="connsiteX10" fmla="*/ 31038 w 63145"/>
                <a:gd name="connsiteY10" fmla="*/ 0 h 53513"/>
                <a:gd name="connsiteX11" fmla="*/ 32108 w 63145"/>
                <a:gd name="connsiteY11" fmla="*/ 14984 h 53513"/>
                <a:gd name="connsiteX12" fmla="*/ 14983 w 63145"/>
                <a:gd name="connsiteY12" fmla="*/ 32108 h 53513"/>
                <a:gd name="connsiteX13" fmla="*/ 14983 w 63145"/>
                <a:gd name="connsiteY13" fmla="*/ 32108 h 53513"/>
                <a:gd name="connsiteX14" fmla="*/ 20335 w 63145"/>
                <a:gd name="connsiteY14" fmla="*/ 38530 h 53513"/>
                <a:gd name="connsiteX15" fmla="*/ 42811 w 63145"/>
                <a:gd name="connsiteY15" fmla="*/ 38530 h 53513"/>
                <a:gd name="connsiteX16" fmla="*/ 48162 w 63145"/>
                <a:gd name="connsiteY16" fmla="*/ 32108 h 53513"/>
                <a:gd name="connsiteX17" fmla="*/ 31038 w 63145"/>
                <a:gd name="connsiteY17" fmla="*/ 13913 h 53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3145" h="53513">
                  <a:moveTo>
                    <a:pt x="32108" y="1071"/>
                  </a:moveTo>
                  <a:cubicBezTo>
                    <a:pt x="37460" y="1071"/>
                    <a:pt x="41740" y="1071"/>
                    <a:pt x="47092" y="1071"/>
                  </a:cubicBezTo>
                  <a:cubicBezTo>
                    <a:pt x="56724" y="1071"/>
                    <a:pt x="63146" y="8562"/>
                    <a:pt x="63146" y="17125"/>
                  </a:cubicBezTo>
                  <a:cubicBezTo>
                    <a:pt x="63146" y="23546"/>
                    <a:pt x="63146" y="29968"/>
                    <a:pt x="63146" y="35319"/>
                  </a:cubicBezTo>
                  <a:cubicBezTo>
                    <a:pt x="63146" y="46022"/>
                    <a:pt x="55654" y="53514"/>
                    <a:pt x="44952" y="53514"/>
                  </a:cubicBezTo>
                  <a:cubicBezTo>
                    <a:pt x="36389" y="53514"/>
                    <a:pt x="26757" y="53514"/>
                    <a:pt x="18195" y="53514"/>
                  </a:cubicBezTo>
                  <a:cubicBezTo>
                    <a:pt x="7492" y="53514"/>
                    <a:pt x="1070" y="46022"/>
                    <a:pt x="0" y="35319"/>
                  </a:cubicBezTo>
                  <a:cubicBezTo>
                    <a:pt x="0" y="28898"/>
                    <a:pt x="0" y="23546"/>
                    <a:pt x="0" y="17125"/>
                  </a:cubicBezTo>
                  <a:cubicBezTo>
                    <a:pt x="0" y="7492"/>
                    <a:pt x="7492" y="0"/>
                    <a:pt x="17124" y="0"/>
                  </a:cubicBezTo>
                  <a:cubicBezTo>
                    <a:pt x="21405" y="0"/>
                    <a:pt x="26757" y="0"/>
                    <a:pt x="31038" y="0"/>
                  </a:cubicBezTo>
                  <a:lnTo>
                    <a:pt x="31038" y="0"/>
                  </a:lnTo>
                  <a:close/>
                  <a:moveTo>
                    <a:pt x="32108" y="14984"/>
                  </a:moveTo>
                  <a:cubicBezTo>
                    <a:pt x="12843" y="14984"/>
                    <a:pt x="16054" y="11773"/>
                    <a:pt x="14983" y="32108"/>
                  </a:cubicBezTo>
                  <a:cubicBezTo>
                    <a:pt x="14983" y="32108"/>
                    <a:pt x="14983" y="32108"/>
                    <a:pt x="14983" y="32108"/>
                  </a:cubicBezTo>
                  <a:cubicBezTo>
                    <a:pt x="14983" y="36390"/>
                    <a:pt x="17124" y="38530"/>
                    <a:pt x="20335" y="38530"/>
                  </a:cubicBezTo>
                  <a:cubicBezTo>
                    <a:pt x="27827" y="38530"/>
                    <a:pt x="35319" y="38530"/>
                    <a:pt x="42811" y="38530"/>
                  </a:cubicBezTo>
                  <a:cubicBezTo>
                    <a:pt x="47092" y="38530"/>
                    <a:pt x="49232" y="36390"/>
                    <a:pt x="48162" y="32108"/>
                  </a:cubicBezTo>
                  <a:cubicBezTo>
                    <a:pt x="48162" y="10703"/>
                    <a:pt x="50303" y="13913"/>
                    <a:pt x="31038" y="13913"/>
                  </a:cubicBezTo>
                  <a:close/>
                </a:path>
              </a:pathLst>
            </a:custGeom>
            <a:grpFill/>
            <a:ln w="9525" cap="flat">
              <a:solidFill>
                <a:srgbClr val="382B1B"/>
              </a:solidFill>
              <a:prstDash val="solid"/>
              <a:miter/>
            </a:ln>
          </p:spPr>
          <p:txBody>
            <a:bodyPr rtlCol="0" anchor="ctr"/>
            <a:lstStyle/>
            <a:p>
              <a:endParaRPr lang="en-US"/>
            </a:p>
          </p:txBody>
        </p:sp>
        <p:sp>
          <p:nvSpPr>
            <p:cNvPr id="274" name="Freeform 273">
              <a:extLst>
                <a:ext uri="{FF2B5EF4-FFF2-40B4-BE49-F238E27FC236}">
                  <a16:creationId xmlns:a16="http://schemas.microsoft.com/office/drawing/2014/main" id="{7771893E-F09C-7473-7570-BA601618E22D}"/>
                </a:ext>
              </a:extLst>
            </p:cNvPr>
            <p:cNvSpPr/>
            <p:nvPr/>
          </p:nvSpPr>
          <p:spPr>
            <a:xfrm>
              <a:off x="8945316" y="2974325"/>
              <a:ext cx="63145" cy="52443"/>
            </a:xfrm>
            <a:custGeom>
              <a:avLst/>
              <a:gdLst>
                <a:gd name="connsiteX0" fmla="*/ 32108 w 63145"/>
                <a:gd name="connsiteY0" fmla="*/ 0 h 52443"/>
                <a:gd name="connsiteX1" fmla="*/ 47092 w 63145"/>
                <a:gd name="connsiteY1" fmla="*/ 0 h 52443"/>
                <a:gd name="connsiteX2" fmla="*/ 63146 w 63145"/>
                <a:gd name="connsiteY2" fmla="*/ 16054 h 52443"/>
                <a:gd name="connsiteX3" fmla="*/ 63146 w 63145"/>
                <a:gd name="connsiteY3" fmla="*/ 34249 h 52443"/>
                <a:gd name="connsiteX4" fmla="*/ 46022 w 63145"/>
                <a:gd name="connsiteY4" fmla="*/ 52444 h 52443"/>
                <a:gd name="connsiteX5" fmla="*/ 18195 w 63145"/>
                <a:gd name="connsiteY5" fmla="*/ 52444 h 52443"/>
                <a:gd name="connsiteX6" fmla="*/ 0 w 63145"/>
                <a:gd name="connsiteY6" fmla="*/ 34249 h 52443"/>
                <a:gd name="connsiteX7" fmla="*/ 0 w 63145"/>
                <a:gd name="connsiteY7" fmla="*/ 17125 h 52443"/>
                <a:gd name="connsiteX8" fmla="*/ 17124 w 63145"/>
                <a:gd name="connsiteY8" fmla="*/ 0 h 52443"/>
                <a:gd name="connsiteX9" fmla="*/ 31038 w 63145"/>
                <a:gd name="connsiteY9" fmla="*/ 0 h 52443"/>
                <a:gd name="connsiteX10" fmla="*/ 31038 w 63145"/>
                <a:gd name="connsiteY10" fmla="*/ 0 h 52443"/>
                <a:gd name="connsiteX11" fmla="*/ 32108 w 63145"/>
                <a:gd name="connsiteY11" fmla="*/ 13913 h 52443"/>
                <a:gd name="connsiteX12" fmla="*/ 14983 w 63145"/>
                <a:gd name="connsiteY12" fmla="*/ 32108 h 52443"/>
                <a:gd name="connsiteX13" fmla="*/ 20335 w 63145"/>
                <a:gd name="connsiteY13" fmla="*/ 38530 h 52443"/>
                <a:gd name="connsiteX14" fmla="*/ 43881 w 63145"/>
                <a:gd name="connsiteY14" fmla="*/ 38530 h 52443"/>
                <a:gd name="connsiteX15" fmla="*/ 49232 w 63145"/>
                <a:gd name="connsiteY15" fmla="*/ 34249 h 52443"/>
                <a:gd name="connsiteX16" fmla="*/ 33178 w 63145"/>
                <a:gd name="connsiteY16" fmla="*/ 14984 h 524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3145" h="52443">
                  <a:moveTo>
                    <a:pt x="32108" y="0"/>
                  </a:moveTo>
                  <a:cubicBezTo>
                    <a:pt x="37460" y="0"/>
                    <a:pt x="41740" y="0"/>
                    <a:pt x="47092" y="0"/>
                  </a:cubicBezTo>
                  <a:cubicBezTo>
                    <a:pt x="56724" y="0"/>
                    <a:pt x="63146" y="7492"/>
                    <a:pt x="63146" y="16054"/>
                  </a:cubicBezTo>
                  <a:cubicBezTo>
                    <a:pt x="63146" y="22476"/>
                    <a:pt x="63146" y="28898"/>
                    <a:pt x="63146" y="34249"/>
                  </a:cubicBezTo>
                  <a:cubicBezTo>
                    <a:pt x="63146" y="44952"/>
                    <a:pt x="55654" y="51373"/>
                    <a:pt x="46022" y="52444"/>
                  </a:cubicBezTo>
                  <a:cubicBezTo>
                    <a:pt x="36389" y="52444"/>
                    <a:pt x="27827" y="52444"/>
                    <a:pt x="18195" y="52444"/>
                  </a:cubicBezTo>
                  <a:cubicBezTo>
                    <a:pt x="7492" y="52444"/>
                    <a:pt x="1070" y="44952"/>
                    <a:pt x="0" y="34249"/>
                  </a:cubicBezTo>
                  <a:cubicBezTo>
                    <a:pt x="0" y="28898"/>
                    <a:pt x="0" y="22476"/>
                    <a:pt x="0" y="17125"/>
                  </a:cubicBezTo>
                  <a:cubicBezTo>
                    <a:pt x="0" y="6422"/>
                    <a:pt x="7492" y="0"/>
                    <a:pt x="17124" y="0"/>
                  </a:cubicBezTo>
                  <a:cubicBezTo>
                    <a:pt x="21405" y="0"/>
                    <a:pt x="26757" y="0"/>
                    <a:pt x="31038" y="0"/>
                  </a:cubicBezTo>
                  <a:lnTo>
                    <a:pt x="31038" y="0"/>
                  </a:lnTo>
                  <a:close/>
                  <a:moveTo>
                    <a:pt x="32108" y="13913"/>
                  </a:moveTo>
                  <a:cubicBezTo>
                    <a:pt x="11773" y="13913"/>
                    <a:pt x="14983" y="10703"/>
                    <a:pt x="14983" y="32108"/>
                  </a:cubicBezTo>
                  <a:cubicBezTo>
                    <a:pt x="14983" y="36390"/>
                    <a:pt x="17124" y="38530"/>
                    <a:pt x="20335" y="38530"/>
                  </a:cubicBezTo>
                  <a:cubicBezTo>
                    <a:pt x="27827" y="38530"/>
                    <a:pt x="35319" y="38530"/>
                    <a:pt x="43881" y="38530"/>
                  </a:cubicBezTo>
                  <a:cubicBezTo>
                    <a:pt x="46022" y="38530"/>
                    <a:pt x="48162" y="35319"/>
                    <a:pt x="49232" y="34249"/>
                  </a:cubicBezTo>
                  <a:cubicBezTo>
                    <a:pt x="51373" y="16054"/>
                    <a:pt x="51373" y="14984"/>
                    <a:pt x="33178" y="14984"/>
                  </a:cubicBezTo>
                  <a:close/>
                </a:path>
              </a:pathLst>
            </a:custGeom>
            <a:grpFill/>
            <a:ln w="9525" cap="flat">
              <a:solidFill>
                <a:srgbClr val="382B1B"/>
              </a:solidFill>
              <a:prstDash val="solid"/>
              <a:miter/>
            </a:ln>
          </p:spPr>
          <p:txBody>
            <a:bodyPr rtlCol="0" anchor="ctr"/>
            <a:lstStyle/>
            <a:p>
              <a:endParaRPr lang="en-US"/>
            </a:p>
          </p:txBody>
        </p:sp>
        <p:sp>
          <p:nvSpPr>
            <p:cNvPr id="275" name="Freeform 274">
              <a:extLst>
                <a:ext uri="{FF2B5EF4-FFF2-40B4-BE49-F238E27FC236}">
                  <a16:creationId xmlns:a16="http://schemas.microsoft.com/office/drawing/2014/main" id="{1A239E2B-D9A1-E40D-897C-315B6EC1F294}"/>
                </a:ext>
              </a:extLst>
            </p:cNvPr>
            <p:cNvSpPr/>
            <p:nvPr/>
          </p:nvSpPr>
          <p:spPr>
            <a:xfrm>
              <a:off x="9027727" y="2993590"/>
              <a:ext cx="108097" cy="14984"/>
            </a:xfrm>
            <a:custGeom>
              <a:avLst/>
              <a:gdLst>
                <a:gd name="connsiteX0" fmla="*/ 55654 w 108097"/>
                <a:gd name="connsiteY0" fmla="*/ 0 h 14984"/>
                <a:gd name="connsiteX1" fmla="*/ 99535 w 108097"/>
                <a:gd name="connsiteY1" fmla="*/ 0 h 14984"/>
                <a:gd name="connsiteX2" fmla="*/ 108097 w 108097"/>
                <a:gd name="connsiteY2" fmla="*/ 7492 h 14984"/>
                <a:gd name="connsiteX3" fmla="*/ 99535 w 108097"/>
                <a:gd name="connsiteY3" fmla="*/ 14984 h 14984"/>
                <a:gd name="connsiteX4" fmla="*/ 8562 w 108097"/>
                <a:gd name="connsiteY4" fmla="*/ 14984 h 14984"/>
                <a:gd name="connsiteX5" fmla="*/ 0 w 108097"/>
                <a:gd name="connsiteY5" fmla="*/ 7492 h 14984"/>
                <a:gd name="connsiteX6" fmla="*/ 8562 w 108097"/>
                <a:gd name="connsiteY6" fmla="*/ 0 h 14984"/>
                <a:gd name="connsiteX7" fmla="*/ 54584 w 108097"/>
                <a:gd name="connsiteY7" fmla="*/ 0 h 14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8097" h="14984">
                  <a:moveTo>
                    <a:pt x="55654" y="0"/>
                  </a:moveTo>
                  <a:cubicBezTo>
                    <a:pt x="70638" y="0"/>
                    <a:pt x="84551" y="0"/>
                    <a:pt x="99535" y="0"/>
                  </a:cubicBezTo>
                  <a:cubicBezTo>
                    <a:pt x="104887" y="0"/>
                    <a:pt x="108097" y="1071"/>
                    <a:pt x="108097" y="7492"/>
                  </a:cubicBezTo>
                  <a:cubicBezTo>
                    <a:pt x="108097" y="12843"/>
                    <a:pt x="104887" y="14984"/>
                    <a:pt x="99535" y="14984"/>
                  </a:cubicBezTo>
                  <a:cubicBezTo>
                    <a:pt x="69568" y="14984"/>
                    <a:pt x="39600" y="14984"/>
                    <a:pt x="8562" y="14984"/>
                  </a:cubicBezTo>
                  <a:cubicBezTo>
                    <a:pt x="3211" y="14984"/>
                    <a:pt x="0" y="12843"/>
                    <a:pt x="0" y="7492"/>
                  </a:cubicBezTo>
                  <a:cubicBezTo>
                    <a:pt x="0" y="2141"/>
                    <a:pt x="3211" y="0"/>
                    <a:pt x="8562" y="0"/>
                  </a:cubicBezTo>
                  <a:cubicBezTo>
                    <a:pt x="23545" y="0"/>
                    <a:pt x="39600" y="0"/>
                    <a:pt x="54584" y="0"/>
                  </a:cubicBezTo>
                  <a:close/>
                </a:path>
              </a:pathLst>
            </a:custGeom>
            <a:grpFill/>
            <a:ln w="9525" cap="flat">
              <a:solidFill>
                <a:srgbClr val="382B1B"/>
              </a:solidFill>
              <a:prstDash val="solid"/>
              <a:miter/>
            </a:ln>
          </p:spPr>
          <p:txBody>
            <a:bodyPr rtlCol="0" anchor="ctr"/>
            <a:lstStyle/>
            <a:p>
              <a:endParaRPr lang="en-US"/>
            </a:p>
          </p:txBody>
        </p:sp>
        <p:sp>
          <p:nvSpPr>
            <p:cNvPr id="276" name="Freeform 275">
              <a:extLst>
                <a:ext uri="{FF2B5EF4-FFF2-40B4-BE49-F238E27FC236}">
                  <a16:creationId xmlns:a16="http://schemas.microsoft.com/office/drawing/2014/main" id="{8F87B400-05FC-B9C9-8829-C72D0A7254CE}"/>
                </a:ext>
              </a:extLst>
            </p:cNvPr>
            <p:cNvSpPr/>
            <p:nvPr/>
          </p:nvSpPr>
          <p:spPr>
            <a:xfrm>
              <a:off x="9150809" y="2752779"/>
              <a:ext cx="218335" cy="218336"/>
            </a:xfrm>
            <a:custGeom>
              <a:avLst/>
              <a:gdLst>
                <a:gd name="connsiteX0" fmla="*/ 109167 w 218335"/>
                <a:gd name="connsiteY0" fmla="*/ 0 h 218336"/>
                <a:gd name="connsiteX1" fmla="*/ 218335 w 218335"/>
                <a:gd name="connsiteY1" fmla="*/ 112379 h 218336"/>
                <a:gd name="connsiteX2" fmla="*/ 108097 w 218335"/>
                <a:gd name="connsiteY2" fmla="*/ 218336 h 218336"/>
                <a:gd name="connsiteX3" fmla="*/ 0 w 218335"/>
                <a:gd name="connsiteY3" fmla="*/ 105957 h 218336"/>
                <a:gd name="connsiteX4" fmla="*/ 109167 w 218335"/>
                <a:gd name="connsiteY4" fmla="*/ 0 h 218336"/>
                <a:gd name="connsiteX5" fmla="*/ 109167 w 218335"/>
                <a:gd name="connsiteY5" fmla="*/ 203352 h 218336"/>
                <a:gd name="connsiteX6" fmla="*/ 203352 w 218335"/>
                <a:gd name="connsiteY6" fmla="*/ 109168 h 218336"/>
                <a:gd name="connsiteX7" fmla="*/ 108097 w 218335"/>
                <a:gd name="connsiteY7" fmla="*/ 13914 h 218336"/>
                <a:gd name="connsiteX8" fmla="*/ 13913 w 218335"/>
                <a:gd name="connsiteY8" fmla="*/ 108098 h 218336"/>
                <a:gd name="connsiteX9" fmla="*/ 109167 w 218335"/>
                <a:gd name="connsiteY9" fmla="*/ 203352 h 218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8335" h="218336">
                  <a:moveTo>
                    <a:pt x="109167" y="0"/>
                  </a:moveTo>
                  <a:cubicBezTo>
                    <a:pt x="171244" y="0"/>
                    <a:pt x="218335" y="49233"/>
                    <a:pt x="218335" y="112379"/>
                  </a:cubicBezTo>
                  <a:cubicBezTo>
                    <a:pt x="218335" y="170174"/>
                    <a:pt x="166962" y="218336"/>
                    <a:pt x="108097" y="218336"/>
                  </a:cubicBezTo>
                  <a:cubicBezTo>
                    <a:pt x="48162" y="218336"/>
                    <a:pt x="0" y="166963"/>
                    <a:pt x="0" y="105957"/>
                  </a:cubicBezTo>
                  <a:cubicBezTo>
                    <a:pt x="0" y="48162"/>
                    <a:pt x="51373" y="0"/>
                    <a:pt x="109167" y="0"/>
                  </a:cubicBezTo>
                  <a:close/>
                  <a:moveTo>
                    <a:pt x="109167" y="203352"/>
                  </a:moveTo>
                  <a:cubicBezTo>
                    <a:pt x="161611" y="203352"/>
                    <a:pt x="203352" y="160541"/>
                    <a:pt x="203352" y="109168"/>
                  </a:cubicBezTo>
                  <a:cubicBezTo>
                    <a:pt x="203352" y="57795"/>
                    <a:pt x="160541" y="13914"/>
                    <a:pt x="108097" y="13914"/>
                  </a:cubicBezTo>
                  <a:cubicBezTo>
                    <a:pt x="56724" y="13914"/>
                    <a:pt x="13913" y="56725"/>
                    <a:pt x="13913" y="108098"/>
                  </a:cubicBezTo>
                  <a:cubicBezTo>
                    <a:pt x="13913" y="160541"/>
                    <a:pt x="56724" y="203352"/>
                    <a:pt x="109167" y="203352"/>
                  </a:cubicBezTo>
                  <a:close/>
                </a:path>
              </a:pathLst>
            </a:custGeom>
            <a:grpFill/>
            <a:ln w="9525" cap="flat">
              <a:solidFill>
                <a:srgbClr val="382B1B"/>
              </a:solidFill>
              <a:prstDash val="solid"/>
              <a:miter/>
            </a:ln>
          </p:spPr>
          <p:txBody>
            <a:bodyPr rtlCol="0" anchor="ctr"/>
            <a:lstStyle/>
            <a:p>
              <a:endParaRPr lang="en-US"/>
            </a:p>
          </p:txBody>
        </p:sp>
        <p:sp>
          <p:nvSpPr>
            <p:cNvPr id="277" name="Freeform 276">
              <a:extLst>
                <a:ext uri="{FF2B5EF4-FFF2-40B4-BE49-F238E27FC236}">
                  <a16:creationId xmlns:a16="http://schemas.microsoft.com/office/drawing/2014/main" id="{0442D709-1386-AF32-F181-DB089513DC63}"/>
                </a:ext>
              </a:extLst>
            </p:cNvPr>
            <p:cNvSpPr/>
            <p:nvPr/>
          </p:nvSpPr>
          <p:spPr>
            <a:xfrm>
              <a:off x="9214342" y="2823691"/>
              <a:ext cx="97264" cy="76251"/>
            </a:xfrm>
            <a:custGeom>
              <a:avLst/>
              <a:gdLst>
                <a:gd name="connsiteX0" fmla="*/ 32792 w 97264"/>
                <a:gd name="connsiteY0" fmla="*/ 57521 h 76251"/>
                <a:gd name="connsiteX1" fmla="*/ 70251 w 97264"/>
                <a:gd name="connsiteY1" fmla="*/ 18991 h 76251"/>
                <a:gd name="connsiteX2" fmla="*/ 84165 w 97264"/>
                <a:gd name="connsiteY2" fmla="*/ 4007 h 76251"/>
                <a:gd name="connsiteX3" fmla="*/ 94867 w 97264"/>
                <a:gd name="connsiteY3" fmla="*/ 1867 h 76251"/>
                <a:gd name="connsiteX4" fmla="*/ 93797 w 97264"/>
                <a:gd name="connsiteY4" fmla="*/ 13640 h 76251"/>
                <a:gd name="connsiteX5" fmla="*/ 58478 w 97264"/>
                <a:gd name="connsiteY5" fmla="*/ 52170 h 76251"/>
                <a:gd name="connsiteX6" fmla="*/ 40283 w 97264"/>
                <a:gd name="connsiteY6" fmla="*/ 71435 h 76251"/>
                <a:gd name="connsiteX7" fmla="*/ 25300 w 97264"/>
                <a:gd name="connsiteY7" fmla="*/ 71435 h 76251"/>
                <a:gd name="connsiteX8" fmla="*/ 2823 w 97264"/>
                <a:gd name="connsiteY8" fmla="*/ 44678 h 76251"/>
                <a:gd name="connsiteX9" fmla="*/ 2823 w 97264"/>
                <a:gd name="connsiteY9" fmla="*/ 33975 h 76251"/>
                <a:gd name="connsiteX10" fmla="*/ 14597 w 97264"/>
                <a:gd name="connsiteY10" fmla="*/ 33975 h 76251"/>
                <a:gd name="connsiteX11" fmla="*/ 33862 w 97264"/>
                <a:gd name="connsiteY11" fmla="*/ 55381 h 762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7264" h="76251">
                  <a:moveTo>
                    <a:pt x="32792" y="57521"/>
                  </a:moveTo>
                  <a:cubicBezTo>
                    <a:pt x="45634" y="43607"/>
                    <a:pt x="57408" y="31835"/>
                    <a:pt x="70251" y="18991"/>
                  </a:cubicBezTo>
                  <a:cubicBezTo>
                    <a:pt x="74532" y="13640"/>
                    <a:pt x="79883" y="9359"/>
                    <a:pt x="84165" y="4007"/>
                  </a:cubicBezTo>
                  <a:cubicBezTo>
                    <a:pt x="87375" y="-273"/>
                    <a:pt x="91657" y="-1344"/>
                    <a:pt x="94867" y="1867"/>
                  </a:cubicBezTo>
                  <a:cubicBezTo>
                    <a:pt x="99148" y="6148"/>
                    <a:pt x="97008" y="10429"/>
                    <a:pt x="93797" y="13640"/>
                  </a:cubicBezTo>
                  <a:cubicBezTo>
                    <a:pt x="82024" y="26483"/>
                    <a:pt x="70251" y="39327"/>
                    <a:pt x="58478" y="52170"/>
                  </a:cubicBezTo>
                  <a:cubicBezTo>
                    <a:pt x="52056" y="58592"/>
                    <a:pt x="46705" y="65013"/>
                    <a:pt x="40283" y="71435"/>
                  </a:cubicBezTo>
                  <a:cubicBezTo>
                    <a:pt x="34932" y="77856"/>
                    <a:pt x="30651" y="77856"/>
                    <a:pt x="25300" y="71435"/>
                  </a:cubicBezTo>
                  <a:cubicBezTo>
                    <a:pt x="17808" y="62872"/>
                    <a:pt x="10316" y="54310"/>
                    <a:pt x="2823" y="44678"/>
                  </a:cubicBezTo>
                  <a:cubicBezTo>
                    <a:pt x="-387" y="41467"/>
                    <a:pt x="-1457" y="37186"/>
                    <a:pt x="2823" y="33975"/>
                  </a:cubicBezTo>
                  <a:cubicBezTo>
                    <a:pt x="7105" y="30764"/>
                    <a:pt x="11386" y="30764"/>
                    <a:pt x="14597" y="33975"/>
                  </a:cubicBezTo>
                  <a:cubicBezTo>
                    <a:pt x="21018" y="41467"/>
                    <a:pt x="27440" y="47889"/>
                    <a:pt x="33862" y="55381"/>
                  </a:cubicBezTo>
                  <a:close/>
                </a:path>
              </a:pathLst>
            </a:custGeom>
            <a:grpFill/>
            <a:ln w="9525" cap="flat">
              <a:solidFill>
                <a:srgbClr val="382B1B"/>
              </a:solidFill>
              <a:prstDash val="solid"/>
              <a:miter/>
            </a:ln>
          </p:spPr>
          <p:txBody>
            <a:bodyPr rtlCol="0" anchor="ctr"/>
            <a:lstStyle/>
            <a:p>
              <a:endParaRPr lang="en-US"/>
            </a:p>
          </p:txBody>
        </p:sp>
      </p:grpSp>
      <p:grpSp>
        <p:nvGrpSpPr>
          <p:cNvPr id="278" name="Graphic 9">
            <a:extLst>
              <a:ext uri="{FF2B5EF4-FFF2-40B4-BE49-F238E27FC236}">
                <a16:creationId xmlns:a16="http://schemas.microsoft.com/office/drawing/2014/main" id="{0328D288-F613-0222-98A9-DF37A55068D3}"/>
              </a:ext>
            </a:extLst>
          </p:cNvPr>
          <p:cNvGrpSpPr/>
          <p:nvPr/>
        </p:nvGrpSpPr>
        <p:grpSpPr>
          <a:xfrm>
            <a:off x="5569654" y="1843818"/>
            <a:ext cx="826785" cy="598204"/>
            <a:chOff x="5554155" y="2510897"/>
            <a:chExt cx="826785" cy="598204"/>
          </a:xfrm>
          <a:solidFill>
            <a:srgbClr val="382B1B"/>
          </a:solidFill>
        </p:grpSpPr>
        <p:sp>
          <p:nvSpPr>
            <p:cNvPr id="279" name="Freeform 278">
              <a:extLst>
                <a:ext uri="{FF2B5EF4-FFF2-40B4-BE49-F238E27FC236}">
                  <a16:creationId xmlns:a16="http://schemas.microsoft.com/office/drawing/2014/main" id="{05CDE6AF-AB3E-635B-02D4-CD8F71958FAF}"/>
                </a:ext>
              </a:extLst>
            </p:cNvPr>
            <p:cNvSpPr/>
            <p:nvPr/>
          </p:nvSpPr>
          <p:spPr>
            <a:xfrm>
              <a:off x="6227624" y="2511942"/>
              <a:ext cx="153316" cy="597159"/>
            </a:xfrm>
            <a:custGeom>
              <a:avLst/>
              <a:gdLst>
                <a:gd name="connsiteX0" fmla="*/ 153317 w 153316"/>
                <a:gd name="connsiteY0" fmla="*/ 305053 h 597159"/>
                <a:gd name="connsiteX1" fmla="*/ 35587 w 153316"/>
                <a:gd name="connsiteY1" fmla="*/ 588675 h 597159"/>
                <a:gd name="connsiteX2" fmla="*/ 9900 w 153316"/>
                <a:gd name="connsiteY2" fmla="*/ 594027 h 597159"/>
                <a:gd name="connsiteX3" fmla="*/ 2408 w 153316"/>
                <a:gd name="connsiteY3" fmla="*/ 571551 h 597159"/>
                <a:gd name="connsiteX4" fmla="*/ 12041 w 153316"/>
                <a:gd name="connsiteY4" fmla="*/ 558708 h 597159"/>
                <a:gd name="connsiteX5" fmla="*/ 110506 w 153316"/>
                <a:gd name="connsiteY5" fmla="*/ 360707 h 597159"/>
                <a:gd name="connsiteX6" fmla="*/ 14181 w 153316"/>
                <a:gd name="connsiteY6" fmla="*/ 41766 h 597159"/>
                <a:gd name="connsiteX7" fmla="*/ 5619 w 153316"/>
                <a:gd name="connsiteY7" fmla="*/ 33204 h 597159"/>
                <a:gd name="connsiteX8" fmla="*/ 5619 w 153316"/>
                <a:gd name="connsiteY8" fmla="*/ 5376 h 597159"/>
                <a:gd name="connsiteX9" fmla="*/ 32376 w 153316"/>
                <a:gd name="connsiteY9" fmla="*/ 7517 h 597159"/>
                <a:gd name="connsiteX10" fmla="*/ 83749 w 153316"/>
                <a:gd name="connsiteY10" fmla="*/ 70663 h 597159"/>
                <a:gd name="connsiteX11" fmla="*/ 152247 w 153316"/>
                <a:gd name="connsiteY11" fmla="*/ 303983 h 597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3316" h="597159">
                  <a:moveTo>
                    <a:pt x="153317" y="305053"/>
                  </a:moveTo>
                  <a:cubicBezTo>
                    <a:pt x="151177" y="411010"/>
                    <a:pt x="112646" y="508405"/>
                    <a:pt x="35587" y="588675"/>
                  </a:cubicBezTo>
                  <a:cubicBezTo>
                    <a:pt x="28095" y="596167"/>
                    <a:pt x="19532" y="600449"/>
                    <a:pt x="9900" y="594027"/>
                  </a:cubicBezTo>
                  <a:cubicBezTo>
                    <a:pt x="1338" y="588675"/>
                    <a:pt x="-802" y="580113"/>
                    <a:pt x="2408" y="571551"/>
                  </a:cubicBezTo>
                  <a:cubicBezTo>
                    <a:pt x="4549" y="566200"/>
                    <a:pt x="8830" y="562989"/>
                    <a:pt x="12041" y="558708"/>
                  </a:cubicBezTo>
                  <a:cubicBezTo>
                    <a:pt x="65555" y="503053"/>
                    <a:pt x="98733" y="436697"/>
                    <a:pt x="110506" y="360707"/>
                  </a:cubicBezTo>
                  <a:cubicBezTo>
                    <a:pt x="128700" y="239766"/>
                    <a:pt x="96592" y="132739"/>
                    <a:pt x="14181" y="41766"/>
                  </a:cubicBezTo>
                  <a:cubicBezTo>
                    <a:pt x="12041" y="38555"/>
                    <a:pt x="8830" y="36414"/>
                    <a:pt x="5619" y="33204"/>
                  </a:cubicBezTo>
                  <a:cubicBezTo>
                    <a:pt x="-1873" y="24642"/>
                    <a:pt x="-1873" y="12868"/>
                    <a:pt x="5619" y="5376"/>
                  </a:cubicBezTo>
                  <a:cubicBezTo>
                    <a:pt x="13111" y="-2115"/>
                    <a:pt x="24884" y="-2115"/>
                    <a:pt x="32376" y="7517"/>
                  </a:cubicBezTo>
                  <a:cubicBezTo>
                    <a:pt x="50571" y="27852"/>
                    <a:pt x="68765" y="48187"/>
                    <a:pt x="83749" y="70663"/>
                  </a:cubicBezTo>
                  <a:cubicBezTo>
                    <a:pt x="129771" y="139160"/>
                    <a:pt x="151177" y="216220"/>
                    <a:pt x="152247" y="303983"/>
                  </a:cubicBezTo>
                  <a:close/>
                </a:path>
              </a:pathLst>
            </a:custGeom>
            <a:grpFill/>
            <a:ln w="10698" cap="flat">
              <a:noFill/>
              <a:prstDash val="solid"/>
              <a:miter/>
            </a:ln>
          </p:spPr>
          <p:txBody>
            <a:bodyPr rtlCol="0" anchor="ctr"/>
            <a:lstStyle/>
            <a:p>
              <a:endParaRPr lang="en-US"/>
            </a:p>
          </p:txBody>
        </p:sp>
        <p:sp>
          <p:nvSpPr>
            <p:cNvPr id="280" name="Freeform 279">
              <a:extLst>
                <a:ext uri="{FF2B5EF4-FFF2-40B4-BE49-F238E27FC236}">
                  <a16:creationId xmlns:a16="http://schemas.microsoft.com/office/drawing/2014/main" id="{70209CEB-B8C7-BF17-C759-744C63B00AB9}"/>
                </a:ext>
              </a:extLst>
            </p:cNvPr>
            <p:cNvSpPr/>
            <p:nvPr/>
          </p:nvSpPr>
          <p:spPr>
            <a:xfrm>
              <a:off x="5554155" y="2510897"/>
              <a:ext cx="151897" cy="597847"/>
            </a:xfrm>
            <a:custGeom>
              <a:avLst/>
              <a:gdLst>
                <a:gd name="connsiteX0" fmla="*/ 134319 w 151897"/>
                <a:gd name="connsiteY0" fmla="*/ 0 h 597847"/>
                <a:gd name="connsiteX1" fmla="*/ 149303 w 151897"/>
                <a:gd name="connsiteY1" fmla="*/ 13913 h 597847"/>
                <a:gd name="connsiteX2" fmla="*/ 146092 w 151897"/>
                <a:gd name="connsiteY2" fmla="*/ 34249 h 597847"/>
                <a:gd name="connsiteX3" fmla="*/ 118265 w 151897"/>
                <a:gd name="connsiteY3" fmla="*/ 67427 h 597847"/>
                <a:gd name="connsiteX4" fmla="*/ 140741 w 151897"/>
                <a:gd name="connsiteY4" fmla="*/ 559753 h 597847"/>
                <a:gd name="connsiteX5" fmla="*/ 143952 w 151897"/>
                <a:gd name="connsiteY5" fmla="*/ 562964 h 597847"/>
                <a:gd name="connsiteX6" fmla="*/ 146092 w 151897"/>
                <a:gd name="connsiteY6" fmla="*/ 592932 h 597847"/>
                <a:gd name="connsiteX7" fmla="*/ 117195 w 151897"/>
                <a:gd name="connsiteY7" fmla="*/ 589720 h 597847"/>
                <a:gd name="connsiteX8" fmla="*/ 117195 w 151897"/>
                <a:gd name="connsiteY8" fmla="*/ 11773 h 597847"/>
                <a:gd name="connsiteX9" fmla="*/ 134319 w 151897"/>
                <a:gd name="connsiteY9" fmla="*/ 0 h 597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897" h="597847">
                  <a:moveTo>
                    <a:pt x="134319" y="0"/>
                  </a:moveTo>
                  <a:cubicBezTo>
                    <a:pt x="140741" y="5351"/>
                    <a:pt x="148233" y="8562"/>
                    <a:pt x="149303" y="13913"/>
                  </a:cubicBezTo>
                  <a:cubicBezTo>
                    <a:pt x="151444" y="20335"/>
                    <a:pt x="149303" y="28898"/>
                    <a:pt x="146092" y="34249"/>
                  </a:cubicBezTo>
                  <a:cubicBezTo>
                    <a:pt x="137530" y="46022"/>
                    <a:pt x="126827" y="55654"/>
                    <a:pt x="118265" y="67427"/>
                  </a:cubicBezTo>
                  <a:cubicBezTo>
                    <a:pt x="1605" y="216195"/>
                    <a:pt x="11238" y="422758"/>
                    <a:pt x="140741" y="559753"/>
                  </a:cubicBezTo>
                  <a:cubicBezTo>
                    <a:pt x="141811" y="560824"/>
                    <a:pt x="142882" y="561894"/>
                    <a:pt x="143952" y="562964"/>
                  </a:cubicBezTo>
                  <a:cubicBezTo>
                    <a:pt x="153584" y="573666"/>
                    <a:pt x="154654" y="584369"/>
                    <a:pt x="146092" y="592932"/>
                  </a:cubicBezTo>
                  <a:cubicBezTo>
                    <a:pt x="137530" y="600423"/>
                    <a:pt x="126827" y="599353"/>
                    <a:pt x="117195" y="589720"/>
                  </a:cubicBezTo>
                  <a:cubicBezTo>
                    <a:pt x="-39065" y="430250"/>
                    <a:pt x="-39065" y="170174"/>
                    <a:pt x="117195" y="11773"/>
                  </a:cubicBezTo>
                  <a:cubicBezTo>
                    <a:pt x="121476" y="7492"/>
                    <a:pt x="126827" y="5351"/>
                    <a:pt x="134319" y="0"/>
                  </a:cubicBezTo>
                  <a:close/>
                </a:path>
              </a:pathLst>
            </a:custGeom>
            <a:grpFill/>
            <a:ln w="10698" cap="flat">
              <a:noFill/>
              <a:prstDash val="solid"/>
              <a:miter/>
            </a:ln>
          </p:spPr>
          <p:txBody>
            <a:bodyPr rtlCol="0" anchor="ctr"/>
            <a:lstStyle/>
            <a:p>
              <a:endParaRPr lang="en-US"/>
            </a:p>
          </p:txBody>
        </p:sp>
        <p:sp>
          <p:nvSpPr>
            <p:cNvPr id="281" name="Freeform 280">
              <a:extLst>
                <a:ext uri="{FF2B5EF4-FFF2-40B4-BE49-F238E27FC236}">
                  <a16:creationId xmlns:a16="http://schemas.microsoft.com/office/drawing/2014/main" id="{7EBD930B-9183-EE90-BD14-450D8F11C2ED}"/>
                </a:ext>
              </a:extLst>
            </p:cNvPr>
            <p:cNvSpPr/>
            <p:nvPr/>
          </p:nvSpPr>
          <p:spPr>
            <a:xfrm>
              <a:off x="5849015" y="2692844"/>
              <a:ext cx="236530" cy="236530"/>
            </a:xfrm>
            <a:custGeom>
              <a:avLst/>
              <a:gdLst>
                <a:gd name="connsiteX0" fmla="*/ 117730 w 236530"/>
                <a:gd name="connsiteY0" fmla="*/ 0 h 236530"/>
                <a:gd name="connsiteX1" fmla="*/ 236530 w 236530"/>
                <a:gd name="connsiteY1" fmla="*/ 117730 h 236530"/>
                <a:gd name="connsiteX2" fmla="*/ 117730 w 236530"/>
                <a:gd name="connsiteY2" fmla="*/ 236530 h 236530"/>
                <a:gd name="connsiteX3" fmla="*/ 0 w 236530"/>
                <a:gd name="connsiteY3" fmla="*/ 118800 h 236530"/>
                <a:gd name="connsiteX4" fmla="*/ 117730 w 236530"/>
                <a:gd name="connsiteY4" fmla="*/ 1070 h 236530"/>
                <a:gd name="connsiteX5" fmla="*/ 117730 w 236530"/>
                <a:gd name="connsiteY5" fmla="*/ 37460 h 236530"/>
                <a:gd name="connsiteX6" fmla="*/ 37460 w 236530"/>
                <a:gd name="connsiteY6" fmla="*/ 117730 h 236530"/>
                <a:gd name="connsiteX7" fmla="*/ 117730 w 236530"/>
                <a:gd name="connsiteY7" fmla="*/ 199071 h 236530"/>
                <a:gd name="connsiteX8" fmla="*/ 199071 w 236530"/>
                <a:gd name="connsiteY8" fmla="*/ 118800 h 236530"/>
                <a:gd name="connsiteX9" fmla="*/ 118800 w 236530"/>
                <a:gd name="connsiteY9" fmla="*/ 38530 h 2365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6530" h="236530">
                  <a:moveTo>
                    <a:pt x="117730" y="0"/>
                  </a:moveTo>
                  <a:cubicBezTo>
                    <a:pt x="183017" y="0"/>
                    <a:pt x="235460" y="52444"/>
                    <a:pt x="236530" y="117730"/>
                  </a:cubicBezTo>
                  <a:cubicBezTo>
                    <a:pt x="236530" y="184087"/>
                    <a:pt x="184087" y="236530"/>
                    <a:pt x="117730" y="236530"/>
                  </a:cubicBezTo>
                  <a:cubicBezTo>
                    <a:pt x="52443" y="236530"/>
                    <a:pt x="0" y="184087"/>
                    <a:pt x="0" y="118800"/>
                  </a:cubicBezTo>
                  <a:cubicBezTo>
                    <a:pt x="0" y="53514"/>
                    <a:pt x="52443" y="1070"/>
                    <a:pt x="117730" y="1070"/>
                  </a:cubicBezTo>
                  <a:close/>
                  <a:moveTo>
                    <a:pt x="117730" y="37460"/>
                  </a:moveTo>
                  <a:cubicBezTo>
                    <a:pt x="72778" y="37460"/>
                    <a:pt x="37460" y="72778"/>
                    <a:pt x="37460" y="117730"/>
                  </a:cubicBezTo>
                  <a:cubicBezTo>
                    <a:pt x="37460" y="162682"/>
                    <a:pt x="72778" y="198001"/>
                    <a:pt x="117730" y="199071"/>
                  </a:cubicBezTo>
                  <a:cubicBezTo>
                    <a:pt x="162681" y="199071"/>
                    <a:pt x="199071" y="163752"/>
                    <a:pt x="199071" y="118800"/>
                  </a:cubicBezTo>
                  <a:cubicBezTo>
                    <a:pt x="199071" y="73849"/>
                    <a:pt x="163752" y="38530"/>
                    <a:pt x="118800" y="38530"/>
                  </a:cubicBezTo>
                  <a:close/>
                </a:path>
              </a:pathLst>
            </a:custGeom>
            <a:grpFill/>
            <a:ln w="10698" cap="flat">
              <a:noFill/>
              <a:prstDash val="solid"/>
              <a:miter/>
            </a:ln>
          </p:spPr>
          <p:txBody>
            <a:bodyPr rtlCol="0" anchor="ctr"/>
            <a:lstStyle/>
            <a:p>
              <a:endParaRPr lang="en-US"/>
            </a:p>
          </p:txBody>
        </p:sp>
        <p:sp>
          <p:nvSpPr>
            <p:cNvPr id="282" name="Freeform 281">
              <a:extLst>
                <a:ext uri="{FF2B5EF4-FFF2-40B4-BE49-F238E27FC236}">
                  <a16:creationId xmlns:a16="http://schemas.microsoft.com/office/drawing/2014/main" id="{E9DBA96E-C748-9315-2C42-495F091627D2}"/>
                </a:ext>
              </a:extLst>
            </p:cNvPr>
            <p:cNvSpPr/>
            <p:nvPr/>
          </p:nvSpPr>
          <p:spPr>
            <a:xfrm>
              <a:off x="5648874" y="2580978"/>
              <a:ext cx="125362" cy="458658"/>
            </a:xfrm>
            <a:custGeom>
              <a:avLst/>
              <a:gdLst>
                <a:gd name="connsiteX0" fmla="*/ 1070 w 125362"/>
                <a:gd name="connsiteY0" fmla="*/ 214611 h 458658"/>
                <a:gd name="connsiteX1" fmla="*/ 89903 w 125362"/>
                <a:gd name="connsiteY1" fmla="*/ 9119 h 458658"/>
                <a:gd name="connsiteX2" fmla="*/ 111308 w 125362"/>
                <a:gd name="connsiteY2" fmla="*/ 557 h 458658"/>
                <a:gd name="connsiteX3" fmla="*/ 117730 w 125362"/>
                <a:gd name="connsiteY3" fmla="*/ 33735 h 458658"/>
                <a:gd name="connsiteX4" fmla="*/ 55654 w 125362"/>
                <a:gd name="connsiteY4" fmla="*/ 131130 h 458658"/>
                <a:gd name="connsiteX5" fmla="*/ 114519 w 125362"/>
                <a:gd name="connsiteY5" fmla="*/ 421175 h 458658"/>
                <a:gd name="connsiteX6" fmla="*/ 118800 w 125362"/>
                <a:gd name="connsiteY6" fmla="*/ 425455 h 458658"/>
                <a:gd name="connsiteX7" fmla="*/ 119871 w 125362"/>
                <a:gd name="connsiteY7" fmla="*/ 453283 h 458658"/>
                <a:gd name="connsiteX8" fmla="*/ 92043 w 125362"/>
                <a:gd name="connsiteY8" fmla="*/ 451142 h 458658"/>
                <a:gd name="connsiteX9" fmla="*/ 51373 w 125362"/>
                <a:gd name="connsiteY9" fmla="*/ 400839 h 458658"/>
                <a:gd name="connsiteX10" fmla="*/ 0 w 125362"/>
                <a:gd name="connsiteY10" fmla="*/ 213541 h 458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5362" h="458658">
                  <a:moveTo>
                    <a:pt x="1070" y="214611"/>
                  </a:moveTo>
                  <a:cubicBezTo>
                    <a:pt x="2140" y="143974"/>
                    <a:pt x="31038" y="71195"/>
                    <a:pt x="89903" y="9119"/>
                  </a:cubicBezTo>
                  <a:cubicBezTo>
                    <a:pt x="96325" y="2697"/>
                    <a:pt x="101676" y="-1583"/>
                    <a:pt x="111308" y="557"/>
                  </a:cubicBezTo>
                  <a:cubicBezTo>
                    <a:pt x="126292" y="4838"/>
                    <a:pt x="129503" y="20892"/>
                    <a:pt x="117730" y="33735"/>
                  </a:cubicBezTo>
                  <a:cubicBezTo>
                    <a:pt x="90973" y="61562"/>
                    <a:pt x="68497" y="93671"/>
                    <a:pt x="55654" y="131130"/>
                  </a:cubicBezTo>
                  <a:cubicBezTo>
                    <a:pt x="19265" y="239228"/>
                    <a:pt x="38530" y="335553"/>
                    <a:pt x="114519" y="421175"/>
                  </a:cubicBezTo>
                  <a:cubicBezTo>
                    <a:pt x="115589" y="422245"/>
                    <a:pt x="117730" y="424385"/>
                    <a:pt x="118800" y="425455"/>
                  </a:cubicBezTo>
                  <a:cubicBezTo>
                    <a:pt x="127362" y="435088"/>
                    <a:pt x="127362" y="445791"/>
                    <a:pt x="119871" y="453283"/>
                  </a:cubicBezTo>
                  <a:cubicBezTo>
                    <a:pt x="111308" y="460774"/>
                    <a:pt x="100605" y="460774"/>
                    <a:pt x="92043" y="451142"/>
                  </a:cubicBezTo>
                  <a:cubicBezTo>
                    <a:pt x="78130" y="435088"/>
                    <a:pt x="63146" y="419034"/>
                    <a:pt x="51373" y="400839"/>
                  </a:cubicBezTo>
                  <a:cubicBezTo>
                    <a:pt x="17124" y="349466"/>
                    <a:pt x="0" y="289530"/>
                    <a:pt x="0" y="213541"/>
                  </a:cubicBezTo>
                  <a:close/>
                </a:path>
              </a:pathLst>
            </a:custGeom>
            <a:grpFill/>
            <a:ln w="10698" cap="flat">
              <a:noFill/>
              <a:prstDash val="solid"/>
              <a:miter/>
            </a:ln>
          </p:spPr>
          <p:txBody>
            <a:bodyPr rtlCol="0" anchor="ctr"/>
            <a:lstStyle/>
            <a:p>
              <a:endParaRPr lang="en-US"/>
            </a:p>
          </p:txBody>
        </p:sp>
        <p:sp>
          <p:nvSpPr>
            <p:cNvPr id="283" name="Freeform 282">
              <a:extLst>
                <a:ext uri="{FF2B5EF4-FFF2-40B4-BE49-F238E27FC236}">
                  <a16:creationId xmlns:a16="http://schemas.microsoft.com/office/drawing/2014/main" id="{BE7FF99B-7B58-61E2-4A32-94B048BD71FD}"/>
                </a:ext>
              </a:extLst>
            </p:cNvPr>
            <p:cNvSpPr/>
            <p:nvPr/>
          </p:nvSpPr>
          <p:spPr>
            <a:xfrm>
              <a:off x="6160313" y="2583221"/>
              <a:ext cx="125373" cy="458782"/>
            </a:xfrm>
            <a:custGeom>
              <a:avLst/>
              <a:gdLst>
                <a:gd name="connsiteX0" fmla="*/ 124303 w 125373"/>
                <a:gd name="connsiteY0" fmla="*/ 235915 h 458782"/>
                <a:gd name="connsiteX1" fmla="*/ 34400 w 125373"/>
                <a:gd name="connsiteY1" fmla="*/ 449969 h 458782"/>
                <a:gd name="connsiteX2" fmla="*/ 9784 w 125373"/>
                <a:gd name="connsiteY2" fmla="*/ 456391 h 458782"/>
                <a:gd name="connsiteX3" fmla="*/ 1221 w 125373"/>
                <a:gd name="connsiteY3" fmla="*/ 436056 h 458782"/>
                <a:gd name="connsiteX4" fmla="*/ 9784 w 125373"/>
                <a:gd name="connsiteY4" fmla="*/ 423212 h 458782"/>
                <a:gd name="connsiteX5" fmla="*/ 86843 w 125373"/>
                <a:gd name="connsiteY5" fmla="*/ 225212 h 458782"/>
                <a:gd name="connsiteX6" fmla="*/ 11924 w 125373"/>
                <a:gd name="connsiteY6" fmla="*/ 38985 h 458782"/>
                <a:gd name="connsiteX7" fmla="*/ 6573 w 125373"/>
                <a:gd name="connsiteY7" fmla="*/ 32563 h 458782"/>
                <a:gd name="connsiteX8" fmla="*/ 6573 w 125373"/>
                <a:gd name="connsiteY8" fmla="*/ 5806 h 458782"/>
                <a:gd name="connsiteX9" fmla="*/ 34400 w 125373"/>
                <a:gd name="connsiteY9" fmla="*/ 7946 h 458782"/>
                <a:gd name="connsiteX10" fmla="*/ 101827 w 125373"/>
                <a:gd name="connsiteY10" fmla="*/ 110692 h 458782"/>
                <a:gd name="connsiteX11" fmla="*/ 125373 w 125373"/>
                <a:gd name="connsiteY11" fmla="*/ 239125 h 458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5373" h="458782">
                  <a:moveTo>
                    <a:pt x="124303" y="235915"/>
                  </a:moveTo>
                  <a:cubicBezTo>
                    <a:pt x="123233" y="312974"/>
                    <a:pt x="93265" y="387893"/>
                    <a:pt x="34400" y="449969"/>
                  </a:cubicBezTo>
                  <a:cubicBezTo>
                    <a:pt x="26908" y="457461"/>
                    <a:pt x="19416" y="461743"/>
                    <a:pt x="9784" y="456391"/>
                  </a:cubicBezTo>
                  <a:cubicBezTo>
                    <a:pt x="1221" y="452110"/>
                    <a:pt x="-1989" y="444618"/>
                    <a:pt x="1221" y="436056"/>
                  </a:cubicBezTo>
                  <a:cubicBezTo>
                    <a:pt x="2292" y="430704"/>
                    <a:pt x="6573" y="426423"/>
                    <a:pt x="9784" y="423212"/>
                  </a:cubicBezTo>
                  <a:cubicBezTo>
                    <a:pt x="62227" y="367558"/>
                    <a:pt x="87914" y="301202"/>
                    <a:pt x="86843" y="225212"/>
                  </a:cubicBezTo>
                  <a:cubicBezTo>
                    <a:pt x="86843" y="153503"/>
                    <a:pt x="60086" y="91428"/>
                    <a:pt x="11924" y="38985"/>
                  </a:cubicBezTo>
                  <a:cubicBezTo>
                    <a:pt x="9784" y="36844"/>
                    <a:pt x="7643" y="34703"/>
                    <a:pt x="6573" y="32563"/>
                  </a:cubicBezTo>
                  <a:cubicBezTo>
                    <a:pt x="-1989" y="22930"/>
                    <a:pt x="-1989" y="13298"/>
                    <a:pt x="6573" y="5806"/>
                  </a:cubicBezTo>
                  <a:cubicBezTo>
                    <a:pt x="14065" y="-2756"/>
                    <a:pt x="25838" y="-1686"/>
                    <a:pt x="34400" y="7946"/>
                  </a:cubicBezTo>
                  <a:cubicBezTo>
                    <a:pt x="63298" y="37914"/>
                    <a:pt x="85773" y="72163"/>
                    <a:pt x="101827" y="110692"/>
                  </a:cubicBezTo>
                  <a:cubicBezTo>
                    <a:pt x="117881" y="149223"/>
                    <a:pt x="125373" y="188823"/>
                    <a:pt x="125373" y="239125"/>
                  </a:cubicBezTo>
                  <a:close/>
                </a:path>
              </a:pathLst>
            </a:custGeom>
            <a:grpFill/>
            <a:ln w="10698" cap="flat">
              <a:noFill/>
              <a:prstDash val="solid"/>
              <a:miter/>
            </a:ln>
          </p:spPr>
          <p:txBody>
            <a:bodyPr rtlCol="0" anchor="ctr"/>
            <a:lstStyle/>
            <a:p>
              <a:endParaRPr lang="en-US"/>
            </a:p>
          </p:txBody>
        </p:sp>
        <p:sp>
          <p:nvSpPr>
            <p:cNvPr id="284" name="Freeform 283">
              <a:extLst>
                <a:ext uri="{FF2B5EF4-FFF2-40B4-BE49-F238E27FC236}">
                  <a16:creationId xmlns:a16="http://schemas.microsoft.com/office/drawing/2014/main" id="{58F41706-EAEE-9FC3-7E88-FACCAA23C781}"/>
                </a:ext>
              </a:extLst>
            </p:cNvPr>
            <p:cNvSpPr/>
            <p:nvPr/>
          </p:nvSpPr>
          <p:spPr>
            <a:xfrm>
              <a:off x="6088221" y="2651906"/>
              <a:ext cx="96859" cy="317068"/>
            </a:xfrm>
            <a:custGeom>
              <a:avLst/>
              <a:gdLst>
                <a:gd name="connsiteX0" fmla="*/ 96860 w 96859"/>
                <a:gd name="connsiteY0" fmla="*/ 159738 h 317068"/>
                <a:gd name="connsiteX1" fmla="*/ 36925 w 96859"/>
                <a:gd name="connsiteY1" fmla="*/ 307436 h 317068"/>
                <a:gd name="connsiteX2" fmla="*/ 17660 w 96859"/>
                <a:gd name="connsiteY2" fmla="*/ 317068 h 317068"/>
                <a:gd name="connsiteX3" fmla="*/ 2676 w 96859"/>
                <a:gd name="connsiteY3" fmla="*/ 305296 h 317068"/>
                <a:gd name="connsiteX4" fmla="*/ 8027 w 96859"/>
                <a:gd name="connsiteY4" fmla="*/ 284960 h 317068"/>
                <a:gd name="connsiteX5" fmla="*/ 54049 w 96859"/>
                <a:gd name="connsiteY5" fmla="*/ 196128 h 317068"/>
                <a:gd name="connsiteX6" fmla="*/ 9097 w 96859"/>
                <a:gd name="connsiteY6" fmla="*/ 36657 h 317068"/>
                <a:gd name="connsiteX7" fmla="*/ 4817 w 96859"/>
                <a:gd name="connsiteY7" fmla="*/ 31305 h 317068"/>
                <a:gd name="connsiteX8" fmla="*/ 4817 w 96859"/>
                <a:gd name="connsiteY8" fmla="*/ 5619 h 317068"/>
                <a:gd name="connsiteX9" fmla="*/ 30503 w 96859"/>
                <a:gd name="connsiteY9" fmla="*/ 5619 h 317068"/>
                <a:gd name="connsiteX10" fmla="*/ 48697 w 96859"/>
                <a:gd name="connsiteY10" fmla="*/ 25954 h 317068"/>
                <a:gd name="connsiteX11" fmla="*/ 95790 w 96859"/>
                <a:gd name="connsiteY11" fmla="*/ 161879 h 317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6859" h="317068">
                  <a:moveTo>
                    <a:pt x="96860" y="159738"/>
                  </a:moveTo>
                  <a:cubicBezTo>
                    <a:pt x="96860" y="215392"/>
                    <a:pt x="76525" y="265695"/>
                    <a:pt x="36925" y="307436"/>
                  </a:cubicBezTo>
                  <a:cubicBezTo>
                    <a:pt x="31573" y="312788"/>
                    <a:pt x="24081" y="317068"/>
                    <a:pt x="17660" y="317068"/>
                  </a:cubicBezTo>
                  <a:cubicBezTo>
                    <a:pt x="12309" y="317068"/>
                    <a:pt x="3746" y="310647"/>
                    <a:pt x="2676" y="305296"/>
                  </a:cubicBezTo>
                  <a:cubicBezTo>
                    <a:pt x="1606" y="298874"/>
                    <a:pt x="3746" y="289242"/>
                    <a:pt x="8027" y="284960"/>
                  </a:cubicBezTo>
                  <a:cubicBezTo>
                    <a:pt x="31573" y="259274"/>
                    <a:pt x="47627" y="230376"/>
                    <a:pt x="54049" y="196128"/>
                  </a:cubicBezTo>
                  <a:cubicBezTo>
                    <a:pt x="65822" y="135122"/>
                    <a:pt x="49768" y="82679"/>
                    <a:pt x="9097" y="36657"/>
                  </a:cubicBezTo>
                  <a:cubicBezTo>
                    <a:pt x="8027" y="34517"/>
                    <a:pt x="5887" y="33446"/>
                    <a:pt x="4817" y="31305"/>
                  </a:cubicBezTo>
                  <a:cubicBezTo>
                    <a:pt x="-1606" y="22743"/>
                    <a:pt x="-1606" y="13111"/>
                    <a:pt x="4817" y="5619"/>
                  </a:cubicBezTo>
                  <a:cubicBezTo>
                    <a:pt x="12309" y="-1873"/>
                    <a:pt x="21941" y="-1873"/>
                    <a:pt x="30503" y="5619"/>
                  </a:cubicBezTo>
                  <a:cubicBezTo>
                    <a:pt x="36925" y="12040"/>
                    <a:pt x="43346" y="18462"/>
                    <a:pt x="48697" y="25954"/>
                  </a:cubicBezTo>
                  <a:cubicBezTo>
                    <a:pt x="79736" y="65554"/>
                    <a:pt x="94719" y="110506"/>
                    <a:pt x="95790" y="161879"/>
                  </a:cubicBezTo>
                  <a:close/>
                </a:path>
              </a:pathLst>
            </a:custGeom>
            <a:grpFill/>
            <a:ln w="10698" cap="flat">
              <a:noFill/>
              <a:prstDash val="solid"/>
              <a:miter/>
            </a:ln>
          </p:spPr>
          <p:txBody>
            <a:bodyPr rtlCol="0" anchor="ctr"/>
            <a:lstStyle/>
            <a:p>
              <a:endParaRPr lang="en-US"/>
            </a:p>
          </p:txBody>
        </p:sp>
        <p:sp>
          <p:nvSpPr>
            <p:cNvPr id="285" name="Freeform 284">
              <a:extLst>
                <a:ext uri="{FF2B5EF4-FFF2-40B4-BE49-F238E27FC236}">
                  <a16:creationId xmlns:a16="http://schemas.microsoft.com/office/drawing/2014/main" id="{A70537D8-8CEA-1361-694B-3D4DF6C9867B}"/>
                </a:ext>
              </a:extLst>
            </p:cNvPr>
            <p:cNvSpPr/>
            <p:nvPr/>
          </p:nvSpPr>
          <p:spPr>
            <a:xfrm>
              <a:off x="5749220" y="2648963"/>
              <a:ext cx="96074" cy="323096"/>
            </a:xfrm>
            <a:custGeom>
              <a:avLst/>
              <a:gdLst>
                <a:gd name="connsiteX0" fmla="*/ 77319 w 96074"/>
                <a:gd name="connsiteY0" fmla="*/ 0 h 323096"/>
                <a:gd name="connsiteX1" fmla="*/ 93373 w 96074"/>
                <a:gd name="connsiteY1" fmla="*/ 13913 h 323096"/>
                <a:gd name="connsiteX2" fmla="*/ 89092 w 96074"/>
                <a:gd name="connsiteY2" fmla="*/ 36389 h 323096"/>
                <a:gd name="connsiteX3" fmla="*/ 50562 w 96074"/>
                <a:gd name="connsiteY3" fmla="*/ 96325 h 323096"/>
                <a:gd name="connsiteX4" fmla="*/ 85881 w 96074"/>
                <a:gd name="connsiteY4" fmla="*/ 285763 h 323096"/>
                <a:gd name="connsiteX5" fmla="*/ 91232 w 96074"/>
                <a:gd name="connsiteY5" fmla="*/ 292185 h 323096"/>
                <a:gd name="connsiteX6" fmla="*/ 89092 w 96074"/>
                <a:gd name="connsiteY6" fmla="*/ 317871 h 323096"/>
                <a:gd name="connsiteX7" fmla="*/ 64475 w 96074"/>
                <a:gd name="connsiteY7" fmla="*/ 317871 h 323096"/>
                <a:gd name="connsiteX8" fmla="*/ 49492 w 96074"/>
                <a:gd name="connsiteY8" fmla="*/ 301817 h 323096"/>
                <a:gd name="connsiteX9" fmla="*/ 59124 w 96074"/>
                <a:gd name="connsiteY9" fmla="*/ 14983 h 323096"/>
                <a:gd name="connsiteX10" fmla="*/ 77319 w 96074"/>
                <a:gd name="connsiteY10" fmla="*/ 1070 h 323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6074" h="323096">
                  <a:moveTo>
                    <a:pt x="77319" y="0"/>
                  </a:moveTo>
                  <a:cubicBezTo>
                    <a:pt x="83741" y="5351"/>
                    <a:pt x="90162" y="8562"/>
                    <a:pt x="93373" y="13913"/>
                  </a:cubicBezTo>
                  <a:cubicBezTo>
                    <a:pt x="98724" y="21405"/>
                    <a:pt x="95514" y="29968"/>
                    <a:pt x="89092" y="36389"/>
                  </a:cubicBezTo>
                  <a:cubicBezTo>
                    <a:pt x="71967" y="53514"/>
                    <a:pt x="59124" y="72778"/>
                    <a:pt x="50562" y="96325"/>
                  </a:cubicBezTo>
                  <a:cubicBezTo>
                    <a:pt x="24876" y="166962"/>
                    <a:pt x="36649" y="230109"/>
                    <a:pt x="85881" y="285763"/>
                  </a:cubicBezTo>
                  <a:cubicBezTo>
                    <a:pt x="88022" y="287903"/>
                    <a:pt x="90162" y="290044"/>
                    <a:pt x="91232" y="292185"/>
                  </a:cubicBezTo>
                  <a:cubicBezTo>
                    <a:pt x="97654" y="300747"/>
                    <a:pt x="96584" y="311449"/>
                    <a:pt x="89092" y="317871"/>
                  </a:cubicBezTo>
                  <a:cubicBezTo>
                    <a:pt x="81600" y="324293"/>
                    <a:pt x="71967" y="325363"/>
                    <a:pt x="64475" y="317871"/>
                  </a:cubicBezTo>
                  <a:cubicBezTo>
                    <a:pt x="59124" y="313590"/>
                    <a:pt x="53773" y="307168"/>
                    <a:pt x="49492" y="301817"/>
                  </a:cubicBezTo>
                  <a:cubicBezTo>
                    <a:pt x="-20076" y="218335"/>
                    <a:pt x="-15795" y="93113"/>
                    <a:pt x="59124" y="14983"/>
                  </a:cubicBezTo>
                  <a:cubicBezTo>
                    <a:pt x="63405" y="9632"/>
                    <a:pt x="69827" y="6421"/>
                    <a:pt x="77319" y="1070"/>
                  </a:cubicBezTo>
                  <a:close/>
                </a:path>
              </a:pathLst>
            </a:custGeom>
            <a:grpFill/>
            <a:ln w="10698" cap="flat">
              <a:noFill/>
              <a:prstDash val="solid"/>
              <a:miter/>
            </a:ln>
          </p:spPr>
          <p:txBody>
            <a:bodyPr rtlCol="0" anchor="ctr"/>
            <a:lstStyle/>
            <a:p>
              <a:endParaRPr lang="en-US"/>
            </a:p>
          </p:txBody>
        </p:sp>
      </p:grpSp>
      <p:grpSp>
        <p:nvGrpSpPr>
          <p:cNvPr id="286" name="Graphic 9">
            <a:extLst>
              <a:ext uri="{FF2B5EF4-FFF2-40B4-BE49-F238E27FC236}">
                <a16:creationId xmlns:a16="http://schemas.microsoft.com/office/drawing/2014/main" id="{FD5A1CB4-692F-D3F9-C05F-D16B8AC4C96A}"/>
              </a:ext>
            </a:extLst>
          </p:cNvPr>
          <p:cNvGrpSpPr/>
          <p:nvPr/>
        </p:nvGrpSpPr>
        <p:grpSpPr>
          <a:xfrm>
            <a:off x="4005365" y="1748564"/>
            <a:ext cx="786656" cy="698889"/>
            <a:chOff x="3989866" y="2415643"/>
            <a:chExt cx="786656" cy="698889"/>
          </a:xfrm>
          <a:solidFill>
            <a:srgbClr val="382B1B"/>
          </a:solidFill>
        </p:grpSpPr>
        <p:sp>
          <p:nvSpPr>
            <p:cNvPr id="287" name="Freeform 286">
              <a:extLst>
                <a:ext uri="{FF2B5EF4-FFF2-40B4-BE49-F238E27FC236}">
                  <a16:creationId xmlns:a16="http://schemas.microsoft.com/office/drawing/2014/main" id="{C09674D5-B4EF-6E1E-B07D-D12A34FA97CE}"/>
                </a:ext>
              </a:extLst>
            </p:cNvPr>
            <p:cNvSpPr/>
            <p:nvPr/>
          </p:nvSpPr>
          <p:spPr>
            <a:xfrm>
              <a:off x="3989866" y="2415643"/>
              <a:ext cx="786656" cy="698889"/>
            </a:xfrm>
            <a:custGeom>
              <a:avLst/>
              <a:gdLst>
                <a:gd name="connsiteX0" fmla="*/ 393945 w 786656"/>
                <a:gd name="connsiteY0" fmla="*/ 697818 h 698889"/>
                <a:gd name="connsiteX1" fmla="*/ 67511 w 786656"/>
                <a:gd name="connsiteY1" fmla="*/ 697818 h 698889"/>
                <a:gd name="connsiteX2" fmla="*/ 3295 w 786656"/>
                <a:gd name="connsiteY2" fmla="*/ 653937 h 698889"/>
                <a:gd name="connsiteX3" fmla="*/ 10787 w 786656"/>
                <a:gd name="connsiteY3" fmla="*/ 600424 h 698889"/>
                <a:gd name="connsiteX4" fmla="*/ 83565 w 786656"/>
                <a:gd name="connsiteY4" fmla="*/ 474132 h 698889"/>
                <a:gd name="connsiteX5" fmla="*/ 337220 w 786656"/>
                <a:gd name="connsiteY5" fmla="*/ 34249 h 698889"/>
                <a:gd name="connsiteX6" fmla="*/ 390734 w 786656"/>
                <a:gd name="connsiteY6" fmla="*/ 0 h 698889"/>
                <a:gd name="connsiteX7" fmla="*/ 449599 w 786656"/>
                <a:gd name="connsiteY7" fmla="*/ 34249 h 698889"/>
                <a:gd name="connsiteX8" fmla="*/ 587664 w 786656"/>
                <a:gd name="connsiteY8" fmla="*/ 273990 h 698889"/>
                <a:gd name="connsiteX9" fmla="*/ 776032 w 786656"/>
                <a:gd name="connsiteY9" fmla="*/ 600424 h 698889"/>
                <a:gd name="connsiteX10" fmla="*/ 769611 w 786656"/>
                <a:gd name="connsiteY10" fmla="*/ 678554 h 698889"/>
                <a:gd name="connsiteX11" fmla="*/ 719308 w 786656"/>
                <a:gd name="connsiteY11" fmla="*/ 698889 h 698889"/>
                <a:gd name="connsiteX12" fmla="*/ 489199 w 786656"/>
                <a:gd name="connsiteY12" fmla="*/ 698889 h 698889"/>
                <a:gd name="connsiteX13" fmla="*/ 392874 w 786656"/>
                <a:gd name="connsiteY13" fmla="*/ 698889 h 698889"/>
                <a:gd name="connsiteX14" fmla="*/ 392874 w 786656"/>
                <a:gd name="connsiteY14" fmla="*/ 672132 h 698889"/>
                <a:gd name="connsiteX15" fmla="*/ 715027 w 786656"/>
                <a:gd name="connsiteY15" fmla="*/ 672132 h 698889"/>
                <a:gd name="connsiteX16" fmla="*/ 725729 w 786656"/>
                <a:gd name="connsiteY16" fmla="*/ 672132 h 698889"/>
                <a:gd name="connsiteX17" fmla="*/ 759978 w 786656"/>
                <a:gd name="connsiteY17" fmla="*/ 637883 h 698889"/>
                <a:gd name="connsiteX18" fmla="*/ 752486 w 786656"/>
                <a:gd name="connsiteY18" fmla="*/ 612197 h 698889"/>
                <a:gd name="connsiteX19" fmla="*/ 551275 w 786656"/>
                <a:gd name="connsiteY19" fmla="*/ 263288 h 698889"/>
                <a:gd name="connsiteX20" fmla="*/ 428194 w 786656"/>
                <a:gd name="connsiteY20" fmla="*/ 49233 h 698889"/>
                <a:gd name="connsiteX21" fmla="*/ 404647 w 786656"/>
                <a:gd name="connsiteY21" fmla="*/ 28898 h 698889"/>
                <a:gd name="connsiteX22" fmla="*/ 360766 w 786656"/>
                <a:gd name="connsiteY22" fmla="*/ 49233 h 698889"/>
                <a:gd name="connsiteX23" fmla="*/ 208787 w 786656"/>
                <a:gd name="connsiteY23" fmla="*/ 311450 h 698889"/>
                <a:gd name="connsiteX24" fmla="*/ 34333 w 786656"/>
                <a:gd name="connsiteY24" fmla="*/ 613267 h 698889"/>
                <a:gd name="connsiteX25" fmla="*/ 26841 w 786656"/>
                <a:gd name="connsiteY25" fmla="*/ 638953 h 698889"/>
                <a:gd name="connsiteX26" fmla="*/ 67511 w 786656"/>
                <a:gd name="connsiteY26" fmla="*/ 672132 h 698889"/>
                <a:gd name="connsiteX27" fmla="*/ 391804 w 786656"/>
                <a:gd name="connsiteY27" fmla="*/ 672132 h 698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786656" h="698889">
                  <a:moveTo>
                    <a:pt x="393945" y="697818"/>
                  </a:moveTo>
                  <a:cubicBezTo>
                    <a:pt x="284777" y="697818"/>
                    <a:pt x="176679" y="697818"/>
                    <a:pt x="67511" y="697818"/>
                  </a:cubicBezTo>
                  <a:cubicBezTo>
                    <a:pt x="35403" y="697818"/>
                    <a:pt x="12927" y="681764"/>
                    <a:pt x="3295" y="653937"/>
                  </a:cubicBezTo>
                  <a:cubicBezTo>
                    <a:pt x="-3127" y="634673"/>
                    <a:pt x="84" y="617548"/>
                    <a:pt x="10787" y="600424"/>
                  </a:cubicBezTo>
                  <a:cubicBezTo>
                    <a:pt x="35403" y="558683"/>
                    <a:pt x="60019" y="515872"/>
                    <a:pt x="83565" y="474132"/>
                  </a:cubicBezTo>
                  <a:cubicBezTo>
                    <a:pt x="168117" y="327504"/>
                    <a:pt x="252668" y="180876"/>
                    <a:pt x="337220" y="34249"/>
                  </a:cubicBezTo>
                  <a:cubicBezTo>
                    <a:pt x="348993" y="13914"/>
                    <a:pt x="367188" y="1071"/>
                    <a:pt x="390734" y="0"/>
                  </a:cubicBezTo>
                  <a:cubicBezTo>
                    <a:pt x="417491" y="0"/>
                    <a:pt x="435685" y="11773"/>
                    <a:pt x="449599" y="34249"/>
                  </a:cubicBezTo>
                  <a:cubicBezTo>
                    <a:pt x="495621" y="114519"/>
                    <a:pt x="541642" y="193720"/>
                    <a:pt x="587664" y="273990"/>
                  </a:cubicBezTo>
                  <a:cubicBezTo>
                    <a:pt x="650810" y="383158"/>
                    <a:pt x="712886" y="492326"/>
                    <a:pt x="776032" y="600424"/>
                  </a:cubicBezTo>
                  <a:cubicBezTo>
                    <a:pt x="792087" y="628251"/>
                    <a:pt x="789946" y="657148"/>
                    <a:pt x="769611" y="678554"/>
                  </a:cubicBezTo>
                  <a:cubicBezTo>
                    <a:pt x="755697" y="693538"/>
                    <a:pt x="739643" y="698889"/>
                    <a:pt x="719308" y="698889"/>
                  </a:cubicBezTo>
                  <a:cubicBezTo>
                    <a:pt x="642248" y="698889"/>
                    <a:pt x="566259" y="698889"/>
                    <a:pt x="489199" y="698889"/>
                  </a:cubicBezTo>
                  <a:cubicBezTo>
                    <a:pt x="457091" y="698889"/>
                    <a:pt x="424983" y="698889"/>
                    <a:pt x="392874" y="698889"/>
                  </a:cubicBezTo>
                  <a:close/>
                  <a:moveTo>
                    <a:pt x="392874" y="672132"/>
                  </a:moveTo>
                  <a:cubicBezTo>
                    <a:pt x="499902" y="672132"/>
                    <a:pt x="607999" y="672132"/>
                    <a:pt x="715027" y="672132"/>
                  </a:cubicBezTo>
                  <a:cubicBezTo>
                    <a:pt x="718237" y="672132"/>
                    <a:pt x="722519" y="672132"/>
                    <a:pt x="725729" y="672132"/>
                  </a:cubicBezTo>
                  <a:cubicBezTo>
                    <a:pt x="744994" y="669992"/>
                    <a:pt x="759978" y="657148"/>
                    <a:pt x="759978" y="637883"/>
                  </a:cubicBezTo>
                  <a:cubicBezTo>
                    <a:pt x="759978" y="629321"/>
                    <a:pt x="756767" y="619689"/>
                    <a:pt x="752486" y="612197"/>
                  </a:cubicBezTo>
                  <a:cubicBezTo>
                    <a:pt x="686129" y="495537"/>
                    <a:pt x="618702" y="378877"/>
                    <a:pt x="551275" y="263288"/>
                  </a:cubicBezTo>
                  <a:cubicBezTo>
                    <a:pt x="510604" y="191579"/>
                    <a:pt x="468864" y="120941"/>
                    <a:pt x="428194" y="49233"/>
                  </a:cubicBezTo>
                  <a:cubicBezTo>
                    <a:pt x="422842" y="39600"/>
                    <a:pt x="415350" y="32108"/>
                    <a:pt x="404647" y="28898"/>
                  </a:cubicBezTo>
                  <a:cubicBezTo>
                    <a:pt x="387523" y="23546"/>
                    <a:pt x="371469" y="31038"/>
                    <a:pt x="360766" y="49233"/>
                  </a:cubicBezTo>
                  <a:cubicBezTo>
                    <a:pt x="310463" y="136996"/>
                    <a:pt x="260160" y="224757"/>
                    <a:pt x="208787" y="311450"/>
                  </a:cubicBezTo>
                  <a:cubicBezTo>
                    <a:pt x="150992" y="412055"/>
                    <a:pt x="92127" y="512661"/>
                    <a:pt x="34333" y="613267"/>
                  </a:cubicBezTo>
                  <a:cubicBezTo>
                    <a:pt x="30052" y="620759"/>
                    <a:pt x="26841" y="630391"/>
                    <a:pt x="26841" y="638953"/>
                  </a:cubicBezTo>
                  <a:cubicBezTo>
                    <a:pt x="26841" y="659289"/>
                    <a:pt x="43965" y="672132"/>
                    <a:pt x="67511" y="672132"/>
                  </a:cubicBezTo>
                  <a:cubicBezTo>
                    <a:pt x="175609" y="672132"/>
                    <a:pt x="283707" y="672132"/>
                    <a:pt x="391804" y="672132"/>
                  </a:cubicBezTo>
                  <a:close/>
                </a:path>
              </a:pathLst>
            </a:custGeom>
            <a:grpFill/>
            <a:ln w="10698" cap="flat">
              <a:noFill/>
              <a:prstDash val="solid"/>
              <a:miter/>
            </a:ln>
          </p:spPr>
          <p:txBody>
            <a:bodyPr rtlCol="0" anchor="ctr"/>
            <a:lstStyle/>
            <a:p>
              <a:endParaRPr lang="en-US"/>
            </a:p>
          </p:txBody>
        </p:sp>
        <p:sp>
          <p:nvSpPr>
            <p:cNvPr id="288" name="Freeform 287">
              <a:extLst>
                <a:ext uri="{FF2B5EF4-FFF2-40B4-BE49-F238E27FC236}">
                  <a16:creationId xmlns:a16="http://schemas.microsoft.com/office/drawing/2014/main" id="{DAB430FD-1A81-5808-BF9D-05B670FAEE4A}"/>
                </a:ext>
              </a:extLst>
            </p:cNvPr>
            <p:cNvSpPr/>
            <p:nvPr/>
          </p:nvSpPr>
          <p:spPr>
            <a:xfrm>
              <a:off x="4039697" y="2464608"/>
              <a:ext cx="687654" cy="599620"/>
            </a:xfrm>
            <a:custGeom>
              <a:avLst/>
              <a:gdLst>
                <a:gd name="connsiteX0" fmla="*/ 343043 w 687654"/>
                <a:gd name="connsiteY0" fmla="*/ 599621 h 599620"/>
                <a:gd name="connsiteX1" fmla="*/ 24102 w 687654"/>
                <a:gd name="connsiteY1" fmla="*/ 599621 h 599620"/>
                <a:gd name="connsiteX2" fmla="*/ 15539 w 687654"/>
                <a:gd name="connsiteY2" fmla="*/ 599621 h 599620"/>
                <a:gd name="connsiteX3" fmla="*/ 2696 w 687654"/>
                <a:gd name="connsiteY3" fmla="*/ 577145 h 599620"/>
                <a:gd name="connsiteX4" fmla="*/ 38015 w 687654"/>
                <a:gd name="connsiteY4" fmla="*/ 516139 h 599620"/>
                <a:gd name="connsiteX5" fmla="*/ 329130 w 687654"/>
                <a:gd name="connsiteY5" fmla="*/ 13111 h 599620"/>
                <a:gd name="connsiteX6" fmla="*/ 331270 w 687654"/>
                <a:gd name="connsiteY6" fmla="*/ 8830 h 599620"/>
                <a:gd name="connsiteX7" fmla="*/ 356957 w 687654"/>
                <a:gd name="connsiteY7" fmla="*/ 8830 h 599620"/>
                <a:gd name="connsiteX8" fmla="*/ 402978 w 687654"/>
                <a:gd name="connsiteY8" fmla="*/ 89100 h 599620"/>
                <a:gd name="connsiteX9" fmla="*/ 681249 w 687654"/>
                <a:gd name="connsiteY9" fmla="*/ 570723 h 599620"/>
                <a:gd name="connsiteX10" fmla="*/ 686601 w 687654"/>
                <a:gd name="connsiteY10" fmla="*/ 580356 h 599620"/>
                <a:gd name="connsiteX11" fmla="*/ 675898 w 687654"/>
                <a:gd name="connsiteY11" fmla="*/ 598550 h 599620"/>
                <a:gd name="connsiteX12" fmla="*/ 665195 w 687654"/>
                <a:gd name="connsiteY12" fmla="*/ 598550 h 599620"/>
                <a:gd name="connsiteX13" fmla="*/ 343043 w 687654"/>
                <a:gd name="connsiteY13" fmla="*/ 598550 h 599620"/>
                <a:gd name="connsiteX14" fmla="*/ 651282 w 687654"/>
                <a:gd name="connsiteY14" fmla="*/ 572864 h 599620"/>
                <a:gd name="connsiteX15" fmla="*/ 344113 w 687654"/>
                <a:gd name="connsiteY15" fmla="*/ 40938 h 599620"/>
                <a:gd name="connsiteX16" fmla="*/ 36945 w 687654"/>
                <a:gd name="connsiteY16" fmla="*/ 572864 h 599620"/>
                <a:gd name="connsiteX17" fmla="*/ 651282 w 687654"/>
                <a:gd name="connsiteY17" fmla="*/ 572864 h 599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87654" h="599620">
                  <a:moveTo>
                    <a:pt x="343043" y="599621"/>
                  </a:moveTo>
                  <a:cubicBezTo>
                    <a:pt x="237086" y="599621"/>
                    <a:pt x="130059" y="599621"/>
                    <a:pt x="24102" y="599621"/>
                  </a:cubicBezTo>
                  <a:cubicBezTo>
                    <a:pt x="20891" y="599621"/>
                    <a:pt x="18750" y="599621"/>
                    <a:pt x="15539" y="599621"/>
                  </a:cubicBezTo>
                  <a:cubicBezTo>
                    <a:pt x="1626" y="599621"/>
                    <a:pt x="-3726" y="589988"/>
                    <a:pt x="2696" y="577145"/>
                  </a:cubicBezTo>
                  <a:cubicBezTo>
                    <a:pt x="14469" y="556810"/>
                    <a:pt x="26242" y="536474"/>
                    <a:pt x="38015" y="516139"/>
                  </a:cubicBezTo>
                  <a:cubicBezTo>
                    <a:pt x="135410" y="348106"/>
                    <a:pt x="231735" y="180073"/>
                    <a:pt x="329130" y="13111"/>
                  </a:cubicBezTo>
                  <a:cubicBezTo>
                    <a:pt x="329130" y="12040"/>
                    <a:pt x="330200" y="9900"/>
                    <a:pt x="331270" y="8830"/>
                  </a:cubicBezTo>
                  <a:cubicBezTo>
                    <a:pt x="338762" y="-2943"/>
                    <a:pt x="349465" y="-2943"/>
                    <a:pt x="356957" y="8830"/>
                  </a:cubicBezTo>
                  <a:cubicBezTo>
                    <a:pt x="373011" y="35586"/>
                    <a:pt x="387995" y="62343"/>
                    <a:pt x="402978" y="89100"/>
                  </a:cubicBezTo>
                  <a:cubicBezTo>
                    <a:pt x="496092" y="249641"/>
                    <a:pt x="588136" y="410182"/>
                    <a:pt x="681249" y="570723"/>
                  </a:cubicBezTo>
                  <a:cubicBezTo>
                    <a:pt x="683390" y="573934"/>
                    <a:pt x="685530" y="577145"/>
                    <a:pt x="686601" y="580356"/>
                  </a:cubicBezTo>
                  <a:cubicBezTo>
                    <a:pt x="689812" y="588918"/>
                    <a:pt x="685530" y="597480"/>
                    <a:pt x="675898" y="598550"/>
                  </a:cubicBezTo>
                  <a:cubicBezTo>
                    <a:pt x="672687" y="598550"/>
                    <a:pt x="669476" y="598550"/>
                    <a:pt x="665195" y="598550"/>
                  </a:cubicBezTo>
                  <a:cubicBezTo>
                    <a:pt x="558168" y="598550"/>
                    <a:pt x="450070" y="598550"/>
                    <a:pt x="343043" y="598550"/>
                  </a:cubicBezTo>
                  <a:close/>
                  <a:moveTo>
                    <a:pt x="651282" y="572864"/>
                  </a:moveTo>
                  <a:cubicBezTo>
                    <a:pt x="548536" y="395198"/>
                    <a:pt x="446860" y="218603"/>
                    <a:pt x="344113" y="40938"/>
                  </a:cubicBezTo>
                  <a:cubicBezTo>
                    <a:pt x="241367" y="219674"/>
                    <a:pt x="139691" y="395198"/>
                    <a:pt x="36945" y="572864"/>
                  </a:cubicBezTo>
                  <a:lnTo>
                    <a:pt x="651282" y="572864"/>
                  </a:lnTo>
                  <a:close/>
                </a:path>
              </a:pathLst>
            </a:custGeom>
            <a:grpFill/>
            <a:ln w="10698" cap="flat">
              <a:noFill/>
              <a:prstDash val="solid"/>
              <a:miter/>
            </a:ln>
          </p:spPr>
          <p:txBody>
            <a:bodyPr rtlCol="0" anchor="ctr"/>
            <a:lstStyle/>
            <a:p>
              <a:endParaRPr lang="en-US"/>
            </a:p>
          </p:txBody>
        </p:sp>
        <p:sp>
          <p:nvSpPr>
            <p:cNvPr id="289" name="Freeform 288">
              <a:extLst>
                <a:ext uri="{FF2B5EF4-FFF2-40B4-BE49-F238E27FC236}">
                  <a16:creationId xmlns:a16="http://schemas.microsoft.com/office/drawing/2014/main" id="{D9BE19B2-E01A-265A-4F0D-02E34D4F0167}"/>
                </a:ext>
              </a:extLst>
            </p:cNvPr>
            <p:cNvSpPr/>
            <p:nvPr/>
          </p:nvSpPr>
          <p:spPr>
            <a:xfrm>
              <a:off x="4346170" y="2618995"/>
              <a:ext cx="76170" cy="255795"/>
            </a:xfrm>
            <a:custGeom>
              <a:avLst/>
              <a:gdLst>
                <a:gd name="connsiteX0" fmla="*/ 75100 w 76170"/>
                <a:gd name="connsiteY0" fmla="*/ 39600 h 255795"/>
                <a:gd name="connsiteX1" fmla="*/ 66538 w 76170"/>
                <a:gd name="connsiteY1" fmla="*/ 107027 h 255795"/>
                <a:gd name="connsiteX2" fmla="*/ 50484 w 76170"/>
                <a:gd name="connsiteY2" fmla="*/ 240812 h 255795"/>
                <a:gd name="connsiteX3" fmla="*/ 36570 w 76170"/>
                <a:gd name="connsiteY3" fmla="*/ 255796 h 255795"/>
                <a:gd name="connsiteX4" fmla="*/ 23727 w 76170"/>
                <a:gd name="connsiteY4" fmla="*/ 240812 h 255795"/>
                <a:gd name="connsiteX5" fmla="*/ 2322 w 76170"/>
                <a:gd name="connsiteY5" fmla="*/ 63146 h 255795"/>
                <a:gd name="connsiteX6" fmla="*/ 181 w 76170"/>
                <a:gd name="connsiteY6" fmla="*/ 40671 h 255795"/>
                <a:gd name="connsiteX7" fmla="*/ 36570 w 76170"/>
                <a:gd name="connsiteY7" fmla="*/ 0 h 255795"/>
                <a:gd name="connsiteX8" fmla="*/ 76171 w 76170"/>
                <a:gd name="connsiteY8" fmla="*/ 39600 h 255795"/>
                <a:gd name="connsiteX9" fmla="*/ 36570 w 76170"/>
                <a:gd name="connsiteY9" fmla="*/ 122011 h 255795"/>
                <a:gd name="connsiteX10" fmla="*/ 38711 w 76170"/>
                <a:gd name="connsiteY10" fmla="*/ 122011 h 255795"/>
                <a:gd name="connsiteX11" fmla="*/ 40851 w 76170"/>
                <a:gd name="connsiteY11" fmla="*/ 108098 h 255795"/>
                <a:gd name="connsiteX12" fmla="*/ 49414 w 76170"/>
                <a:gd name="connsiteY12" fmla="*/ 40671 h 255795"/>
                <a:gd name="connsiteX13" fmla="*/ 38711 w 76170"/>
                <a:gd name="connsiteY13" fmla="*/ 26757 h 255795"/>
                <a:gd name="connsiteX14" fmla="*/ 28008 w 76170"/>
                <a:gd name="connsiteY14" fmla="*/ 40671 h 255795"/>
                <a:gd name="connsiteX15" fmla="*/ 30149 w 76170"/>
                <a:gd name="connsiteY15" fmla="*/ 56725 h 255795"/>
                <a:gd name="connsiteX16" fmla="*/ 38711 w 76170"/>
                <a:gd name="connsiteY16" fmla="*/ 122011 h 255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6170" h="255795">
                  <a:moveTo>
                    <a:pt x="75100" y="39600"/>
                  </a:moveTo>
                  <a:cubicBezTo>
                    <a:pt x="72960" y="61006"/>
                    <a:pt x="69749" y="83482"/>
                    <a:pt x="66538" y="107027"/>
                  </a:cubicBezTo>
                  <a:cubicBezTo>
                    <a:pt x="61187" y="151979"/>
                    <a:pt x="55835" y="195861"/>
                    <a:pt x="50484" y="240812"/>
                  </a:cubicBezTo>
                  <a:cubicBezTo>
                    <a:pt x="49414" y="250444"/>
                    <a:pt x="44062" y="255796"/>
                    <a:pt x="36570" y="255796"/>
                  </a:cubicBezTo>
                  <a:cubicBezTo>
                    <a:pt x="28008" y="255796"/>
                    <a:pt x="23727" y="249374"/>
                    <a:pt x="23727" y="240812"/>
                  </a:cubicBezTo>
                  <a:cubicBezTo>
                    <a:pt x="16235" y="181946"/>
                    <a:pt x="9813" y="122011"/>
                    <a:pt x="2322" y="63146"/>
                  </a:cubicBezTo>
                  <a:cubicBezTo>
                    <a:pt x="2322" y="55654"/>
                    <a:pt x="181" y="48162"/>
                    <a:pt x="181" y="40671"/>
                  </a:cubicBezTo>
                  <a:cubicBezTo>
                    <a:pt x="-1960" y="19265"/>
                    <a:pt x="15165" y="1071"/>
                    <a:pt x="36570" y="0"/>
                  </a:cubicBezTo>
                  <a:cubicBezTo>
                    <a:pt x="57976" y="0"/>
                    <a:pt x="75100" y="16054"/>
                    <a:pt x="76171" y="39600"/>
                  </a:cubicBezTo>
                  <a:close/>
                  <a:moveTo>
                    <a:pt x="36570" y="122011"/>
                  </a:moveTo>
                  <a:cubicBezTo>
                    <a:pt x="36570" y="122011"/>
                    <a:pt x="37641" y="122011"/>
                    <a:pt x="38711" y="122011"/>
                  </a:cubicBezTo>
                  <a:cubicBezTo>
                    <a:pt x="38711" y="117730"/>
                    <a:pt x="39781" y="113449"/>
                    <a:pt x="40851" y="108098"/>
                  </a:cubicBezTo>
                  <a:cubicBezTo>
                    <a:pt x="44062" y="85622"/>
                    <a:pt x="46203" y="63146"/>
                    <a:pt x="49414" y="40671"/>
                  </a:cubicBezTo>
                  <a:cubicBezTo>
                    <a:pt x="49414" y="32108"/>
                    <a:pt x="46203" y="26757"/>
                    <a:pt x="38711" y="26757"/>
                  </a:cubicBezTo>
                  <a:cubicBezTo>
                    <a:pt x="31219" y="26757"/>
                    <a:pt x="26938" y="32108"/>
                    <a:pt x="28008" y="40671"/>
                  </a:cubicBezTo>
                  <a:cubicBezTo>
                    <a:pt x="28008" y="46022"/>
                    <a:pt x="29079" y="51374"/>
                    <a:pt x="30149" y="56725"/>
                  </a:cubicBezTo>
                  <a:cubicBezTo>
                    <a:pt x="33360" y="78130"/>
                    <a:pt x="35500" y="100606"/>
                    <a:pt x="38711" y="122011"/>
                  </a:cubicBezTo>
                  <a:close/>
                </a:path>
              </a:pathLst>
            </a:custGeom>
            <a:grpFill/>
            <a:ln w="10698" cap="flat">
              <a:noFill/>
              <a:prstDash val="solid"/>
              <a:miter/>
            </a:ln>
          </p:spPr>
          <p:txBody>
            <a:bodyPr rtlCol="0" anchor="ctr"/>
            <a:lstStyle/>
            <a:p>
              <a:endParaRPr lang="en-US"/>
            </a:p>
          </p:txBody>
        </p:sp>
        <p:sp>
          <p:nvSpPr>
            <p:cNvPr id="290" name="Freeform 289">
              <a:extLst>
                <a:ext uri="{FF2B5EF4-FFF2-40B4-BE49-F238E27FC236}">
                  <a16:creationId xmlns:a16="http://schemas.microsoft.com/office/drawing/2014/main" id="{67DEC63B-D23D-9B67-0BEE-709AE7E8C22E}"/>
                </a:ext>
              </a:extLst>
            </p:cNvPr>
            <p:cNvSpPr/>
            <p:nvPr/>
          </p:nvSpPr>
          <p:spPr>
            <a:xfrm>
              <a:off x="4346303" y="2910109"/>
              <a:ext cx="76037" cy="77059"/>
            </a:xfrm>
            <a:custGeom>
              <a:avLst/>
              <a:gdLst>
                <a:gd name="connsiteX0" fmla="*/ 37507 w 76037"/>
                <a:gd name="connsiteY0" fmla="*/ 75990 h 77059"/>
                <a:gd name="connsiteX1" fmla="*/ 48 w 76037"/>
                <a:gd name="connsiteY1" fmla="*/ 37460 h 77059"/>
                <a:gd name="connsiteX2" fmla="*/ 37507 w 76037"/>
                <a:gd name="connsiteY2" fmla="*/ 0 h 77059"/>
                <a:gd name="connsiteX3" fmla="*/ 76037 w 76037"/>
                <a:gd name="connsiteY3" fmla="*/ 38530 h 77059"/>
                <a:gd name="connsiteX4" fmla="*/ 37507 w 76037"/>
                <a:gd name="connsiteY4" fmla="*/ 77060 h 77059"/>
                <a:gd name="connsiteX5" fmla="*/ 48210 w 76037"/>
                <a:gd name="connsiteY5" fmla="*/ 40670 h 77059"/>
                <a:gd name="connsiteX6" fmla="*/ 37507 w 76037"/>
                <a:gd name="connsiteY6" fmla="*/ 26757 h 77059"/>
                <a:gd name="connsiteX7" fmla="*/ 25734 w 76037"/>
                <a:gd name="connsiteY7" fmla="*/ 37460 h 77059"/>
                <a:gd name="connsiteX8" fmla="*/ 36437 w 76037"/>
                <a:gd name="connsiteY8" fmla="*/ 50303 h 77059"/>
                <a:gd name="connsiteX9" fmla="*/ 48210 w 76037"/>
                <a:gd name="connsiteY9" fmla="*/ 40670 h 77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6037" h="77059">
                  <a:moveTo>
                    <a:pt x="37507" y="75990"/>
                  </a:moveTo>
                  <a:cubicBezTo>
                    <a:pt x="16102" y="75990"/>
                    <a:pt x="-1023" y="58865"/>
                    <a:pt x="48" y="37460"/>
                  </a:cubicBezTo>
                  <a:cubicBezTo>
                    <a:pt x="48" y="16054"/>
                    <a:pt x="17172" y="0"/>
                    <a:pt x="37507" y="0"/>
                  </a:cubicBezTo>
                  <a:cubicBezTo>
                    <a:pt x="58913" y="0"/>
                    <a:pt x="76037" y="17125"/>
                    <a:pt x="76037" y="38530"/>
                  </a:cubicBezTo>
                  <a:cubicBezTo>
                    <a:pt x="76037" y="59936"/>
                    <a:pt x="58913" y="77060"/>
                    <a:pt x="37507" y="77060"/>
                  </a:cubicBezTo>
                  <a:close/>
                  <a:moveTo>
                    <a:pt x="48210" y="40670"/>
                  </a:moveTo>
                  <a:cubicBezTo>
                    <a:pt x="48210" y="33179"/>
                    <a:pt x="43929" y="26757"/>
                    <a:pt x="37507" y="26757"/>
                  </a:cubicBezTo>
                  <a:cubicBezTo>
                    <a:pt x="31085" y="26757"/>
                    <a:pt x="26804" y="29968"/>
                    <a:pt x="25734" y="37460"/>
                  </a:cubicBezTo>
                  <a:cubicBezTo>
                    <a:pt x="25734" y="43882"/>
                    <a:pt x="30015" y="50303"/>
                    <a:pt x="36437" y="50303"/>
                  </a:cubicBezTo>
                  <a:cubicBezTo>
                    <a:pt x="42859" y="50303"/>
                    <a:pt x="47140" y="47092"/>
                    <a:pt x="48210" y="40670"/>
                  </a:cubicBezTo>
                  <a:close/>
                </a:path>
              </a:pathLst>
            </a:custGeom>
            <a:grpFill/>
            <a:ln w="10698" cap="flat">
              <a:noFill/>
              <a:prstDash val="solid"/>
              <a:miter/>
            </a:ln>
          </p:spPr>
          <p:txBody>
            <a:bodyPr rtlCol="0" anchor="ctr"/>
            <a:lstStyle/>
            <a:p>
              <a:endParaRPr lang="en-US"/>
            </a:p>
          </p:txBody>
        </p:sp>
      </p:grpSp>
      <p:grpSp>
        <p:nvGrpSpPr>
          <p:cNvPr id="291" name="Graphic 9">
            <a:extLst>
              <a:ext uri="{FF2B5EF4-FFF2-40B4-BE49-F238E27FC236}">
                <a16:creationId xmlns:a16="http://schemas.microsoft.com/office/drawing/2014/main" id="{D020A526-3745-3B26-CA7F-2F1F0240CB39}"/>
              </a:ext>
            </a:extLst>
          </p:cNvPr>
          <p:cNvGrpSpPr/>
          <p:nvPr/>
        </p:nvGrpSpPr>
        <p:grpSpPr>
          <a:xfrm>
            <a:off x="800850" y="1748029"/>
            <a:ext cx="862557" cy="769302"/>
            <a:chOff x="785351" y="2415108"/>
            <a:chExt cx="862557" cy="769302"/>
          </a:xfrm>
          <a:solidFill>
            <a:srgbClr val="382B1B"/>
          </a:solidFill>
        </p:grpSpPr>
        <p:sp>
          <p:nvSpPr>
            <p:cNvPr id="292" name="Freeform 291">
              <a:extLst>
                <a:ext uri="{FF2B5EF4-FFF2-40B4-BE49-F238E27FC236}">
                  <a16:creationId xmlns:a16="http://schemas.microsoft.com/office/drawing/2014/main" id="{8A33823E-DB99-B3ED-AABD-959C7650CA67}"/>
                </a:ext>
              </a:extLst>
            </p:cNvPr>
            <p:cNvSpPr/>
            <p:nvPr/>
          </p:nvSpPr>
          <p:spPr>
            <a:xfrm>
              <a:off x="785351" y="2415108"/>
              <a:ext cx="862557" cy="769302"/>
            </a:xfrm>
            <a:custGeom>
              <a:avLst/>
              <a:gdLst>
                <a:gd name="connsiteX0" fmla="*/ 432591 w 862557"/>
                <a:gd name="connsiteY0" fmla="*/ 695142 h 769302"/>
                <a:gd name="connsiteX1" fmla="*/ 366234 w 862557"/>
                <a:gd name="connsiteY1" fmla="*/ 739023 h 769302"/>
                <a:gd name="connsiteX2" fmla="*/ 166093 w 862557"/>
                <a:gd name="connsiteY2" fmla="*/ 751867 h 769302"/>
                <a:gd name="connsiteX3" fmla="*/ 152180 w 862557"/>
                <a:gd name="connsiteY3" fmla="*/ 733672 h 769302"/>
                <a:gd name="connsiteX4" fmla="*/ 171444 w 862557"/>
                <a:gd name="connsiteY4" fmla="*/ 720829 h 769302"/>
                <a:gd name="connsiteX5" fmla="*/ 331985 w 862557"/>
                <a:gd name="connsiteY5" fmla="*/ 602029 h 769302"/>
                <a:gd name="connsiteX6" fmla="*/ 327704 w 862557"/>
                <a:gd name="connsiteY6" fmla="*/ 589185 h 769302"/>
                <a:gd name="connsiteX7" fmla="*/ 221747 w 862557"/>
                <a:gd name="connsiteY7" fmla="*/ 407239 h 769302"/>
                <a:gd name="connsiteX8" fmla="*/ 212115 w 862557"/>
                <a:gd name="connsiteY8" fmla="*/ 395466 h 769302"/>
                <a:gd name="connsiteX9" fmla="*/ 31239 w 862557"/>
                <a:gd name="connsiteY9" fmla="*/ 473596 h 769302"/>
                <a:gd name="connsiteX10" fmla="*/ 28028 w 862557"/>
                <a:gd name="connsiteY10" fmla="*/ 478947 h 769302"/>
                <a:gd name="connsiteX11" fmla="*/ 9833 w 862557"/>
                <a:gd name="connsiteY11" fmla="*/ 486439 h 769302"/>
                <a:gd name="connsiteX12" fmla="*/ 201 w 862557"/>
                <a:gd name="connsiteY12" fmla="*/ 468244 h 769302"/>
                <a:gd name="connsiteX13" fmla="*/ 35520 w 862557"/>
                <a:gd name="connsiteY13" fmla="*/ 376201 h 769302"/>
                <a:gd name="connsiteX14" fmla="*/ 175725 w 862557"/>
                <a:gd name="connsiteY14" fmla="*/ 268103 h 769302"/>
                <a:gd name="connsiteX15" fmla="*/ 183217 w 862557"/>
                <a:gd name="connsiteY15" fmla="*/ 265963 h 769302"/>
                <a:gd name="connsiteX16" fmla="*/ 176796 w 862557"/>
                <a:gd name="connsiteY16" fmla="*/ 223152 h 769302"/>
                <a:gd name="connsiteX17" fmla="*/ 266699 w 862557"/>
                <a:gd name="connsiteY17" fmla="*/ 4816 h 769302"/>
                <a:gd name="connsiteX18" fmla="*/ 288104 w 862557"/>
                <a:gd name="connsiteY18" fmla="*/ 4816 h 769302"/>
                <a:gd name="connsiteX19" fmla="*/ 288104 w 862557"/>
                <a:gd name="connsiteY19" fmla="*/ 27292 h 769302"/>
                <a:gd name="connsiteX20" fmla="*/ 284893 w 862557"/>
                <a:gd name="connsiteY20" fmla="*/ 189973 h 769302"/>
                <a:gd name="connsiteX21" fmla="*/ 311650 w 862557"/>
                <a:gd name="connsiteY21" fmla="*/ 226363 h 769302"/>
                <a:gd name="connsiteX22" fmla="*/ 324494 w 862557"/>
                <a:gd name="connsiteY22" fmla="*/ 228503 h 769302"/>
                <a:gd name="connsiteX23" fmla="*/ 536408 w 862557"/>
                <a:gd name="connsiteY23" fmla="*/ 228503 h 769302"/>
                <a:gd name="connsiteX24" fmla="*/ 549251 w 862557"/>
                <a:gd name="connsiteY24" fmla="*/ 226363 h 769302"/>
                <a:gd name="connsiteX25" fmla="*/ 574938 w 862557"/>
                <a:gd name="connsiteY25" fmla="*/ 32643 h 769302"/>
                <a:gd name="connsiteX26" fmla="*/ 574938 w 862557"/>
                <a:gd name="connsiteY26" fmla="*/ 30503 h 769302"/>
                <a:gd name="connsiteX27" fmla="*/ 574938 w 862557"/>
                <a:gd name="connsiteY27" fmla="*/ 4816 h 769302"/>
                <a:gd name="connsiteX28" fmla="*/ 600624 w 862557"/>
                <a:gd name="connsiteY28" fmla="*/ 11237 h 769302"/>
                <a:gd name="connsiteX29" fmla="*/ 679824 w 862557"/>
                <a:gd name="connsiteY29" fmla="*/ 259541 h 769302"/>
                <a:gd name="connsiteX30" fmla="*/ 686246 w 862557"/>
                <a:gd name="connsiteY30" fmla="*/ 270244 h 769302"/>
                <a:gd name="connsiteX31" fmla="*/ 861771 w 862557"/>
                <a:gd name="connsiteY31" fmla="*/ 467174 h 769302"/>
                <a:gd name="connsiteX32" fmla="*/ 854279 w 862557"/>
                <a:gd name="connsiteY32" fmla="*/ 487509 h 769302"/>
                <a:gd name="connsiteX33" fmla="*/ 833944 w 862557"/>
                <a:gd name="connsiteY33" fmla="*/ 477877 h 769302"/>
                <a:gd name="connsiteX34" fmla="*/ 716214 w 862557"/>
                <a:gd name="connsiteY34" fmla="*/ 395466 h 769302"/>
                <a:gd name="connsiteX35" fmla="*/ 648786 w 862557"/>
                <a:gd name="connsiteY35" fmla="*/ 398677 h 769302"/>
                <a:gd name="connsiteX36" fmla="*/ 642365 w 862557"/>
                <a:gd name="connsiteY36" fmla="*/ 407239 h 769302"/>
                <a:gd name="connsiteX37" fmla="*/ 535337 w 862557"/>
                <a:gd name="connsiteY37" fmla="*/ 592396 h 769302"/>
                <a:gd name="connsiteX38" fmla="*/ 531056 w 862557"/>
                <a:gd name="connsiteY38" fmla="*/ 604169 h 769302"/>
                <a:gd name="connsiteX39" fmla="*/ 683035 w 862557"/>
                <a:gd name="connsiteY39" fmla="*/ 724040 h 769302"/>
                <a:gd name="connsiteX40" fmla="*/ 694808 w 862557"/>
                <a:gd name="connsiteY40" fmla="*/ 724040 h 769302"/>
                <a:gd name="connsiteX41" fmla="*/ 710862 w 862557"/>
                <a:gd name="connsiteY41" fmla="*/ 736883 h 769302"/>
                <a:gd name="connsiteX42" fmla="*/ 699089 w 862557"/>
                <a:gd name="connsiteY42" fmla="*/ 754007 h 769302"/>
                <a:gd name="connsiteX43" fmla="*/ 645576 w 862557"/>
                <a:gd name="connsiteY43" fmla="*/ 766851 h 769302"/>
                <a:gd name="connsiteX44" fmla="*/ 433661 w 862557"/>
                <a:gd name="connsiteY44" fmla="*/ 698353 h 769302"/>
                <a:gd name="connsiteX45" fmla="*/ 445434 w 862557"/>
                <a:gd name="connsiteY45" fmla="*/ 305563 h 769302"/>
                <a:gd name="connsiteX46" fmla="*/ 445434 w 862557"/>
                <a:gd name="connsiteY46" fmla="*/ 350514 h 769302"/>
                <a:gd name="connsiteX47" fmla="*/ 489316 w 862557"/>
                <a:gd name="connsiteY47" fmla="*/ 419012 h 769302"/>
                <a:gd name="connsiteX48" fmla="*/ 492527 w 862557"/>
                <a:gd name="connsiteY48" fmla="*/ 426504 h 769302"/>
                <a:gd name="connsiteX49" fmla="*/ 525705 w 862557"/>
                <a:gd name="connsiteY49" fmla="*/ 445769 h 769302"/>
                <a:gd name="connsiteX50" fmla="*/ 803976 w 862557"/>
                <a:gd name="connsiteY50" fmla="*/ 397607 h 769302"/>
                <a:gd name="connsiteX51" fmla="*/ 799695 w 862557"/>
                <a:gd name="connsiteY51" fmla="*/ 390114 h 769302"/>
                <a:gd name="connsiteX52" fmla="*/ 662700 w 862557"/>
                <a:gd name="connsiteY52" fmla="*/ 293790 h 769302"/>
                <a:gd name="connsiteX53" fmla="*/ 646646 w 862557"/>
                <a:gd name="connsiteY53" fmla="*/ 267033 h 769302"/>
                <a:gd name="connsiteX54" fmla="*/ 630592 w 862557"/>
                <a:gd name="connsiteY54" fmla="*/ 96859 h 769302"/>
                <a:gd name="connsiteX55" fmla="*/ 625240 w 862557"/>
                <a:gd name="connsiteY55" fmla="*/ 88297 h 769302"/>
                <a:gd name="connsiteX56" fmla="*/ 446505 w 862557"/>
                <a:gd name="connsiteY56" fmla="*/ 305563 h 769302"/>
                <a:gd name="connsiteX57" fmla="*/ 235661 w 862557"/>
                <a:gd name="connsiteY57" fmla="*/ 91508 h 769302"/>
                <a:gd name="connsiteX58" fmla="*/ 232450 w 862557"/>
                <a:gd name="connsiteY58" fmla="*/ 91508 h 769302"/>
                <a:gd name="connsiteX59" fmla="*/ 219607 w 862557"/>
                <a:gd name="connsiteY59" fmla="*/ 120405 h 769302"/>
                <a:gd name="connsiteX60" fmla="*/ 215326 w 862557"/>
                <a:gd name="connsiteY60" fmla="*/ 268103 h 769302"/>
                <a:gd name="connsiteX61" fmla="*/ 201412 w 862557"/>
                <a:gd name="connsiteY61" fmla="*/ 291649 h 769302"/>
                <a:gd name="connsiteX62" fmla="*/ 197131 w 862557"/>
                <a:gd name="connsiteY62" fmla="*/ 292720 h 769302"/>
                <a:gd name="connsiteX63" fmla="*/ 61206 w 862557"/>
                <a:gd name="connsiteY63" fmla="*/ 389044 h 769302"/>
                <a:gd name="connsiteX64" fmla="*/ 55855 w 862557"/>
                <a:gd name="connsiteY64" fmla="*/ 399747 h 769302"/>
                <a:gd name="connsiteX65" fmla="*/ 205693 w 862557"/>
                <a:gd name="connsiteY65" fmla="*/ 364428 h 769302"/>
                <a:gd name="connsiteX66" fmla="*/ 334126 w 862557"/>
                <a:gd name="connsiteY66" fmla="*/ 445769 h 769302"/>
                <a:gd name="connsiteX67" fmla="*/ 366234 w 862557"/>
                <a:gd name="connsiteY67" fmla="*/ 427574 h 769302"/>
                <a:gd name="connsiteX68" fmla="*/ 371586 w 862557"/>
                <a:gd name="connsiteY68" fmla="*/ 416871 h 769302"/>
                <a:gd name="connsiteX69" fmla="*/ 371586 w 862557"/>
                <a:gd name="connsiteY69" fmla="*/ 397607 h 769302"/>
                <a:gd name="connsiteX70" fmla="*/ 415467 w 862557"/>
                <a:gd name="connsiteY70" fmla="*/ 350514 h 769302"/>
                <a:gd name="connsiteX71" fmla="*/ 415467 w 862557"/>
                <a:gd name="connsiteY71" fmla="*/ 305563 h 769302"/>
                <a:gd name="connsiteX72" fmla="*/ 281683 w 862557"/>
                <a:gd name="connsiteY72" fmla="*/ 235995 h 769302"/>
                <a:gd name="connsiteX73" fmla="*/ 236731 w 862557"/>
                <a:gd name="connsiteY73" fmla="*/ 91508 h 769302"/>
                <a:gd name="connsiteX74" fmla="*/ 607046 w 862557"/>
                <a:gd name="connsiteY74" fmla="*/ 735813 h 769302"/>
                <a:gd name="connsiteX75" fmla="*/ 505370 w 862557"/>
                <a:gd name="connsiteY75" fmla="*/ 624505 h 769302"/>
                <a:gd name="connsiteX76" fmla="*/ 511791 w 862557"/>
                <a:gd name="connsiteY76" fmla="*/ 472526 h 769302"/>
                <a:gd name="connsiteX77" fmla="*/ 476472 w 862557"/>
                <a:gd name="connsiteY77" fmla="*/ 452190 h 769302"/>
                <a:gd name="connsiteX78" fmla="*/ 468980 w 862557"/>
                <a:gd name="connsiteY78" fmla="*/ 453261 h 769302"/>
                <a:gd name="connsiteX79" fmla="*/ 390851 w 862557"/>
                <a:gd name="connsiteY79" fmla="*/ 453261 h 769302"/>
                <a:gd name="connsiteX80" fmla="*/ 383359 w 862557"/>
                <a:gd name="connsiteY80" fmla="*/ 452190 h 769302"/>
                <a:gd name="connsiteX81" fmla="*/ 349110 w 862557"/>
                <a:gd name="connsiteY81" fmla="*/ 471455 h 769302"/>
                <a:gd name="connsiteX82" fmla="*/ 251715 w 862557"/>
                <a:gd name="connsiteY82" fmla="*/ 735813 h 769302"/>
                <a:gd name="connsiteX83" fmla="*/ 258137 w 862557"/>
                <a:gd name="connsiteY83" fmla="*/ 735813 h 769302"/>
                <a:gd name="connsiteX84" fmla="*/ 414397 w 862557"/>
                <a:gd name="connsiteY84" fmla="*/ 664104 h 769302"/>
                <a:gd name="connsiteX85" fmla="*/ 444364 w 862557"/>
                <a:gd name="connsiteY85" fmla="*/ 664104 h 769302"/>
                <a:gd name="connsiteX86" fmla="*/ 493597 w 862557"/>
                <a:gd name="connsiteY86" fmla="*/ 703704 h 769302"/>
                <a:gd name="connsiteX87" fmla="*/ 605975 w 862557"/>
                <a:gd name="connsiteY87" fmla="*/ 734743 h 769302"/>
                <a:gd name="connsiteX88" fmla="*/ 250645 w 862557"/>
                <a:gd name="connsiteY88" fmla="*/ 412590 h 769302"/>
                <a:gd name="connsiteX89" fmla="*/ 336267 w 862557"/>
                <a:gd name="connsiteY89" fmla="*/ 559218 h 769302"/>
                <a:gd name="connsiteX90" fmla="*/ 250645 w 862557"/>
                <a:gd name="connsiteY90" fmla="*/ 412590 h 769302"/>
                <a:gd name="connsiteX91" fmla="*/ 609186 w 862557"/>
                <a:gd name="connsiteY91" fmla="*/ 412590 h 769302"/>
                <a:gd name="connsiteX92" fmla="*/ 523564 w 862557"/>
                <a:gd name="connsiteY92" fmla="*/ 559218 h 769302"/>
                <a:gd name="connsiteX93" fmla="*/ 609186 w 862557"/>
                <a:gd name="connsiteY93" fmla="*/ 412590 h 769302"/>
                <a:gd name="connsiteX94" fmla="*/ 344829 w 862557"/>
                <a:gd name="connsiteY94" fmla="*/ 250979 h 769302"/>
                <a:gd name="connsiteX95" fmla="*/ 515002 w 862557"/>
                <a:gd name="connsiteY95" fmla="*/ 250979 h 769302"/>
                <a:gd name="connsiteX96" fmla="*/ 344829 w 862557"/>
                <a:gd name="connsiteY96" fmla="*/ 250979 h 769302"/>
                <a:gd name="connsiteX97" fmla="*/ 460418 w 862557"/>
                <a:gd name="connsiteY97" fmla="*/ 409379 h 769302"/>
                <a:gd name="connsiteX98" fmla="*/ 431521 w 862557"/>
                <a:gd name="connsiteY98" fmla="*/ 378342 h 769302"/>
                <a:gd name="connsiteX99" fmla="*/ 400483 w 862557"/>
                <a:gd name="connsiteY99" fmla="*/ 407239 h 769302"/>
                <a:gd name="connsiteX100" fmla="*/ 429380 w 862557"/>
                <a:gd name="connsiteY100" fmla="*/ 438277 h 769302"/>
                <a:gd name="connsiteX101" fmla="*/ 460418 w 862557"/>
                <a:gd name="connsiteY101" fmla="*/ 409379 h 769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862557" h="769302">
                  <a:moveTo>
                    <a:pt x="432591" y="695142"/>
                  </a:moveTo>
                  <a:cubicBezTo>
                    <a:pt x="410115" y="710127"/>
                    <a:pt x="389780" y="727251"/>
                    <a:pt x="366234" y="739023"/>
                  </a:cubicBezTo>
                  <a:cubicBezTo>
                    <a:pt x="302018" y="772202"/>
                    <a:pt x="234591" y="775413"/>
                    <a:pt x="166093" y="751867"/>
                  </a:cubicBezTo>
                  <a:cubicBezTo>
                    <a:pt x="155390" y="748656"/>
                    <a:pt x="151109" y="742235"/>
                    <a:pt x="152180" y="733672"/>
                  </a:cubicBezTo>
                  <a:cubicBezTo>
                    <a:pt x="154320" y="725110"/>
                    <a:pt x="159671" y="720829"/>
                    <a:pt x="171444" y="720829"/>
                  </a:cubicBezTo>
                  <a:cubicBezTo>
                    <a:pt x="247434" y="720829"/>
                    <a:pt x="311650" y="672667"/>
                    <a:pt x="331985" y="602029"/>
                  </a:cubicBezTo>
                  <a:cubicBezTo>
                    <a:pt x="334126" y="595607"/>
                    <a:pt x="333056" y="592396"/>
                    <a:pt x="327704" y="589185"/>
                  </a:cubicBezTo>
                  <a:cubicBezTo>
                    <a:pt x="259207" y="548515"/>
                    <a:pt x="223888" y="487509"/>
                    <a:pt x="221747" y="407239"/>
                  </a:cubicBezTo>
                  <a:cubicBezTo>
                    <a:pt x="221747" y="399747"/>
                    <a:pt x="219607" y="397607"/>
                    <a:pt x="212115" y="395466"/>
                  </a:cubicBezTo>
                  <a:cubicBezTo>
                    <a:pt x="140407" y="378342"/>
                    <a:pt x="67628" y="409379"/>
                    <a:pt x="31239" y="473596"/>
                  </a:cubicBezTo>
                  <a:cubicBezTo>
                    <a:pt x="31239" y="475736"/>
                    <a:pt x="29098" y="476806"/>
                    <a:pt x="28028" y="478947"/>
                  </a:cubicBezTo>
                  <a:cubicBezTo>
                    <a:pt x="23747" y="486439"/>
                    <a:pt x="17325" y="488580"/>
                    <a:pt x="9833" y="486439"/>
                  </a:cubicBezTo>
                  <a:cubicBezTo>
                    <a:pt x="2341" y="484298"/>
                    <a:pt x="-870" y="476806"/>
                    <a:pt x="201" y="468244"/>
                  </a:cubicBezTo>
                  <a:cubicBezTo>
                    <a:pt x="6622" y="435066"/>
                    <a:pt x="17325" y="404028"/>
                    <a:pt x="35520" y="376201"/>
                  </a:cubicBezTo>
                  <a:cubicBezTo>
                    <a:pt x="68698" y="323757"/>
                    <a:pt x="115790" y="287368"/>
                    <a:pt x="175725" y="268103"/>
                  </a:cubicBezTo>
                  <a:cubicBezTo>
                    <a:pt x="177866" y="268103"/>
                    <a:pt x="180007" y="267033"/>
                    <a:pt x="183217" y="265963"/>
                  </a:cubicBezTo>
                  <a:cubicBezTo>
                    <a:pt x="181077" y="252049"/>
                    <a:pt x="177866" y="238136"/>
                    <a:pt x="176796" y="223152"/>
                  </a:cubicBezTo>
                  <a:cubicBezTo>
                    <a:pt x="170374" y="135390"/>
                    <a:pt x="201412" y="62611"/>
                    <a:pt x="266699" y="4816"/>
                  </a:cubicBezTo>
                  <a:cubicBezTo>
                    <a:pt x="274191" y="-1605"/>
                    <a:pt x="281683" y="-1605"/>
                    <a:pt x="288104" y="4816"/>
                  </a:cubicBezTo>
                  <a:cubicBezTo>
                    <a:pt x="294526" y="10167"/>
                    <a:pt x="294526" y="17659"/>
                    <a:pt x="288104" y="27292"/>
                  </a:cubicBezTo>
                  <a:cubicBezTo>
                    <a:pt x="258137" y="80805"/>
                    <a:pt x="255996" y="135390"/>
                    <a:pt x="284893" y="189973"/>
                  </a:cubicBezTo>
                  <a:cubicBezTo>
                    <a:pt x="291315" y="202817"/>
                    <a:pt x="302018" y="214589"/>
                    <a:pt x="311650" y="226363"/>
                  </a:cubicBezTo>
                  <a:cubicBezTo>
                    <a:pt x="314861" y="231714"/>
                    <a:pt x="319142" y="231714"/>
                    <a:pt x="324494" y="228503"/>
                  </a:cubicBezTo>
                  <a:cubicBezTo>
                    <a:pt x="395132" y="188903"/>
                    <a:pt x="465770" y="188903"/>
                    <a:pt x="536408" y="228503"/>
                  </a:cubicBezTo>
                  <a:cubicBezTo>
                    <a:pt x="541759" y="231714"/>
                    <a:pt x="544970" y="230643"/>
                    <a:pt x="549251" y="226363"/>
                  </a:cubicBezTo>
                  <a:cubicBezTo>
                    <a:pt x="599554" y="174990"/>
                    <a:pt x="610257" y="94719"/>
                    <a:pt x="574938" y="32643"/>
                  </a:cubicBezTo>
                  <a:cubicBezTo>
                    <a:pt x="574938" y="32643"/>
                    <a:pt x="574938" y="31573"/>
                    <a:pt x="574938" y="30503"/>
                  </a:cubicBezTo>
                  <a:cubicBezTo>
                    <a:pt x="567446" y="17659"/>
                    <a:pt x="567446" y="10167"/>
                    <a:pt x="574938" y="4816"/>
                  </a:cubicBezTo>
                  <a:cubicBezTo>
                    <a:pt x="582429" y="-535"/>
                    <a:pt x="589921" y="535"/>
                    <a:pt x="600624" y="11237"/>
                  </a:cubicBezTo>
                  <a:cubicBezTo>
                    <a:pt x="673403" y="78665"/>
                    <a:pt x="700159" y="162146"/>
                    <a:pt x="679824" y="259541"/>
                  </a:cubicBezTo>
                  <a:cubicBezTo>
                    <a:pt x="678754" y="265963"/>
                    <a:pt x="679824" y="268103"/>
                    <a:pt x="686246" y="270244"/>
                  </a:cubicBezTo>
                  <a:cubicBezTo>
                    <a:pt x="782571" y="302352"/>
                    <a:pt x="841436" y="368709"/>
                    <a:pt x="861771" y="467174"/>
                  </a:cubicBezTo>
                  <a:cubicBezTo>
                    <a:pt x="863911" y="477877"/>
                    <a:pt x="861771" y="484298"/>
                    <a:pt x="854279" y="487509"/>
                  </a:cubicBezTo>
                  <a:cubicBezTo>
                    <a:pt x="846787" y="490720"/>
                    <a:pt x="839295" y="487509"/>
                    <a:pt x="833944" y="477877"/>
                  </a:cubicBezTo>
                  <a:cubicBezTo>
                    <a:pt x="807187" y="431855"/>
                    <a:pt x="768657" y="404028"/>
                    <a:pt x="716214" y="395466"/>
                  </a:cubicBezTo>
                  <a:cubicBezTo>
                    <a:pt x="693738" y="391184"/>
                    <a:pt x="671262" y="393325"/>
                    <a:pt x="648786" y="398677"/>
                  </a:cubicBezTo>
                  <a:cubicBezTo>
                    <a:pt x="643435" y="399747"/>
                    <a:pt x="642365" y="401887"/>
                    <a:pt x="642365" y="407239"/>
                  </a:cubicBezTo>
                  <a:cubicBezTo>
                    <a:pt x="641294" y="488580"/>
                    <a:pt x="605975" y="550656"/>
                    <a:pt x="535337" y="592396"/>
                  </a:cubicBezTo>
                  <a:cubicBezTo>
                    <a:pt x="529986" y="595607"/>
                    <a:pt x="529986" y="598818"/>
                    <a:pt x="531056" y="604169"/>
                  </a:cubicBezTo>
                  <a:cubicBezTo>
                    <a:pt x="550321" y="672667"/>
                    <a:pt x="613467" y="721899"/>
                    <a:pt x="683035" y="724040"/>
                  </a:cubicBezTo>
                  <a:cubicBezTo>
                    <a:pt x="687316" y="724040"/>
                    <a:pt x="690527" y="724040"/>
                    <a:pt x="694808" y="724040"/>
                  </a:cubicBezTo>
                  <a:cubicBezTo>
                    <a:pt x="703370" y="724040"/>
                    <a:pt x="709792" y="728321"/>
                    <a:pt x="710862" y="736883"/>
                  </a:cubicBezTo>
                  <a:cubicBezTo>
                    <a:pt x="711933" y="745445"/>
                    <a:pt x="707651" y="751867"/>
                    <a:pt x="699089" y="754007"/>
                  </a:cubicBezTo>
                  <a:cubicBezTo>
                    <a:pt x="680895" y="758289"/>
                    <a:pt x="663770" y="764710"/>
                    <a:pt x="645576" y="766851"/>
                  </a:cubicBezTo>
                  <a:cubicBezTo>
                    <a:pt x="563165" y="777554"/>
                    <a:pt x="492527" y="752937"/>
                    <a:pt x="433661" y="698353"/>
                  </a:cubicBezTo>
                  <a:close/>
                  <a:moveTo>
                    <a:pt x="445434" y="305563"/>
                  </a:moveTo>
                  <a:lnTo>
                    <a:pt x="445434" y="350514"/>
                  </a:lnTo>
                  <a:cubicBezTo>
                    <a:pt x="478613" y="362288"/>
                    <a:pt x="492527" y="384763"/>
                    <a:pt x="489316" y="419012"/>
                  </a:cubicBezTo>
                  <a:cubicBezTo>
                    <a:pt x="489316" y="421153"/>
                    <a:pt x="490386" y="425433"/>
                    <a:pt x="492527" y="426504"/>
                  </a:cubicBezTo>
                  <a:cubicBezTo>
                    <a:pt x="503229" y="432925"/>
                    <a:pt x="515002" y="439347"/>
                    <a:pt x="525705" y="445769"/>
                  </a:cubicBezTo>
                  <a:cubicBezTo>
                    <a:pt x="605975" y="352655"/>
                    <a:pt x="698019" y="336601"/>
                    <a:pt x="803976" y="397607"/>
                  </a:cubicBezTo>
                  <a:cubicBezTo>
                    <a:pt x="802906" y="395466"/>
                    <a:pt x="800765" y="392255"/>
                    <a:pt x="799695" y="390114"/>
                  </a:cubicBezTo>
                  <a:cubicBezTo>
                    <a:pt x="766516" y="339812"/>
                    <a:pt x="720495" y="307703"/>
                    <a:pt x="662700" y="293790"/>
                  </a:cubicBezTo>
                  <a:cubicBezTo>
                    <a:pt x="644505" y="289509"/>
                    <a:pt x="641294" y="284157"/>
                    <a:pt x="646646" y="267033"/>
                  </a:cubicBezTo>
                  <a:cubicBezTo>
                    <a:pt x="663770" y="208168"/>
                    <a:pt x="658419" y="151444"/>
                    <a:pt x="630592" y="96859"/>
                  </a:cubicBezTo>
                  <a:cubicBezTo>
                    <a:pt x="629521" y="94719"/>
                    <a:pt x="628451" y="92579"/>
                    <a:pt x="625240" y="88297"/>
                  </a:cubicBezTo>
                  <a:cubicBezTo>
                    <a:pt x="635943" y="197465"/>
                    <a:pt x="561024" y="294860"/>
                    <a:pt x="446505" y="305563"/>
                  </a:cubicBezTo>
                  <a:close/>
                  <a:moveTo>
                    <a:pt x="235661" y="91508"/>
                  </a:moveTo>
                  <a:cubicBezTo>
                    <a:pt x="235661" y="91508"/>
                    <a:pt x="233520" y="91508"/>
                    <a:pt x="232450" y="91508"/>
                  </a:cubicBezTo>
                  <a:cubicBezTo>
                    <a:pt x="228169" y="101141"/>
                    <a:pt x="222818" y="110773"/>
                    <a:pt x="219607" y="120405"/>
                  </a:cubicBezTo>
                  <a:cubicBezTo>
                    <a:pt x="201412" y="169638"/>
                    <a:pt x="199272" y="218871"/>
                    <a:pt x="215326" y="268103"/>
                  </a:cubicBezTo>
                  <a:cubicBezTo>
                    <a:pt x="219607" y="282017"/>
                    <a:pt x="215326" y="288439"/>
                    <a:pt x="201412" y="291649"/>
                  </a:cubicBezTo>
                  <a:cubicBezTo>
                    <a:pt x="200342" y="291649"/>
                    <a:pt x="198201" y="291649"/>
                    <a:pt x="197131" y="292720"/>
                  </a:cubicBezTo>
                  <a:cubicBezTo>
                    <a:pt x="139336" y="307703"/>
                    <a:pt x="93314" y="339812"/>
                    <a:pt x="61206" y="389044"/>
                  </a:cubicBezTo>
                  <a:cubicBezTo>
                    <a:pt x="60136" y="391184"/>
                    <a:pt x="57995" y="394396"/>
                    <a:pt x="55855" y="399747"/>
                  </a:cubicBezTo>
                  <a:cubicBezTo>
                    <a:pt x="102947" y="367639"/>
                    <a:pt x="152180" y="354796"/>
                    <a:pt x="205693" y="364428"/>
                  </a:cubicBezTo>
                  <a:cubicBezTo>
                    <a:pt x="259207" y="374060"/>
                    <a:pt x="302018" y="401887"/>
                    <a:pt x="334126" y="445769"/>
                  </a:cubicBezTo>
                  <a:cubicBezTo>
                    <a:pt x="345899" y="439347"/>
                    <a:pt x="355531" y="432925"/>
                    <a:pt x="366234" y="427574"/>
                  </a:cubicBezTo>
                  <a:cubicBezTo>
                    <a:pt x="371586" y="425433"/>
                    <a:pt x="372656" y="422223"/>
                    <a:pt x="371586" y="416871"/>
                  </a:cubicBezTo>
                  <a:cubicBezTo>
                    <a:pt x="370515" y="410450"/>
                    <a:pt x="371586" y="404028"/>
                    <a:pt x="371586" y="397607"/>
                  </a:cubicBezTo>
                  <a:cubicBezTo>
                    <a:pt x="375867" y="372990"/>
                    <a:pt x="391921" y="358006"/>
                    <a:pt x="415467" y="350514"/>
                  </a:cubicBezTo>
                  <a:lnTo>
                    <a:pt x="415467" y="305563"/>
                  </a:lnTo>
                  <a:cubicBezTo>
                    <a:pt x="361953" y="300211"/>
                    <a:pt x="315931" y="277736"/>
                    <a:pt x="281683" y="235995"/>
                  </a:cubicBezTo>
                  <a:cubicBezTo>
                    <a:pt x="246364" y="194255"/>
                    <a:pt x="232450" y="146092"/>
                    <a:pt x="236731" y="91508"/>
                  </a:cubicBezTo>
                  <a:close/>
                  <a:moveTo>
                    <a:pt x="607046" y="735813"/>
                  </a:moveTo>
                  <a:cubicBezTo>
                    <a:pt x="558883" y="711197"/>
                    <a:pt x="523564" y="675878"/>
                    <a:pt x="505370" y="624505"/>
                  </a:cubicBezTo>
                  <a:cubicBezTo>
                    <a:pt x="486105" y="573131"/>
                    <a:pt x="489316" y="522829"/>
                    <a:pt x="511791" y="472526"/>
                  </a:cubicBezTo>
                  <a:cubicBezTo>
                    <a:pt x="500018" y="466104"/>
                    <a:pt x="488245" y="458612"/>
                    <a:pt x="476472" y="452190"/>
                  </a:cubicBezTo>
                  <a:cubicBezTo>
                    <a:pt x="474332" y="452190"/>
                    <a:pt x="471121" y="452190"/>
                    <a:pt x="468980" y="453261"/>
                  </a:cubicBezTo>
                  <a:cubicBezTo>
                    <a:pt x="441153" y="472526"/>
                    <a:pt x="418678" y="472526"/>
                    <a:pt x="390851" y="453261"/>
                  </a:cubicBezTo>
                  <a:cubicBezTo>
                    <a:pt x="388710" y="452190"/>
                    <a:pt x="385499" y="451120"/>
                    <a:pt x="383359" y="452190"/>
                  </a:cubicBezTo>
                  <a:cubicBezTo>
                    <a:pt x="371586" y="458612"/>
                    <a:pt x="359813" y="465034"/>
                    <a:pt x="349110" y="471455"/>
                  </a:cubicBezTo>
                  <a:cubicBezTo>
                    <a:pt x="389780" y="587045"/>
                    <a:pt x="357672" y="674807"/>
                    <a:pt x="251715" y="735813"/>
                  </a:cubicBezTo>
                  <a:cubicBezTo>
                    <a:pt x="253855" y="735813"/>
                    <a:pt x="255996" y="735813"/>
                    <a:pt x="258137" y="735813"/>
                  </a:cubicBezTo>
                  <a:cubicBezTo>
                    <a:pt x="320212" y="732602"/>
                    <a:pt x="371586" y="709056"/>
                    <a:pt x="414397" y="664104"/>
                  </a:cubicBezTo>
                  <a:cubicBezTo>
                    <a:pt x="426170" y="652331"/>
                    <a:pt x="432591" y="652331"/>
                    <a:pt x="444364" y="664104"/>
                  </a:cubicBezTo>
                  <a:cubicBezTo>
                    <a:pt x="460418" y="678018"/>
                    <a:pt x="476472" y="693002"/>
                    <a:pt x="493597" y="703704"/>
                  </a:cubicBezTo>
                  <a:cubicBezTo>
                    <a:pt x="527845" y="725110"/>
                    <a:pt x="565305" y="735813"/>
                    <a:pt x="605975" y="734743"/>
                  </a:cubicBezTo>
                  <a:close/>
                  <a:moveTo>
                    <a:pt x="250645" y="412590"/>
                  </a:moveTo>
                  <a:cubicBezTo>
                    <a:pt x="249574" y="468244"/>
                    <a:pt x="285964" y="534601"/>
                    <a:pt x="336267" y="559218"/>
                  </a:cubicBezTo>
                  <a:cubicBezTo>
                    <a:pt x="341618" y="501423"/>
                    <a:pt x="300948" y="433995"/>
                    <a:pt x="250645" y="412590"/>
                  </a:cubicBezTo>
                  <a:close/>
                  <a:moveTo>
                    <a:pt x="609186" y="412590"/>
                  </a:moveTo>
                  <a:cubicBezTo>
                    <a:pt x="561024" y="432925"/>
                    <a:pt x="518213" y="499283"/>
                    <a:pt x="523564" y="559218"/>
                  </a:cubicBezTo>
                  <a:cubicBezTo>
                    <a:pt x="572797" y="534601"/>
                    <a:pt x="610257" y="469315"/>
                    <a:pt x="609186" y="412590"/>
                  </a:cubicBezTo>
                  <a:close/>
                  <a:moveTo>
                    <a:pt x="344829" y="250979"/>
                  </a:moveTo>
                  <a:cubicBezTo>
                    <a:pt x="400483" y="287368"/>
                    <a:pt x="476472" y="279876"/>
                    <a:pt x="515002" y="250979"/>
                  </a:cubicBezTo>
                  <a:cubicBezTo>
                    <a:pt x="471121" y="221011"/>
                    <a:pt x="386569" y="221011"/>
                    <a:pt x="344829" y="250979"/>
                  </a:cubicBezTo>
                  <a:close/>
                  <a:moveTo>
                    <a:pt x="460418" y="409379"/>
                  </a:moveTo>
                  <a:cubicBezTo>
                    <a:pt x="460418" y="392255"/>
                    <a:pt x="447575" y="378342"/>
                    <a:pt x="431521" y="378342"/>
                  </a:cubicBezTo>
                  <a:cubicBezTo>
                    <a:pt x="415467" y="378342"/>
                    <a:pt x="401553" y="391184"/>
                    <a:pt x="400483" y="407239"/>
                  </a:cubicBezTo>
                  <a:cubicBezTo>
                    <a:pt x="400483" y="423293"/>
                    <a:pt x="412256" y="437207"/>
                    <a:pt x="429380" y="438277"/>
                  </a:cubicBezTo>
                  <a:cubicBezTo>
                    <a:pt x="445434" y="438277"/>
                    <a:pt x="459348" y="426504"/>
                    <a:pt x="460418" y="409379"/>
                  </a:cubicBezTo>
                  <a:close/>
                </a:path>
              </a:pathLst>
            </a:custGeom>
            <a:grpFill/>
            <a:ln w="10698" cap="flat">
              <a:noFill/>
              <a:prstDash val="solid"/>
              <a:miter/>
            </a:ln>
          </p:spPr>
          <p:txBody>
            <a:bodyPr rtlCol="0" anchor="ctr"/>
            <a:lstStyle/>
            <a:p>
              <a:endParaRPr lang="en-US"/>
            </a:p>
          </p:txBody>
        </p:sp>
        <p:sp>
          <p:nvSpPr>
            <p:cNvPr id="293" name="Freeform 292">
              <a:extLst>
                <a:ext uri="{FF2B5EF4-FFF2-40B4-BE49-F238E27FC236}">
                  <a16:creationId xmlns:a16="http://schemas.microsoft.com/office/drawing/2014/main" id="{DD04A289-F1C1-7AA8-56CD-74B688F24384}"/>
                </a:ext>
              </a:extLst>
            </p:cNvPr>
            <p:cNvSpPr/>
            <p:nvPr/>
          </p:nvSpPr>
          <p:spPr>
            <a:xfrm>
              <a:off x="1185834" y="2793392"/>
              <a:ext cx="59997" cy="59993"/>
            </a:xfrm>
            <a:custGeom>
              <a:avLst/>
              <a:gdLst>
                <a:gd name="connsiteX0" fmla="*/ 59935 w 59997"/>
                <a:gd name="connsiteY0" fmla="*/ 31096 h 59993"/>
                <a:gd name="connsiteX1" fmla="*/ 28897 w 59997"/>
                <a:gd name="connsiteY1" fmla="*/ 59993 h 59993"/>
                <a:gd name="connsiteX2" fmla="*/ 0 w 59997"/>
                <a:gd name="connsiteY2" fmla="*/ 28955 h 59993"/>
                <a:gd name="connsiteX3" fmla="*/ 31038 w 59997"/>
                <a:gd name="connsiteY3" fmla="*/ 58 h 59993"/>
                <a:gd name="connsiteX4" fmla="*/ 59935 w 59997"/>
                <a:gd name="connsiteY4" fmla="*/ 31096 h 599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997" h="59993">
                  <a:moveTo>
                    <a:pt x="59935" y="31096"/>
                  </a:moveTo>
                  <a:cubicBezTo>
                    <a:pt x="59935" y="47150"/>
                    <a:pt x="44952" y="59993"/>
                    <a:pt x="28897" y="59993"/>
                  </a:cubicBezTo>
                  <a:cubicBezTo>
                    <a:pt x="11773" y="59993"/>
                    <a:pt x="0" y="46080"/>
                    <a:pt x="0" y="28955"/>
                  </a:cubicBezTo>
                  <a:cubicBezTo>
                    <a:pt x="0" y="12901"/>
                    <a:pt x="13914" y="-1013"/>
                    <a:pt x="31038" y="58"/>
                  </a:cubicBezTo>
                  <a:cubicBezTo>
                    <a:pt x="48162" y="58"/>
                    <a:pt x="61006" y="15041"/>
                    <a:pt x="59935" y="31096"/>
                  </a:cubicBezTo>
                  <a:close/>
                </a:path>
              </a:pathLst>
            </a:custGeom>
            <a:grpFill/>
            <a:ln w="10698" cap="flat">
              <a:noFill/>
              <a:prstDash val="solid"/>
              <a:miter/>
            </a:ln>
          </p:spPr>
          <p:txBody>
            <a:bodyPr rtlCol="0" anchor="ctr"/>
            <a:lstStyle/>
            <a:p>
              <a:endParaRPr lang="en-US"/>
            </a:p>
          </p:txBody>
        </p:sp>
      </p:grpSp>
      <p:grpSp>
        <p:nvGrpSpPr>
          <p:cNvPr id="294" name="Graphic 9">
            <a:extLst>
              <a:ext uri="{FF2B5EF4-FFF2-40B4-BE49-F238E27FC236}">
                <a16:creationId xmlns:a16="http://schemas.microsoft.com/office/drawing/2014/main" id="{42E8171E-0E69-3A96-BF2F-4E9EBC9E627F}"/>
              </a:ext>
            </a:extLst>
          </p:cNvPr>
          <p:cNvGrpSpPr/>
          <p:nvPr/>
        </p:nvGrpSpPr>
        <p:grpSpPr>
          <a:xfrm>
            <a:off x="7194859" y="1769969"/>
            <a:ext cx="755617" cy="755633"/>
            <a:chOff x="7179360" y="2437048"/>
            <a:chExt cx="755617" cy="755633"/>
          </a:xfrm>
          <a:solidFill>
            <a:srgbClr val="382B1B"/>
          </a:solidFill>
        </p:grpSpPr>
        <p:sp>
          <p:nvSpPr>
            <p:cNvPr id="295" name="Freeform 294">
              <a:extLst>
                <a:ext uri="{FF2B5EF4-FFF2-40B4-BE49-F238E27FC236}">
                  <a16:creationId xmlns:a16="http://schemas.microsoft.com/office/drawing/2014/main" id="{85982BC6-AB97-2642-CF1F-9F59824D9CCD}"/>
                </a:ext>
              </a:extLst>
            </p:cNvPr>
            <p:cNvSpPr/>
            <p:nvPr/>
          </p:nvSpPr>
          <p:spPr>
            <a:xfrm>
              <a:off x="7179360" y="2437048"/>
              <a:ext cx="755617" cy="755633"/>
            </a:xfrm>
            <a:custGeom>
              <a:avLst/>
              <a:gdLst>
                <a:gd name="connsiteX0" fmla="*/ 377811 w 755617"/>
                <a:gd name="connsiteY0" fmla="*/ 0 h 755633"/>
                <a:gd name="connsiteX1" fmla="*/ 755618 w 755617"/>
                <a:gd name="connsiteY1" fmla="*/ 376736 h 755633"/>
                <a:gd name="connsiteX2" fmla="*/ 382093 w 755617"/>
                <a:gd name="connsiteY2" fmla="*/ 755613 h 755633"/>
                <a:gd name="connsiteX3" fmla="*/ 5 w 755617"/>
                <a:gd name="connsiteY3" fmla="*/ 381018 h 755633"/>
                <a:gd name="connsiteX4" fmla="*/ 377811 w 755617"/>
                <a:gd name="connsiteY4" fmla="*/ 0 h 755633"/>
                <a:gd name="connsiteX5" fmla="*/ 378882 w 755617"/>
                <a:gd name="connsiteY5" fmla="*/ 38530 h 755633"/>
                <a:gd name="connsiteX6" fmla="*/ 38535 w 755617"/>
                <a:gd name="connsiteY6" fmla="*/ 376736 h 755633"/>
                <a:gd name="connsiteX7" fmla="*/ 377811 w 755617"/>
                <a:gd name="connsiteY7" fmla="*/ 718154 h 755633"/>
                <a:gd name="connsiteX8" fmla="*/ 718158 w 755617"/>
                <a:gd name="connsiteY8" fmla="*/ 377807 h 755633"/>
                <a:gd name="connsiteX9" fmla="*/ 378882 w 755617"/>
                <a:gd name="connsiteY9" fmla="*/ 38530 h 755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55617" h="755633">
                  <a:moveTo>
                    <a:pt x="377811" y="0"/>
                  </a:moveTo>
                  <a:cubicBezTo>
                    <a:pt x="585445" y="0"/>
                    <a:pt x="755618" y="169104"/>
                    <a:pt x="755618" y="376736"/>
                  </a:cubicBezTo>
                  <a:cubicBezTo>
                    <a:pt x="755618" y="585440"/>
                    <a:pt x="588656" y="753473"/>
                    <a:pt x="382093" y="755613"/>
                  </a:cubicBezTo>
                  <a:cubicBezTo>
                    <a:pt x="171249" y="757754"/>
                    <a:pt x="1075" y="589721"/>
                    <a:pt x="5" y="381018"/>
                  </a:cubicBezTo>
                  <a:cubicBezTo>
                    <a:pt x="-1066" y="170174"/>
                    <a:pt x="166967" y="0"/>
                    <a:pt x="377811" y="0"/>
                  </a:cubicBezTo>
                  <a:close/>
                  <a:moveTo>
                    <a:pt x="378882" y="38530"/>
                  </a:moveTo>
                  <a:cubicBezTo>
                    <a:pt x="191584" y="38530"/>
                    <a:pt x="38535" y="190509"/>
                    <a:pt x="38535" y="376736"/>
                  </a:cubicBezTo>
                  <a:cubicBezTo>
                    <a:pt x="38535" y="565105"/>
                    <a:pt x="189444" y="718154"/>
                    <a:pt x="377811" y="718154"/>
                  </a:cubicBezTo>
                  <a:cubicBezTo>
                    <a:pt x="566179" y="718154"/>
                    <a:pt x="718158" y="566175"/>
                    <a:pt x="718158" y="377807"/>
                  </a:cubicBezTo>
                  <a:cubicBezTo>
                    <a:pt x="718158" y="191579"/>
                    <a:pt x="566179" y="38530"/>
                    <a:pt x="378882" y="38530"/>
                  </a:cubicBezTo>
                  <a:close/>
                </a:path>
              </a:pathLst>
            </a:custGeom>
            <a:grpFill/>
            <a:ln w="10698" cap="flat">
              <a:noFill/>
              <a:prstDash val="solid"/>
              <a:miter/>
            </a:ln>
          </p:spPr>
          <p:txBody>
            <a:bodyPr rtlCol="0" anchor="ctr"/>
            <a:lstStyle/>
            <a:p>
              <a:endParaRPr lang="en-US"/>
            </a:p>
          </p:txBody>
        </p:sp>
        <p:sp>
          <p:nvSpPr>
            <p:cNvPr id="296" name="Freeform 295">
              <a:extLst>
                <a:ext uri="{FF2B5EF4-FFF2-40B4-BE49-F238E27FC236}">
                  <a16:creationId xmlns:a16="http://schemas.microsoft.com/office/drawing/2014/main" id="{753359B1-3704-6858-315D-95045E455CDD}"/>
                </a:ext>
              </a:extLst>
            </p:cNvPr>
            <p:cNvSpPr/>
            <p:nvPr/>
          </p:nvSpPr>
          <p:spPr>
            <a:xfrm>
              <a:off x="7324568" y="2632657"/>
              <a:ext cx="463643" cy="366955"/>
            </a:xfrm>
            <a:custGeom>
              <a:avLst/>
              <a:gdLst>
                <a:gd name="connsiteX0" fmla="*/ 170527 w 463643"/>
                <a:gd name="connsiteY0" fmla="*/ 197181 h 366955"/>
                <a:gd name="connsiteX1" fmla="*/ 175878 w 463643"/>
                <a:gd name="connsiteY1" fmla="*/ 188619 h 366955"/>
                <a:gd name="connsiteX2" fmla="*/ 341771 w 463643"/>
                <a:gd name="connsiteY2" fmla="*/ 22727 h 366955"/>
                <a:gd name="connsiteX3" fmla="*/ 412409 w 463643"/>
                <a:gd name="connsiteY3" fmla="*/ 2392 h 366955"/>
                <a:gd name="connsiteX4" fmla="*/ 444517 w 463643"/>
                <a:gd name="connsiteY4" fmla="*/ 119052 h 366955"/>
                <a:gd name="connsiteX5" fmla="*/ 218689 w 463643"/>
                <a:gd name="connsiteY5" fmla="*/ 344879 h 366955"/>
                <a:gd name="connsiteX6" fmla="*/ 115943 w 463643"/>
                <a:gd name="connsiteY6" fmla="*/ 344879 h 366955"/>
                <a:gd name="connsiteX7" fmla="*/ 22829 w 463643"/>
                <a:gd name="connsiteY7" fmla="*/ 251766 h 366955"/>
                <a:gd name="connsiteX8" fmla="*/ 4635 w 463643"/>
                <a:gd name="connsiteY8" fmla="*/ 178987 h 366955"/>
                <a:gd name="connsiteX9" fmla="*/ 65640 w 463643"/>
                <a:gd name="connsiteY9" fmla="*/ 129754 h 366955"/>
                <a:gd name="connsiteX10" fmla="*/ 117013 w 463643"/>
                <a:gd name="connsiteY10" fmla="*/ 146878 h 366955"/>
                <a:gd name="connsiteX11" fmla="*/ 160894 w 463643"/>
                <a:gd name="connsiteY11" fmla="*/ 189689 h 366955"/>
                <a:gd name="connsiteX12" fmla="*/ 169456 w 463643"/>
                <a:gd name="connsiteY12" fmla="*/ 197181 h 366955"/>
                <a:gd name="connsiteX13" fmla="*/ 168386 w 463643"/>
                <a:gd name="connsiteY13" fmla="*/ 326685 h 366955"/>
                <a:gd name="connsiteX14" fmla="*/ 194073 w 463643"/>
                <a:gd name="connsiteY14" fmla="*/ 314912 h 366955"/>
                <a:gd name="connsiteX15" fmla="*/ 413479 w 463643"/>
                <a:gd name="connsiteY15" fmla="*/ 95505 h 366955"/>
                <a:gd name="connsiteX16" fmla="*/ 418831 w 463643"/>
                <a:gd name="connsiteY16" fmla="*/ 90154 h 366955"/>
                <a:gd name="connsiteX17" fmla="*/ 423111 w 463643"/>
                <a:gd name="connsiteY17" fmla="*/ 55905 h 366955"/>
                <a:gd name="connsiteX18" fmla="*/ 393144 w 463643"/>
                <a:gd name="connsiteY18" fmla="*/ 37711 h 366955"/>
                <a:gd name="connsiteX19" fmla="*/ 368528 w 463643"/>
                <a:gd name="connsiteY19" fmla="*/ 49484 h 366955"/>
                <a:gd name="connsiteX20" fmla="*/ 185511 w 463643"/>
                <a:gd name="connsiteY20" fmla="*/ 232500 h 366955"/>
                <a:gd name="connsiteX21" fmla="*/ 151262 w 463643"/>
                <a:gd name="connsiteY21" fmla="*/ 232500 h 366955"/>
                <a:gd name="connsiteX22" fmla="*/ 95608 w 463643"/>
                <a:gd name="connsiteY22" fmla="*/ 176847 h 366955"/>
                <a:gd name="connsiteX23" fmla="*/ 49586 w 463643"/>
                <a:gd name="connsiteY23" fmla="*/ 176847 h 366955"/>
                <a:gd name="connsiteX24" fmla="*/ 49586 w 463643"/>
                <a:gd name="connsiteY24" fmla="*/ 222868 h 366955"/>
                <a:gd name="connsiteX25" fmla="*/ 143770 w 463643"/>
                <a:gd name="connsiteY25" fmla="*/ 317052 h 366955"/>
                <a:gd name="connsiteX26" fmla="*/ 167316 w 463643"/>
                <a:gd name="connsiteY26" fmla="*/ 326685 h 3669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63643" h="366955">
                  <a:moveTo>
                    <a:pt x="170527" y="197181"/>
                  </a:moveTo>
                  <a:cubicBezTo>
                    <a:pt x="172668" y="193971"/>
                    <a:pt x="173738" y="190760"/>
                    <a:pt x="175878" y="188619"/>
                  </a:cubicBezTo>
                  <a:cubicBezTo>
                    <a:pt x="231533" y="132965"/>
                    <a:pt x="286116" y="78381"/>
                    <a:pt x="341771" y="22727"/>
                  </a:cubicBezTo>
                  <a:cubicBezTo>
                    <a:pt x="362106" y="2392"/>
                    <a:pt x="385652" y="-4030"/>
                    <a:pt x="412409" y="2392"/>
                  </a:cubicBezTo>
                  <a:cubicBezTo>
                    <a:pt x="462712" y="15235"/>
                    <a:pt x="480906" y="82662"/>
                    <a:pt x="444517" y="119052"/>
                  </a:cubicBezTo>
                  <a:cubicBezTo>
                    <a:pt x="369598" y="193971"/>
                    <a:pt x="294679" y="269960"/>
                    <a:pt x="218689" y="344879"/>
                  </a:cubicBezTo>
                  <a:cubicBezTo>
                    <a:pt x="188722" y="374847"/>
                    <a:pt x="145911" y="373777"/>
                    <a:pt x="115943" y="344879"/>
                  </a:cubicBezTo>
                  <a:cubicBezTo>
                    <a:pt x="84905" y="313842"/>
                    <a:pt x="53867" y="282803"/>
                    <a:pt x="22829" y="251766"/>
                  </a:cubicBezTo>
                  <a:cubicBezTo>
                    <a:pt x="2494" y="231430"/>
                    <a:pt x="-6068" y="206814"/>
                    <a:pt x="4635" y="178987"/>
                  </a:cubicBezTo>
                  <a:cubicBezTo>
                    <a:pt x="15337" y="151160"/>
                    <a:pt x="35672" y="134036"/>
                    <a:pt x="65640" y="129754"/>
                  </a:cubicBezTo>
                  <a:cubicBezTo>
                    <a:pt x="84905" y="127614"/>
                    <a:pt x="103100" y="134036"/>
                    <a:pt x="117013" y="146878"/>
                  </a:cubicBezTo>
                  <a:cubicBezTo>
                    <a:pt x="131997" y="160793"/>
                    <a:pt x="145911" y="175776"/>
                    <a:pt x="160894" y="189689"/>
                  </a:cubicBezTo>
                  <a:cubicBezTo>
                    <a:pt x="163035" y="191830"/>
                    <a:pt x="165176" y="193971"/>
                    <a:pt x="169456" y="197181"/>
                  </a:cubicBezTo>
                  <a:close/>
                  <a:moveTo>
                    <a:pt x="168386" y="326685"/>
                  </a:moveTo>
                  <a:cubicBezTo>
                    <a:pt x="179089" y="326685"/>
                    <a:pt x="186581" y="321334"/>
                    <a:pt x="194073" y="314912"/>
                  </a:cubicBezTo>
                  <a:cubicBezTo>
                    <a:pt x="266852" y="242133"/>
                    <a:pt x="340700" y="169355"/>
                    <a:pt x="413479" y="95505"/>
                  </a:cubicBezTo>
                  <a:cubicBezTo>
                    <a:pt x="415619" y="93365"/>
                    <a:pt x="416690" y="92295"/>
                    <a:pt x="418831" y="90154"/>
                  </a:cubicBezTo>
                  <a:cubicBezTo>
                    <a:pt x="427393" y="79451"/>
                    <a:pt x="428463" y="67679"/>
                    <a:pt x="423111" y="55905"/>
                  </a:cubicBezTo>
                  <a:cubicBezTo>
                    <a:pt x="416690" y="44132"/>
                    <a:pt x="407057" y="37711"/>
                    <a:pt x="393144" y="37711"/>
                  </a:cubicBezTo>
                  <a:cubicBezTo>
                    <a:pt x="383511" y="37711"/>
                    <a:pt x="376020" y="43062"/>
                    <a:pt x="368528" y="49484"/>
                  </a:cubicBezTo>
                  <a:cubicBezTo>
                    <a:pt x="307522" y="110490"/>
                    <a:pt x="246516" y="171495"/>
                    <a:pt x="185511" y="232500"/>
                  </a:cubicBezTo>
                  <a:cubicBezTo>
                    <a:pt x="172668" y="245344"/>
                    <a:pt x="164105" y="245344"/>
                    <a:pt x="151262" y="232500"/>
                  </a:cubicBezTo>
                  <a:cubicBezTo>
                    <a:pt x="133068" y="214306"/>
                    <a:pt x="113803" y="195041"/>
                    <a:pt x="95608" y="176847"/>
                  </a:cubicBezTo>
                  <a:cubicBezTo>
                    <a:pt x="81695" y="162933"/>
                    <a:pt x="63500" y="162933"/>
                    <a:pt x="49586" y="176847"/>
                  </a:cubicBezTo>
                  <a:cubicBezTo>
                    <a:pt x="35672" y="189689"/>
                    <a:pt x="35672" y="208955"/>
                    <a:pt x="49586" y="222868"/>
                  </a:cubicBezTo>
                  <a:cubicBezTo>
                    <a:pt x="80624" y="254976"/>
                    <a:pt x="112732" y="286014"/>
                    <a:pt x="143770" y="317052"/>
                  </a:cubicBezTo>
                  <a:cubicBezTo>
                    <a:pt x="150192" y="323474"/>
                    <a:pt x="157684" y="326685"/>
                    <a:pt x="167316" y="326685"/>
                  </a:cubicBezTo>
                  <a:close/>
                </a:path>
              </a:pathLst>
            </a:custGeom>
            <a:grpFill/>
            <a:ln w="10698" cap="flat">
              <a:noFill/>
              <a:prstDash val="solid"/>
              <a:miter/>
            </a:ln>
          </p:spPr>
          <p:txBody>
            <a:bodyPr rtlCol="0" anchor="ctr"/>
            <a:lstStyle/>
            <a:p>
              <a:endParaRPr lang="en-US"/>
            </a:p>
          </p:txBody>
        </p:sp>
      </p:grpSp>
      <p:grpSp>
        <p:nvGrpSpPr>
          <p:cNvPr id="297" name="Graphic 9">
            <a:extLst>
              <a:ext uri="{FF2B5EF4-FFF2-40B4-BE49-F238E27FC236}">
                <a16:creationId xmlns:a16="http://schemas.microsoft.com/office/drawing/2014/main" id="{F6227BBF-0549-5153-B0D0-AC70733EB025}"/>
              </a:ext>
            </a:extLst>
          </p:cNvPr>
          <p:cNvGrpSpPr/>
          <p:nvPr/>
        </p:nvGrpSpPr>
        <p:grpSpPr>
          <a:xfrm>
            <a:off x="2433217" y="1793515"/>
            <a:ext cx="757754" cy="751332"/>
            <a:chOff x="2417718" y="2460594"/>
            <a:chExt cx="757754" cy="751332"/>
          </a:xfrm>
          <a:solidFill>
            <a:srgbClr val="382B1B"/>
          </a:solidFill>
        </p:grpSpPr>
        <p:sp>
          <p:nvSpPr>
            <p:cNvPr id="298" name="Freeform 297">
              <a:extLst>
                <a:ext uri="{FF2B5EF4-FFF2-40B4-BE49-F238E27FC236}">
                  <a16:creationId xmlns:a16="http://schemas.microsoft.com/office/drawing/2014/main" id="{082741D1-B36B-EF19-3197-B4FB48846657}"/>
                </a:ext>
              </a:extLst>
            </p:cNvPr>
            <p:cNvSpPr/>
            <p:nvPr/>
          </p:nvSpPr>
          <p:spPr>
            <a:xfrm>
              <a:off x="2959277" y="2460594"/>
              <a:ext cx="216195" cy="216195"/>
            </a:xfrm>
            <a:custGeom>
              <a:avLst/>
              <a:gdLst>
                <a:gd name="connsiteX0" fmla="*/ 108098 w 216195"/>
                <a:gd name="connsiteY0" fmla="*/ 216195 h 216195"/>
                <a:gd name="connsiteX1" fmla="*/ 0 w 216195"/>
                <a:gd name="connsiteY1" fmla="*/ 108098 h 216195"/>
                <a:gd name="connsiteX2" fmla="*/ 108098 w 216195"/>
                <a:gd name="connsiteY2" fmla="*/ 0 h 216195"/>
                <a:gd name="connsiteX3" fmla="*/ 216195 w 216195"/>
                <a:gd name="connsiteY3" fmla="*/ 108098 h 216195"/>
                <a:gd name="connsiteX4" fmla="*/ 108098 w 216195"/>
                <a:gd name="connsiteY4" fmla="*/ 216195 h 216195"/>
                <a:gd name="connsiteX5" fmla="*/ 108098 w 216195"/>
                <a:gd name="connsiteY5" fmla="*/ 29968 h 216195"/>
                <a:gd name="connsiteX6" fmla="*/ 29968 w 216195"/>
                <a:gd name="connsiteY6" fmla="*/ 108098 h 216195"/>
                <a:gd name="connsiteX7" fmla="*/ 108098 w 216195"/>
                <a:gd name="connsiteY7" fmla="*/ 186228 h 216195"/>
                <a:gd name="connsiteX8" fmla="*/ 186228 w 216195"/>
                <a:gd name="connsiteY8" fmla="*/ 108098 h 216195"/>
                <a:gd name="connsiteX9" fmla="*/ 108098 w 216195"/>
                <a:gd name="connsiteY9" fmla="*/ 29968 h 2161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6195" h="216195">
                  <a:moveTo>
                    <a:pt x="108098" y="216195"/>
                  </a:moveTo>
                  <a:cubicBezTo>
                    <a:pt x="48162" y="216195"/>
                    <a:pt x="0" y="168033"/>
                    <a:pt x="0" y="108098"/>
                  </a:cubicBezTo>
                  <a:cubicBezTo>
                    <a:pt x="0" y="48162"/>
                    <a:pt x="48162" y="0"/>
                    <a:pt x="108098" y="0"/>
                  </a:cubicBezTo>
                  <a:cubicBezTo>
                    <a:pt x="168033" y="0"/>
                    <a:pt x="216195" y="48162"/>
                    <a:pt x="216195" y="108098"/>
                  </a:cubicBezTo>
                  <a:cubicBezTo>
                    <a:pt x="216195" y="168033"/>
                    <a:pt x="168033" y="216195"/>
                    <a:pt x="108098" y="216195"/>
                  </a:cubicBezTo>
                  <a:close/>
                  <a:moveTo>
                    <a:pt x="108098" y="29968"/>
                  </a:moveTo>
                  <a:cubicBezTo>
                    <a:pt x="65287" y="29968"/>
                    <a:pt x="29968" y="65287"/>
                    <a:pt x="29968" y="108098"/>
                  </a:cubicBezTo>
                  <a:cubicBezTo>
                    <a:pt x="29968" y="150909"/>
                    <a:pt x="65287" y="186228"/>
                    <a:pt x="108098" y="186228"/>
                  </a:cubicBezTo>
                  <a:cubicBezTo>
                    <a:pt x="150909" y="186228"/>
                    <a:pt x="186228" y="150909"/>
                    <a:pt x="186228" y="108098"/>
                  </a:cubicBezTo>
                  <a:cubicBezTo>
                    <a:pt x="186228" y="65287"/>
                    <a:pt x="150909" y="29968"/>
                    <a:pt x="108098" y="29968"/>
                  </a:cubicBezTo>
                  <a:close/>
                </a:path>
              </a:pathLst>
            </a:custGeom>
            <a:grpFill/>
            <a:ln w="10698" cap="flat">
              <a:solidFill>
                <a:srgbClr val="382B1B"/>
              </a:solidFill>
              <a:prstDash val="solid"/>
              <a:miter/>
            </a:ln>
          </p:spPr>
          <p:txBody>
            <a:bodyPr rtlCol="0" anchor="ctr"/>
            <a:lstStyle/>
            <a:p>
              <a:endParaRPr lang="en-US"/>
            </a:p>
          </p:txBody>
        </p:sp>
        <p:sp>
          <p:nvSpPr>
            <p:cNvPr id="299" name="Freeform 298">
              <a:extLst>
                <a:ext uri="{FF2B5EF4-FFF2-40B4-BE49-F238E27FC236}">
                  <a16:creationId xmlns:a16="http://schemas.microsoft.com/office/drawing/2014/main" id="{A28E329E-249A-30BE-8282-CA2758D6D7D1}"/>
                </a:ext>
              </a:extLst>
            </p:cNvPr>
            <p:cNvSpPr/>
            <p:nvPr/>
          </p:nvSpPr>
          <p:spPr>
            <a:xfrm>
              <a:off x="2417718" y="2995731"/>
              <a:ext cx="216195" cy="216195"/>
            </a:xfrm>
            <a:custGeom>
              <a:avLst/>
              <a:gdLst>
                <a:gd name="connsiteX0" fmla="*/ 108098 w 216195"/>
                <a:gd name="connsiteY0" fmla="*/ 216195 h 216195"/>
                <a:gd name="connsiteX1" fmla="*/ 0 w 216195"/>
                <a:gd name="connsiteY1" fmla="*/ 108098 h 216195"/>
                <a:gd name="connsiteX2" fmla="*/ 108098 w 216195"/>
                <a:gd name="connsiteY2" fmla="*/ 0 h 216195"/>
                <a:gd name="connsiteX3" fmla="*/ 216195 w 216195"/>
                <a:gd name="connsiteY3" fmla="*/ 108098 h 216195"/>
                <a:gd name="connsiteX4" fmla="*/ 108098 w 216195"/>
                <a:gd name="connsiteY4" fmla="*/ 216195 h 216195"/>
                <a:gd name="connsiteX5" fmla="*/ 108098 w 216195"/>
                <a:gd name="connsiteY5" fmla="*/ 29968 h 216195"/>
                <a:gd name="connsiteX6" fmla="*/ 29968 w 216195"/>
                <a:gd name="connsiteY6" fmla="*/ 108098 h 216195"/>
                <a:gd name="connsiteX7" fmla="*/ 108098 w 216195"/>
                <a:gd name="connsiteY7" fmla="*/ 186228 h 216195"/>
                <a:gd name="connsiteX8" fmla="*/ 186228 w 216195"/>
                <a:gd name="connsiteY8" fmla="*/ 108098 h 216195"/>
                <a:gd name="connsiteX9" fmla="*/ 108098 w 216195"/>
                <a:gd name="connsiteY9" fmla="*/ 29968 h 2161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6195" h="216195">
                  <a:moveTo>
                    <a:pt x="108098" y="216195"/>
                  </a:moveTo>
                  <a:cubicBezTo>
                    <a:pt x="48162" y="216195"/>
                    <a:pt x="0" y="168033"/>
                    <a:pt x="0" y="108098"/>
                  </a:cubicBezTo>
                  <a:cubicBezTo>
                    <a:pt x="0" y="48162"/>
                    <a:pt x="48162" y="0"/>
                    <a:pt x="108098" y="0"/>
                  </a:cubicBezTo>
                  <a:cubicBezTo>
                    <a:pt x="168033" y="0"/>
                    <a:pt x="216195" y="48162"/>
                    <a:pt x="216195" y="108098"/>
                  </a:cubicBezTo>
                  <a:cubicBezTo>
                    <a:pt x="216195" y="168033"/>
                    <a:pt x="168033" y="216195"/>
                    <a:pt x="108098" y="216195"/>
                  </a:cubicBezTo>
                  <a:close/>
                  <a:moveTo>
                    <a:pt x="108098" y="29968"/>
                  </a:moveTo>
                  <a:cubicBezTo>
                    <a:pt x="65287" y="29968"/>
                    <a:pt x="29968" y="65287"/>
                    <a:pt x="29968" y="108098"/>
                  </a:cubicBezTo>
                  <a:cubicBezTo>
                    <a:pt x="29968" y="150909"/>
                    <a:pt x="65287" y="186228"/>
                    <a:pt x="108098" y="186228"/>
                  </a:cubicBezTo>
                  <a:cubicBezTo>
                    <a:pt x="150908" y="186228"/>
                    <a:pt x="186228" y="150909"/>
                    <a:pt x="186228" y="108098"/>
                  </a:cubicBezTo>
                  <a:cubicBezTo>
                    <a:pt x="186228" y="65287"/>
                    <a:pt x="150908" y="29968"/>
                    <a:pt x="108098" y="29968"/>
                  </a:cubicBezTo>
                  <a:close/>
                </a:path>
              </a:pathLst>
            </a:custGeom>
            <a:grpFill/>
            <a:ln w="10698" cap="flat">
              <a:solidFill>
                <a:srgbClr val="382B1B"/>
              </a:solidFill>
              <a:prstDash val="solid"/>
              <a:miter/>
            </a:ln>
          </p:spPr>
          <p:txBody>
            <a:bodyPr rtlCol="0" anchor="ctr"/>
            <a:lstStyle/>
            <a:p>
              <a:endParaRPr lang="en-US"/>
            </a:p>
          </p:txBody>
        </p:sp>
        <p:sp>
          <p:nvSpPr>
            <p:cNvPr id="300" name="Freeform 299">
              <a:extLst>
                <a:ext uri="{FF2B5EF4-FFF2-40B4-BE49-F238E27FC236}">
                  <a16:creationId xmlns:a16="http://schemas.microsoft.com/office/drawing/2014/main" id="{BABF2CE6-9DFB-B961-508C-7AB8E3DA7C4B}"/>
                </a:ext>
              </a:extLst>
            </p:cNvPr>
            <p:cNvSpPr/>
            <p:nvPr/>
          </p:nvSpPr>
          <p:spPr>
            <a:xfrm>
              <a:off x="2428421" y="2468086"/>
              <a:ext cx="151978" cy="151978"/>
            </a:xfrm>
            <a:custGeom>
              <a:avLst/>
              <a:gdLst>
                <a:gd name="connsiteX0" fmla="*/ 75989 w 151978"/>
                <a:gd name="connsiteY0" fmla="*/ 151979 h 151978"/>
                <a:gd name="connsiteX1" fmla="*/ 0 w 151978"/>
                <a:gd name="connsiteY1" fmla="*/ 75989 h 151978"/>
                <a:gd name="connsiteX2" fmla="*/ 75989 w 151978"/>
                <a:gd name="connsiteY2" fmla="*/ 0 h 151978"/>
                <a:gd name="connsiteX3" fmla="*/ 151979 w 151978"/>
                <a:gd name="connsiteY3" fmla="*/ 75989 h 151978"/>
                <a:gd name="connsiteX4" fmla="*/ 75989 w 151978"/>
                <a:gd name="connsiteY4" fmla="*/ 151979 h 151978"/>
                <a:gd name="connsiteX5" fmla="*/ 75989 w 151978"/>
                <a:gd name="connsiteY5" fmla="*/ 29968 h 151978"/>
                <a:gd name="connsiteX6" fmla="*/ 29968 w 151978"/>
                <a:gd name="connsiteY6" fmla="*/ 75989 h 151978"/>
                <a:gd name="connsiteX7" fmla="*/ 75989 w 151978"/>
                <a:gd name="connsiteY7" fmla="*/ 122011 h 151978"/>
                <a:gd name="connsiteX8" fmla="*/ 122011 w 151978"/>
                <a:gd name="connsiteY8" fmla="*/ 75989 h 151978"/>
                <a:gd name="connsiteX9" fmla="*/ 75989 w 151978"/>
                <a:gd name="connsiteY9" fmla="*/ 29968 h 151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978" h="151978">
                  <a:moveTo>
                    <a:pt x="75989" y="151979"/>
                  </a:moveTo>
                  <a:cubicBezTo>
                    <a:pt x="34249" y="151979"/>
                    <a:pt x="0" y="117730"/>
                    <a:pt x="0" y="75989"/>
                  </a:cubicBezTo>
                  <a:cubicBezTo>
                    <a:pt x="0" y="34249"/>
                    <a:pt x="34249" y="0"/>
                    <a:pt x="75989" y="0"/>
                  </a:cubicBezTo>
                  <a:cubicBezTo>
                    <a:pt x="117730" y="0"/>
                    <a:pt x="151979" y="34249"/>
                    <a:pt x="151979" y="75989"/>
                  </a:cubicBezTo>
                  <a:cubicBezTo>
                    <a:pt x="151979" y="117730"/>
                    <a:pt x="117730" y="151979"/>
                    <a:pt x="75989" y="151979"/>
                  </a:cubicBezTo>
                  <a:close/>
                  <a:moveTo>
                    <a:pt x="75989" y="29968"/>
                  </a:moveTo>
                  <a:cubicBezTo>
                    <a:pt x="50303" y="29968"/>
                    <a:pt x="29968" y="50303"/>
                    <a:pt x="29968" y="75989"/>
                  </a:cubicBezTo>
                  <a:cubicBezTo>
                    <a:pt x="29968" y="101676"/>
                    <a:pt x="50303" y="122011"/>
                    <a:pt x="75989" y="122011"/>
                  </a:cubicBezTo>
                  <a:cubicBezTo>
                    <a:pt x="101676" y="122011"/>
                    <a:pt x="122011" y="101676"/>
                    <a:pt x="122011" y="75989"/>
                  </a:cubicBezTo>
                  <a:cubicBezTo>
                    <a:pt x="122011" y="50303"/>
                    <a:pt x="101676" y="29968"/>
                    <a:pt x="75989" y="29968"/>
                  </a:cubicBezTo>
                  <a:close/>
                </a:path>
              </a:pathLst>
            </a:custGeom>
            <a:grpFill/>
            <a:ln w="10698" cap="flat">
              <a:solidFill>
                <a:srgbClr val="382B1B"/>
              </a:solidFill>
              <a:prstDash val="solid"/>
              <a:miter/>
            </a:ln>
          </p:spPr>
          <p:txBody>
            <a:bodyPr rtlCol="0" anchor="ctr"/>
            <a:lstStyle/>
            <a:p>
              <a:endParaRPr lang="en-US"/>
            </a:p>
          </p:txBody>
        </p:sp>
        <p:sp>
          <p:nvSpPr>
            <p:cNvPr id="301" name="Freeform 300">
              <a:extLst>
                <a:ext uri="{FF2B5EF4-FFF2-40B4-BE49-F238E27FC236}">
                  <a16:creationId xmlns:a16="http://schemas.microsoft.com/office/drawing/2014/main" id="{860D1EB9-51EF-C16E-390B-AA1877E29B21}"/>
                </a:ext>
              </a:extLst>
            </p:cNvPr>
            <p:cNvSpPr/>
            <p:nvPr/>
          </p:nvSpPr>
          <p:spPr>
            <a:xfrm>
              <a:off x="3012790" y="3052455"/>
              <a:ext cx="151978" cy="151978"/>
            </a:xfrm>
            <a:custGeom>
              <a:avLst/>
              <a:gdLst>
                <a:gd name="connsiteX0" fmla="*/ 75989 w 151978"/>
                <a:gd name="connsiteY0" fmla="*/ 151979 h 151978"/>
                <a:gd name="connsiteX1" fmla="*/ 0 w 151978"/>
                <a:gd name="connsiteY1" fmla="*/ 75990 h 151978"/>
                <a:gd name="connsiteX2" fmla="*/ 75989 w 151978"/>
                <a:gd name="connsiteY2" fmla="*/ 0 h 151978"/>
                <a:gd name="connsiteX3" fmla="*/ 151979 w 151978"/>
                <a:gd name="connsiteY3" fmla="*/ 75990 h 151978"/>
                <a:gd name="connsiteX4" fmla="*/ 75989 w 151978"/>
                <a:gd name="connsiteY4" fmla="*/ 151979 h 151978"/>
                <a:gd name="connsiteX5" fmla="*/ 75989 w 151978"/>
                <a:gd name="connsiteY5" fmla="*/ 29968 h 151978"/>
                <a:gd name="connsiteX6" fmla="*/ 29968 w 151978"/>
                <a:gd name="connsiteY6" fmla="*/ 75990 h 151978"/>
                <a:gd name="connsiteX7" fmla="*/ 75989 w 151978"/>
                <a:gd name="connsiteY7" fmla="*/ 122011 h 151978"/>
                <a:gd name="connsiteX8" fmla="*/ 122011 w 151978"/>
                <a:gd name="connsiteY8" fmla="*/ 75990 h 151978"/>
                <a:gd name="connsiteX9" fmla="*/ 75989 w 151978"/>
                <a:gd name="connsiteY9" fmla="*/ 29968 h 151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978" h="151978">
                  <a:moveTo>
                    <a:pt x="75989" y="151979"/>
                  </a:moveTo>
                  <a:cubicBezTo>
                    <a:pt x="34249" y="151979"/>
                    <a:pt x="0" y="117730"/>
                    <a:pt x="0" y="75990"/>
                  </a:cubicBezTo>
                  <a:cubicBezTo>
                    <a:pt x="0" y="34249"/>
                    <a:pt x="34249" y="0"/>
                    <a:pt x="75989" y="0"/>
                  </a:cubicBezTo>
                  <a:cubicBezTo>
                    <a:pt x="117730" y="0"/>
                    <a:pt x="151979" y="34249"/>
                    <a:pt x="151979" y="75990"/>
                  </a:cubicBezTo>
                  <a:cubicBezTo>
                    <a:pt x="151979" y="117730"/>
                    <a:pt x="117730" y="151979"/>
                    <a:pt x="75989" y="151979"/>
                  </a:cubicBezTo>
                  <a:close/>
                  <a:moveTo>
                    <a:pt x="75989" y="29968"/>
                  </a:moveTo>
                  <a:cubicBezTo>
                    <a:pt x="50303" y="29968"/>
                    <a:pt x="29968" y="50303"/>
                    <a:pt x="29968" y="75990"/>
                  </a:cubicBezTo>
                  <a:cubicBezTo>
                    <a:pt x="29968" y="101676"/>
                    <a:pt x="50303" y="122011"/>
                    <a:pt x="75989" y="122011"/>
                  </a:cubicBezTo>
                  <a:cubicBezTo>
                    <a:pt x="101676" y="122011"/>
                    <a:pt x="122011" y="101676"/>
                    <a:pt x="122011" y="75990"/>
                  </a:cubicBezTo>
                  <a:cubicBezTo>
                    <a:pt x="122011" y="50303"/>
                    <a:pt x="101676" y="29968"/>
                    <a:pt x="75989" y="29968"/>
                  </a:cubicBezTo>
                  <a:close/>
                </a:path>
              </a:pathLst>
            </a:custGeom>
            <a:grpFill/>
            <a:ln w="10698" cap="flat">
              <a:solidFill>
                <a:srgbClr val="382B1B"/>
              </a:solidFill>
              <a:prstDash val="solid"/>
              <a:miter/>
            </a:ln>
          </p:spPr>
          <p:txBody>
            <a:bodyPr rtlCol="0" anchor="ctr"/>
            <a:lstStyle/>
            <a:p>
              <a:endParaRPr lang="en-US"/>
            </a:p>
          </p:txBody>
        </p:sp>
        <p:grpSp>
          <p:nvGrpSpPr>
            <p:cNvPr id="302" name="Graphic 9">
              <a:extLst>
                <a:ext uri="{FF2B5EF4-FFF2-40B4-BE49-F238E27FC236}">
                  <a16:creationId xmlns:a16="http://schemas.microsoft.com/office/drawing/2014/main" id="{0CE30934-125E-7CE7-7C90-E6041ABDA6BD}"/>
                </a:ext>
              </a:extLst>
            </p:cNvPr>
            <p:cNvGrpSpPr/>
            <p:nvPr/>
          </p:nvGrpSpPr>
          <p:grpSpPr>
            <a:xfrm>
              <a:off x="2532849" y="2580571"/>
              <a:ext cx="533857" cy="540768"/>
              <a:chOff x="2532849" y="2580571"/>
              <a:chExt cx="533857" cy="540768"/>
            </a:xfrm>
            <a:grpFill/>
          </p:grpSpPr>
          <p:sp>
            <p:nvSpPr>
              <p:cNvPr id="309" name="Freeform 308">
                <a:extLst>
                  <a:ext uri="{FF2B5EF4-FFF2-40B4-BE49-F238E27FC236}">
                    <a16:creationId xmlns:a16="http://schemas.microsoft.com/office/drawing/2014/main" id="{C83D997E-A1B8-B50B-9E86-93B205C76DDB}"/>
                  </a:ext>
                </a:extLst>
              </p:cNvPr>
              <p:cNvSpPr/>
              <p:nvPr/>
            </p:nvSpPr>
            <p:spPr>
              <a:xfrm>
                <a:off x="2547221" y="2584746"/>
                <a:ext cx="513731" cy="519082"/>
              </a:xfrm>
              <a:custGeom>
                <a:avLst/>
                <a:gdLst>
                  <a:gd name="connsiteX0" fmla="*/ 0 w 513731"/>
                  <a:gd name="connsiteY0" fmla="*/ 0 h 519082"/>
                  <a:gd name="connsiteX1" fmla="*/ 513731 w 513731"/>
                  <a:gd name="connsiteY1" fmla="*/ 519083 h 519082"/>
                </a:gdLst>
                <a:ahLst/>
                <a:cxnLst>
                  <a:cxn ang="0">
                    <a:pos x="connsiteX0" y="connsiteY0"/>
                  </a:cxn>
                  <a:cxn ang="0">
                    <a:pos x="connsiteX1" y="connsiteY1"/>
                  </a:cxn>
                </a:cxnLst>
                <a:rect l="l" t="t" r="r" b="b"/>
                <a:pathLst>
                  <a:path w="513731" h="519082">
                    <a:moveTo>
                      <a:pt x="0" y="0"/>
                    </a:moveTo>
                    <a:lnTo>
                      <a:pt x="513731" y="519083"/>
                    </a:lnTo>
                  </a:path>
                </a:pathLst>
              </a:custGeom>
              <a:grpFill/>
              <a:ln w="10698" cap="flat">
                <a:solidFill>
                  <a:srgbClr val="382B1B"/>
                </a:solidFill>
                <a:prstDash val="solid"/>
                <a:miter/>
              </a:ln>
            </p:spPr>
            <p:txBody>
              <a:bodyPr rtlCol="0" anchor="ctr"/>
              <a:lstStyle/>
              <a:p>
                <a:endParaRPr lang="en-US"/>
              </a:p>
            </p:txBody>
          </p:sp>
          <p:sp>
            <p:nvSpPr>
              <p:cNvPr id="310" name="Freeform 309">
                <a:extLst>
                  <a:ext uri="{FF2B5EF4-FFF2-40B4-BE49-F238E27FC236}">
                    <a16:creationId xmlns:a16="http://schemas.microsoft.com/office/drawing/2014/main" id="{958E44A3-8333-55CD-3E06-31A7928C9617}"/>
                  </a:ext>
                </a:extLst>
              </p:cNvPr>
              <p:cNvSpPr/>
              <p:nvPr/>
            </p:nvSpPr>
            <p:spPr>
              <a:xfrm rot="-2676000">
                <a:off x="2784794" y="2485992"/>
                <a:ext cx="29967" cy="729926"/>
              </a:xfrm>
              <a:custGeom>
                <a:avLst/>
                <a:gdLst>
                  <a:gd name="connsiteX0" fmla="*/ 0 w 29967"/>
                  <a:gd name="connsiteY0" fmla="*/ 1 h 729926"/>
                  <a:gd name="connsiteX1" fmla="*/ 29967 w 29967"/>
                  <a:gd name="connsiteY1" fmla="*/ 1 h 729926"/>
                  <a:gd name="connsiteX2" fmla="*/ 29967 w 29967"/>
                  <a:gd name="connsiteY2" fmla="*/ 729927 h 729926"/>
                  <a:gd name="connsiteX3" fmla="*/ 0 w 29967"/>
                  <a:gd name="connsiteY3" fmla="*/ 729927 h 729926"/>
                </a:gdLst>
                <a:ahLst/>
                <a:cxnLst>
                  <a:cxn ang="0">
                    <a:pos x="connsiteX0" y="connsiteY0"/>
                  </a:cxn>
                  <a:cxn ang="0">
                    <a:pos x="connsiteX1" y="connsiteY1"/>
                  </a:cxn>
                  <a:cxn ang="0">
                    <a:pos x="connsiteX2" y="connsiteY2"/>
                  </a:cxn>
                  <a:cxn ang="0">
                    <a:pos x="connsiteX3" y="connsiteY3"/>
                  </a:cxn>
                </a:cxnLst>
                <a:rect l="l" t="t" r="r" b="b"/>
                <a:pathLst>
                  <a:path w="29967" h="729926">
                    <a:moveTo>
                      <a:pt x="0" y="1"/>
                    </a:moveTo>
                    <a:lnTo>
                      <a:pt x="29967" y="1"/>
                    </a:lnTo>
                    <a:lnTo>
                      <a:pt x="29967" y="729927"/>
                    </a:lnTo>
                    <a:lnTo>
                      <a:pt x="0" y="729927"/>
                    </a:lnTo>
                    <a:close/>
                  </a:path>
                </a:pathLst>
              </a:custGeom>
              <a:grpFill/>
              <a:ln w="10698" cap="flat">
                <a:solidFill>
                  <a:srgbClr val="382B1B"/>
                </a:solidFill>
                <a:prstDash val="solid"/>
                <a:miter/>
              </a:ln>
            </p:spPr>
            <p:txBody>
              <a:bodyPr rtlCol="0" anchor="ctr"/>
              <a:lstStyle/>
              <a:p>
                <a:endParaRPr lang="en-US"/>
              </a:p>
            </p:txBody>
          </p:sp>
        </p:grpSp>
        <p:grpSp>
          <p:nvGrpSpPr>
            <p:cNvPr id="303" name="Graphic 9">
              <a:extLst>
                <a:ext uri="{FF2B5EF4-FFF2-40B4-BE49-F238E27FC236}">
                  <a16:creationId xmlns:a16="http://schemas.microsoft.com/office/drawing/2014/main" id="{D4FDE938-9B5A-5F03-70D7-167A3E6DDFCD}"/>
                </a:ext>
              </a:extLst>
            </p:cNvPr>
            <p:cNvGrpSpPr/>
            <p:nvPr/>
          </p:nvGrpSpPr>
          <p:grpSpPr>
            <a:xfrm>
              <a:off x="2573541" y="2618639"/>
              <a:ext cx="414547" cy="438699"/>
              <a:chOff x="2573541" y="2618639"/>
              <a:chExt cx="414547" cy="438699"/>
            </a:xfrm>
            <a:grpFill/>
          </p:grpSpPr>
          <p:sp>
            <p:nvSpPr>
              <p:cNvPr id="307" name="Freeform 306">
                <a:extLst>
                  <a:ext uri="{FF2B5EF4-FFF2-40B4-BE49-F238E27FC236}">
                    <a16:creationId xmlns:a16="http://schemas.microsoft.com/office/drawing/2014/main" id="{E0890557-0338-A797-E357-F4DDC8A2F6C5}"/>
                  </a:ext>
                </a:extLst>
              </p:cNvPr>
              <p:cNvSpPr/>
              <p:nvPr/>
            </p:nvSpPr>
            <p:spPr>
              <a:xfrm>
                <a:off x="2585751" y="2628627"/>
                <a:ext cx="392790" cy="418476"/>
              </a:xfrm>
              <a:custGeom>
                <a:avLst/>
                <a:gdLst>
                  <a:gd name="connsiteX0" fmla="*/ 392790 w 392790"/>
                  <a:gd name="connsiteY0" fmla="*/ 0 h 418476"/>
                  <a:gd name="connsiteX1" fmla="*/ 0 w 392790"/>
                  <a:gd name="connsiteY1" fmla="*/ 418477 h 418476"/>
                </a:gdLst>
                <a:ahLst/>
                <a:cxnLst>
                  <a:cxn ang="0">
                    <a:pos x="connsiteX0" y="connsiteY0"/>
                  </a:cxn>
                  <a:cxn ang="0">
                    <a:pos x="connsiteX1" y="connsiteY1"/>
                  </a:cxn>
                </a:cxnLst>
                <a:rect l="l" t="t" r="r" b="b"/>
                <a:pathLst>
                  <a:path w="392790" h="418476">
                    <a:moveTo>
                      <a:pt x="392790" y="0"/>
                    </a:moveTo>
                    <a:lnTo>
                      <a:pt x="0" y="418477"/>
                    </a:lnTo>
                  </a:path>
                </a:pathLst>
              </a:custGeom>
              <a:grpFill/>
              <a:ln w="10698" cap="flat">
                <a:solidFill>
                  <a:srgbClr val="382B1B"/>
                </a:solidFill>
                <a:prstDash val="solid"/>
                <a:miter/>
              </a:ln>
            </p:spPr>
            <p:txBody>
              <a:bodyPr rtlCol="0" anchor="ctr"/>
              <a:lstStyle/>
              <a:p>
                <a:endParaRPr lang="en-US"/>
              </a:p>
            </p:txBody>
          </p:sp>
          <p:sp>
            <p:nvSpPr>
              <p:cNvPr id="308" name="Freeform 307">
                <a:extLst>
                  <a:ext uri="{FF2B5EF4-FFF2-40B4-BE49-F238E27FC236}">
                    <a16:creationId xmlns:a16="http://schemas.microsoft.com/office/drawing/2014/main" id="{6BBD862F-3BCA-2FD8-6221-6AFC271F474D}"/>
                  </a:ext>
                </a:extLst>
              </p:cNvPr>
              <p:cNvSpPr/>
              <p:nvPr/>
            </p:nvSpPr>
            <p:spPr>
              <a:xfrm rot="-2808001">
                <a:off x="2493982" y="2823004"/>
                <a:ext cx="573666" cy="29967"/>
              </a:xfrm>
              <a:custGeom>
                <a:avLst/>
                <a:gdLst>
                  <a:gd name="connsiteX0" fmla="*/ 0 w 573666"/>
                  <a:gd name="connsiteY0" fmla="*/ 0 h 29967"/>
                  <a:gd name="connsiteX1" fmla="*/ 573667 w 573666"/>
                  <a:gd name="connsiteY1" fmla="*/ 0 h 29967"/>
                  <a:gd name="connsiteX2" fmla="*/ 573667 w 573666"/>
                  <a:gd name="connsiteY2" fmla="*/ 29967 h 29967"/>
                  <a:gd name="connsiteX3" fmla="*/ 0 w 573666"/>
                  <a:gd name="connsiteY3" fmla="*/ 29967 h 29967"/>
                </a:gdLst>
                <a:ahLst/>
                <a:cxnLst>
                  <a:cxn ang="0">
                    <a:pos x="connsiteX0" y="connsiteY0"/>
                  </a:cxn>
                  <a:cxn ang="0">
                    <a:pos x="connsiteX1" y="connsiteY1"/>
                  </a:cxn>
                  <a:cxn ang="0">
                    <a:pos x="connsiteX2" y="connsiteY2"/>
                  </a:cxn>
                  <a:cxn ang="0">
                    <a:pos x="connsiteX3" y="connsiteY3"/>
                  </a:cxn>
                </a:cxnLst>
                <a:rect l="l" t="t" r="r" b="b"/>
                <a:pathLst>
                  <a:path w="573666" h="29967">
                    <a:moveTo>
                      <a:pt x="0" y="0"/>
                    </a:moveTo>
                    <a:lnTo>
                      <a:pt x="573667" y="0"/>
                    </a:lnTo>
                    <a:lnTo>
                      <a:pt x="573667" y="29967"/>
                    </a:lnTo>
                    <a:lnTo>
                      <a:pt x="0" y="29967"/>
                    </a:lnTo>
                    <a:close/>
                  </a:path>
                </a:pathLst>
              </a:custGeom>
              <a:grpFill/>
              <a:ln w="10698" cap="flat">
                <a:solidFill>
                  <a:srgbClr val="382B1B"/>
                </a:solidFill>
                <a:prstDash val="solid"/>
                <a:miter/>
              </a:ln>
            </p:spPr>
            <p:txBody>
              <a:bodyPr rtlCol="0" anchor="ctr"/>
              <a:lstStyle/>
              <a:p>
                <a:endParaRPr lang="en-US"/>
              </a:p>
            </p:txBody>
          </p:sp>
        </p:grpSp>
        <p:grpSp>
          <p:nvGrpSpPr>
            <p:cNvPr id="304" name="Graphic 9">
              <a:extLst>
                <a:ext uri="{FF2B5EF4-FFF2-40B4-BE49-F238E27FC236}">
                  <a16:creationId xmlns:a16="http://schemas.microsoft.com/office/drawing/2014/main" id="{AF884C91-A1C5-485A-C1EC-20A0B5F45464}"/>
                </a:ext>
              </a:extLst>
            </p:cNvPr>
            <p:cNvGrpSpPr/>
            <p:nvPr/>
          </p:nvGrpSpPr>
          <p:grpSpPr>
            <a:xfrm>
              <a:off x="2586822" y="2636119"/>
              <a:ext cx="415265" cy="415265"/>
              <a:chOff x="2586822" y="2636119"/>
              <a:chExt cx="415265" cy="415265"/>
            </a:xfrm>
            <a:grpFill/>
          </p:grpSpPr>
          <p:sp>
            <p:nvSpPr>
              <p:cNvPr id="305" name="Freeform 304">
                <a:extLst>
                  <a:ext uri="{FF2B5EF4-FFF2-40B4-BE49-F238E27FC236}">
                    <a16:creationId xmlns:a16="http://schemas.microsoft.com/office/drawing/2014/main" id="{76D5CA57-63EF-BFB8-A9D7-C2897425757B}"/>
                  </a:ext>
                </a:extLst>
              </p:cNvPr>
              <p:cNvSpPr/>
              <p:nvPr/>
            </p:nvSpPr>
            <p:spPr>
              <a:xfrm>
                <a:off x="2602876" y="2652173"/>
                <a:ext cx="383157" cy="383157"/>
              </a:xfrm>
              <a:custGeom>
                <a:avLst/>
                <a:gdLst>
                  <a:gd name="connsiteX0" fmla="*/ 383158 w 383157"/>
                  <a:gd name="connsiteY0" fmla="*/ 191579 h 383157"/>
                  <a:gd name="connsiteX1" fmla="*/ 191579 w 383157"/>
                  <a:gd name="connsiteY1" fmla="*/ 383158 h 383157"/>
                  <a:gd name="connsiteX2" fmla="*/ 0 w 383157"/>
                  <a:gd name="connsiteY2" fmla="*/ 191579 h 383157"/>
                  <a:gd name="connsiteX3" fmla="*/ 191579 w 383157"/>
                  <a:gd name="connsiteY3" fmla="*/ -1 h 383157"/>
                  <a:gd name="connsiteX4" fmla="*/ 383158 w 383157"/>
                  <a:gd name="connsiteY4" fmla="*/ 191579 h 3831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3157" h="383157">
                    <a:moveTo>
                      <a:pt x="383158" y="191579"/>
                    </a:moveTo>
                    <a:cubicBezTo>
                      <a:pt x="383158" y="297385"/>
                      <a:pt x="297385" y="383158"/>
                      <a:pt x="191579" y="383158"/>
                    </a:cubicBezTo>
                    <a:cubicBezTo>
                      <a:pt x="85773" y="383158"/>
                      <a:pt x="0" y="297385"/>
                      <a:pt x="0" y="191579"/>
                    </a:cubicBezTo>
                    <a:cubicBezTo>
                      <a:pt x="0" y="85772"/>
                      <a:pt x="85773" y="-1"/>
                      <a:pt x="191579" y="-1"/>
                    </a:cubicBezTo>
                    <a:cubicBezTo>
                      <a:pt x="297385" y="-1"/>
                      <a:pt x="383158" y="85772"/>
                      <a:pt x="383158" y="191579"/>
                    </a:cubicBezTo>
                    <a:close/>
                  </a:path>
                </a:pathLst>
              </a:custGeom>
              <a:solidFill>
                <a:schemeClr val="bg1"/>
              </a:solidFill>
              <a:ln w="10698" cap="flat">
                <a:solidFill>
                  <a:srgbClr val="382B1B"/>
                </a:solidFill>
                <a:prstDash val="solid"/>
                <a:miter/>
              </a:ln>
            </p:spPr>
            <p:txBody>
              <a:bodyPr rtlCol="0" anchor="ctr"/>
              <a:lstStyle/>
              <a:p>
                <a:endParaRPr lang="en-US"/>
              </a:p>
            </p:txBody>
          </p:sp>
          <p:sp>
            <p:nvSpPr>
              <p:cNvPr id="306" name="Freeform 305">
                <a:extLst>
                  <a:ext uri="{FF2B5EF4-FFF2-40B4-BE49-F238E27FC236}">
                    <a16:creationId xmlns:a16="http://schemas.microsoft.com/office/drawing/2014/main" id="{F69A53D7-55C7-C97C-9B1C-C487AFA73C15}"/>
                  </a:ext>
                </a:extLst>
              </p:cNvPr>
              <p:cNvSpPr/>
              <p:nvPr/>
            </p:nvSpPr>
            <p:spPr>
              <a:xfrm>
                <a:off x="2586822" y="2636119"/>
                <a:ext cx="415265" cy="415265"/>
              </a:xfrm>
              <a:custGeom>
                <a:avLst/>
                <a:gdLst>
                  <a:gd name="connsiteX0" fmla="*/ 207633 w 415265"/>
                  <a:gd name="connsiteY0" fmla="*/ 415266 h 415265"/>
                  <a:gd name="connsiteX1" fmla="*/ 0 w 415265"/>
                  <a:gd name="connsiteY1" fmla="*/ 207633 h 415265"/>
                  <a:gd name="connsiteX2" fmla="*/ 207633 w 415265"/>
                  <a:gd name="connsiteY2" fmla="*/ 0 h 415265"/>
                  <a:gd name="connsiteX3" fmla="*/ 415266 w 415265"/>
                  <a:gd name="connsiteY3" fmla="*/ 207633 h 415265"/>
                  <a:gd name="connsiteX4" fmla="*/ 207633 w 415265"/>
                  <a:gd name="connsiteY4" fmla="*/ 415266 h 415265"/>
                  <a:gd name="connsiteX5" fmla="*/ 207633 w 415265"/>
                  <a:gd name="connsiteY5" fmla="*/ 31038 h 415265"/>
                  <a:gd name="connsiteX6" fmla="*/ 31038 w 415265"/>
                  <a:gd name="connsiteY6" fmla="*/ 207633 h 415265"/>
                  <a:gd name="connsiteX7" fmla="*/ 207633 w 415265"/>
                  <a:gd name="connsiteY7" fmla="*/ 384228 h 415265"/>
                  <a:gd name="connsiteX8" fmla="*/ 384228 w 415265"/>
                  <a:gd name="connsiteY8" fmla="*/ 207633 h 415265"/>
                  <a:gd name="connsiteX9" fmla="*/ 207633 w 415265"/>
                  <a:gd name="connsiteY9" fmla="*/ 31038 h 415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15265" h="415265">
                    <a:moveTo>
                      <a:pt x="207633" y="415266"/>
                    </a:moveTo>
                    <a:cubicBezTo>
                      <a:pt x="93114" y="415266"/>
                      <a:pt x="0" y="322152"/>
                      <a:pt x="0" y="207633"/>
                    </a:cubicBezTo>
                    <a:cubicBezTo>
                      <a:pt x="0" y="93114"/>
                      <a:pt x="93114" y="0"/>
                      <a:pt x="207633" y="0"/>
                    </a:cubicBezTo>
                    <a:cubicBezTo>
                      <a:pt x="322152" y="0"/>
                      <a:pt x="415266" y="93114"/>
                      <a:pt x="415266" y="207633"/>
                    </a:cubicBezTo>
                    <a:cubicBezTo>
                      <a:pt x="415266" y="322152"/>
                      <a:pt x="322152" y="415266"/>
                      <a:pt x="207633" y="415266"/>
                    </a:cubicBezTo>
                    <a:close/>
                    <a:moveTo>
                      <a:pt x="207633" y="31038"/>
                    </a:moveTo>
                    <a:cubicBezTo>
                      <a:pt x="110238" y="31038"/>
                      <a:pt x="31038" y="110238"/>
                      <a:pt x="31038" y="207633"/>
                    </a:cubicBezTo>
                    <a:cubicBezTo>
                      <a:pt x="31038" y="305028"/>
                      <a:pt x="110238" y="384228"/>
                      <a:pt x="207633" y="384228"/>
                    </a:cubicBezTo>
                    <a:cubicBezTo>
                      <a:pt x="305028" y="384228"/>
                      <a:pt x="384228" y="305028"/>
                      <a:pt x="384228" y="207633"/>
                    </a:cubicBezTo>
                    <a:cubicBezTo>
                      <a:pt x="384228" y="110238"/>
                      <a:pt x="305028" y="31038"/>
                      <a:pt x="207633" y="31038"/>
                    </a:cubicBezTo>
                    <a:close/>
                  </a:path>
                </a:pathLst>
              </a:custGeom>
              <a:grpFill/>
              <a:ln w="10698" cap="flat">
                <a:solidFill>
                  <a:srgbClr val="382B1B"/>
                </a:solidFill>
                <a:prstDash val="solid"/>
                <a:miter/>
              </a:ln>
            </p:spPr>
            <p:txBody>
              <a:bodyPr rtlCol="0" anchor="ctr"/>
              <a:lstStyle/>
              <a:p>
                <a:endParaRPr lang="en-US"/>
              </a:p>
            </p:txBody>
          </p:sp>
        </p:grpSp>
      </p:grpSp>
      <p:grpSp>
        <p:nvGrpSpPr>
          <p:cNvPr id="311" name="Group 310">
            <a:extLst>
              <a:ext uri="{FF2B5EF4-FFF2-40B4-BE49-F238E27FC236}">
                <a16:creationId xmlns:a16="http://schemas.microsoft.com/office/drawing/2014/main" id="{CFD95A60-CA44-91A1-8838-C625E93A3B18}"/>
              </a:ext>
            </a:extLst>
          </p:cNvPr>
          <p:cNvGrpSpPr/>
          <p:nvPr/>
        </p:nvGrpSpPr>
        <p:grpSpPr>
          <a:xfrm>
            <a:off x="9987878" y="2788534"/>
            <a:ext cx="1478666" cy="1634547"/>
            <a:chOff x="9972379" y="3414973"/>
            <a:chExt cx="1478666" cy="1634547"/>
          </a:xfrm>
        </p:grpSpPr>
        <p:sp>
          <p:nvSpPr>
            <p:cNvPr id="312" name="Text Placeholder 23">
              <a:extLst>
                <a:ext uri="{FF2B5EF4-FFF2-40B4-BE49-F238E27FC236}">
                  <a16:creationId xmlns:a16="http://schemas.microsoft.com/office/drawing/2014/main" id="{7BF199C0-CDFF-1C54-F344-14C617DE3DE3}"/>
                </a:ext>
              </a:extLst>
            </p:cNvPr>
            <p:cNvSpPr txBox="1">
              <a:spLocks/>
            </p:cNvSpPr>
            <p:nvPr/>
          </p:nvSpPr>
          <p:spPr>
            <a:xfrm>
              <a:off x="9973661" y="3414973"/>
              <a:ext cx="1476102" cy="857158"/>
            </a:xfrm>
            <a:prstGeom prst="rect">
              <a:avLst/>
            </a:prstGeom>
            <a:noFill/>
          </p:spPr>
          <p:txBody>
            <a:bodyPr anchor="t">
              <a:normAutofit/>
            </a:bodyPr>
            <a:lstStyle>
              <a:lvl1pPr marL="0" indent="0" algn="ctr" defTabSz="914400" rtl="0" eaLnBrk="1" latinLnBrk="0" hangingPunct="1">
                <a:lnSpc>
                  <a:spcPct val="90000"/>
                </a:lnSpc>
                <a:spcBef>
                  <a:spcPts val="1000"/>
                </a:spcBef>
                <a:buFont typeface="Arial" panose="020B0604020202020204" pitchFamily="34" charset="0"/>
                <a:buNone/>
                <a:defRPr sz="3600" b="1"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5000" dirty="0"/>
                <a:t>07</a:t>
              </a:r>
            </a:p>
          </p:txBody>
        </p:sp>
        <p:sp>
          <p:nvSpPr>
            <p:cNvPr id="313" name="Text Placeholder 23">
              <a:extLst>
                <a:ext uri="{FF2B5EF4-FFF2-40B4-BE49-F238E27FC236}">
                  <a16:creationId xmlns:a16="http://schemas.microsoft.com/office/drawing/2014/main" id="{8F69ABCF-ECCB-9A79-A399-708D9435CD9D}"/>
                </a:ext>
              </a:extLst>
            </p:cNvPr>
            <p:cNvSpPr txBox="1">
              <a:spLocks/>
            </p:cNvSpPr>
            <p:nvPr/>
          </p:nvSpPr>
          <p:spPr>
            <a:xfrm>
              <a:off x="9972379" y="4124960"/>
              <a:ext cx="1478666" cy="924560"/>
            </a:xfrm>
            <a:prstGeom prst="rect">
              <a:avLst/>
            </a:prstGeom>
            <a:noFill/>
          </p:spPr>
          <p:txBody>
            <a:bodyPr anchor="t">
              <a:normAutofit/>
            </a:bodyPr>
            <a:lstStyle>
              <a:lvl1pPr marL="0" indent="0" algn="ctr" defTabSz="914400" rtl="0" eaLnBrk="1" latinLnBrk="0" hangingPunct="1">
                <a:lnSpc>
                  <a:spcPct val="90000"/>
                </a:lnSpc>
                <a:spcBef>
                  <a:spcPts val="1000"/>
                </a:spcBef>
                <a:buFont typeface="Arial" panose="020B0604020202020204" pitchFamily="34" charset="0"/>
                <a:buNone/>
                <a:defRPr sz="3600" b="1"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500" b="1" dirty="0">
                  <a:latin typeface="Calibri" panose="020F0502020204030204" pitchFamily="34" charset="0"/>
                  <a:ea typeface="Calibri" panose="020F0502020204030204" pitchFamily="34" charset="0"/>
                </a:rPr>
                <a:t>Upprätta rutiner för registerhållning </a:t>
              </a:r>
              <a:endParaRPr lang="en-US" sz="1500" dirty="0"/>
            </a:p>
          </p:txBody>
        </p:sp>
      </p:grpSp>
      <p:grpSp>
        <p:nvGrpSpPr>
          <p:cNvPr id="314" name="Group 313">
            <a:extLst>
              <a:ext uri="{FF2B5EF4-FFF2-40B4-BE49-F238E27FC236}">
                <a16:creationId xmlns:a16="http://schemas.microsoft.com/office/drawing/2014/main" id="{76E57B66-C5A6-4636-6A3F-B8470A755D6B}"/>
              </a:ext>
            </a:extLst>
          </p:cNvPr>
          <p:cNvGrpSpPr/>
          <p:nvPr/>
        </p:nvGrpSpPr>
        <p:grpSpPr>
          <a:xfrm>
            <a:off x="8453718" y="2788534"/>
            <a:ext cx="1478666" cy="1634547"/>
            <a:chOff x="9972379" y="3414973"/>
            <a:chExt cx="1478666" cy="1634547"/>
          </a:xfrm>
        </p:grpSpPr>
        <p:sp>
          <p:nvSpPr>
            <p:cNvPr id="315" name="Text Placeholder 23">
              <a:extLst>
                <a:ext uri="{FF2B5EF4-FFF2-40B4-BE49-F238E27FC236}">
                  <a16:creationId xmlns:a16="http://schemas.microsoft.com/office/drawing/2014/main" id="{ECBB0EC8-5CE0-B0AA-53EB-B25080F04695}"/>
                </a:ext>
              </a:extLst>
            </p:cNvPr>
            <p:cNvSpPr txBox="1">
              <a:spLocks/>
            </p:cNvSpPr>
            <p:nvPr/>
          </p:nvSpPr>
          <p:spPr>
            <a:xfrm>
              <a:off x="9973661" y="3414973"/>
              <a:ext cx="1476102" cy="857158"/>
            </a:xfrm>
            <a:prstGeom prst="rect">
              <a:avLst/>
            </a:prstGeom>
            <a:noFill/>
          </p:spPr>
          <p:txBody>
            <a:bodyPr anchor="t">
              <a:normAutofit/>
            </a:bodyPr>
            <a:lstStyle>
              <a:lvl1pPr marL="0" indent="0" algn="ctr" defTabSz="914400" rtl="0" eaLnBrk="1" latinLnBrk="0" hangingPunct="1">
                <a:lnSpc>
                  <a:spcPct val="90000"/>
                </a:lnSpc>
                <a:spcBef>
                  <a:spcPts val="1000"/>
                </a:spcBef>
                <a:buFont typeface="Arial" panose="020B0604020202020204" pitchFamily="34" charset="0"/>
                <a:buNone/>
                <a:defRPr sz="3600" b="1"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5000" dirty="0"/>
                <a:t>06</a:t>
              </a:r>
            </a:p>
          </p:txBody>
        </p:sp>
        <p:sp>
          <p:nvSpPr>
            <p:cNvPr id="316" name="Text Placeholder 23">
              <a:extLst>
                <a:ext uri="{FF2B5EF4-FFF2-40B4-BE49-F238E27FC236}">
                  <a16:creationId xmlns:a16="http://schemas.microsoft.com/office/drawing/2014/main" id="{19B8ED3E-9AFE-23BA-78C3-4C6BBE9FB544}"/>
                </a:ext>
              </a:extLst>
            </p:cNvPr>
            <p:cNvSpPr txBox="1">
              <a:spLocks/>
            </p:cNvSpPr>
            <p:nvPr/>
          </p:nvSpPr>
          <p:spPr>
            <a:xfrm>
              <a:off x="9972379" y="4124960"/>
              <a:ext cx="1478666" cy="924560"/>
            </a:xfrm>
            <a:prstGeom prst="rect">
              <a:avLst/>
            </a:prstGeom>
            <a:noFill/>
          </p:spPr>
          <p:txBody>
            <a:bodyPr lIns="91440" tIns="45720" rIns="91440" bIns="45720" anchor="t">
              <a:normAutofit/>
            </a:bodyPr>
            <a:lstStyle>
              <a:lvl1pPr marL="0" indent="0" algn="ctr" defTabSz="914400" rtl="0" eaLnBrk="1" latinLnBrk="0" hangingPunct="1">
                <a:lnSpc>
                  <a:spcPct val="90000"/>
                </a:lnSpc>
                <a:spcBef>
                  <a:spcPts val="1000"/>
                </a:spcBef>
                <a:buFont typeface="Arial" panose="020B0604020202020204" pitchFamily="34" charset="0"/>
                <a:buNone/>
                <a:defRPr sz="3600" b="1"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500" b="1" dirty="0" err="1">
                  <a:latin typeface="Calibri"/>
                  <a:ea typeface="Calibri"/>
                  <a:cs typeface="Calibri"/>
                </a:rPr>
                <a:t>Upprätta</a:t>
              </a:r>
              <a:r>
                <a:rPr lang="en-GB" sz="1500" b="1" dirty="0">
                  <a:latin typeface="Calibri"/>
                  <a:ea typeface="Calibri"/>
                  <a:cs typeface="Calibri"/>
                </a:rPr>
                <a:t> </a:t>
              </a:r>
              <a:r>
                <a:rPr lang="en-GB" sz="1500" dirty="0" err="1">
                  <a:latin typeface="Calibri"/>
                  <a:ea typeface="Calibri"/>
                  <a:cs typeface="Calibri"/>
                </a:rPr>
                <a:t>verifierings</a:t>
              </a:r>
              <a:r>
                <a:rPr lang="en-GB" sz="1500" dirty="0">
                  <a:latin typeface="Calibri"/>
                  <a:ea typeface="Calibri"/>
                  <a:cs typeface="Calibri"/>
                </a:rPr>
                <a:t>-</a:t>
              </a:r>
              <a:br>
                <a:rPr lang="en-GB" sz="1500" dirty="0">
                  <a:latin typeface="Calibri"/>
                  <a:ea typeface="Calibri"/>
                  <a:cs typeface="Calibri"/>
                </a:rPr>
              </a:br>
              <a:r>
                <a:rPr lang="en-GB" sz="1500" dirty="0" err="1">
                  <a:latin typeface="Calibri"/>
                  <a:ea typeface="Calibri"/>
                  <a:cs typeface="Calibri"/>
                </a:rPr>
                <a:t>förfaranden</a:t>
              </a:r>
              <a:endParaRPr lang="en-US" sz="1500" dirty="0" err="1"/>
            </a:p>
          </p:txBody>
        </p:sp>
      </p:grpSp>
      <p:grpSp>
        <p:nvGrpSpPr>
          <p:cNvPr id="317" name="Group 316">
            <a:extLst>
              <a:ext uri="{FF2B5EF4-FFF2-40B4-BE49-F238E27FC236}">
                <a16:creationId xmlns:a16="http://schemas.microsoft.com/office/drawing/2014/main" id="{66C591DA-0FBB-D6C8-B75E-F9E9A2DE03BA}"/>
              </a:ext>
            </a:extLst>
          </p:cNvPr>
          <p:cNvGrpSpPr/>
          <p:nvPr/>
        </p:nvGrpSpPr>
        <p:grpSpPr>
          <a:xfrm>
            <a:off x="6848438" y="2788534"/>
            <a:ext cx="1478666" cy="1634547"/>
            <a:chOff x="9972379" y="3414973"/>
            <a:chExt cx="1478666" cy="1634547"/>
          </a:xfrm>
        </p:grpSpPr>
        <p:sp>
          <p:nvSpPr>
            <p:cNvPr id="318" name="Text Placeholder 23">
              <a:extLst>
                <a:ext uri="{FF2B5EF4-FFF2-40B4-BE49-F238E27FC236}">
                  <a16:creationId xmlns:a16="http://schemas.microsoft.com/office/drawing/2014/main" id="{38509F11-F8E1-2B36-F982-58229D6DF9A5}"/>
                </a:ext>
              </a:extLst>
            </p:cNvPr>
            <p:cNvSpPr txBox="1">
              <a:spLocks/>
            </p:cNvSpPr>
            <p:nvPr/>
          </p:nvSpPr>
          <p:spPr>
            <a:xfrm>
              <a:off x="9973661" y="3414973"/>
              <a:ext cx="1476102" cy="857158"/>
            </a:xfrm>
            <a:prstGeom prst="rect">
              <a:avLst/>
            </a:prstGeom>
            <a:noFill/>
          </p:spPr>
          <p:txBody>
            <a:bodyPr anchor="t">
              <a:normAutofit/>
            </a:bodyPr>
            <a:lstStyle>
              <a:lvl1pPr marL="0" indent="0" algn="ctr" defTabSz="914400" rtl="0" eaLnBrk="1" latinLnBrk="0" hangingPunct="1">
                <a:lnSpc>
                  <a:spcPct val="90000"/>
                </a:lnSpc>
                <a:spcBef>
                  <a:spcPts val="1000"/>
                </a:spcBef>
                <a:buFont typeface="Arial" panose="020B0604020202020204" pitchFamily="34" charset="0"/>
                <a:buNone/>
                <a:defRPr sz="3600" b="1"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5000" dirty="0"/>
                <a:t>05</a:t>
              </a:r>
            </a:p>
          </p:txBody>
        </p:sp>
        <p:sp>
          <p:nvSpPr>
            <p:cNvPr id="319" name="Text Placeholder 23">
              <a:extLst>
                <a:ext uri="{FF2B5EF4-FFF2-40B4-BE49-F238E27FC236}">
                  <a16:creationId xmlns:a16="http://schemas.microsoft.com/office/drawing/2014/main" id="{4511739A-4B6A-D429-FC84-E0DDA12A1D42}"/>
                </a:ext>
              </a:extLst>
            </p:cNvPr>
            <p:cNvSpPr txBox="1">
              <a:spLocks/>
            </p:cNvSpPr>
            <p:nvPr/>
          </p:nvSpPr>
          <p:spPr>
            <a:xfrm>
              <a:off x="9972379" y="4124960"/>
              <a:ext cx="1478666" cy="924560"/>
            </a:xfrm>
            <a:prstGeom prst="rect">
              <a:avLst/>
            </a:prstGeom>
            <a:noFill/>
          </p:spPr>
          <p:txBody>
            <a:bodyPr anchor="t">
              <a:normAutofit/>
            </a:bodyPr>
            <a:lstStyle>
              <a:lvl1pPr marL="0" indent="0" algn="ctr" defTabSz="914400" rtl="0" eaLnBrk="1" latinLnBrk="0" hangingPunct="1">
                <a:lnSpc>
                  <a:spcPct val="90000"/>
                </a:lnSpc>
                <a:spcBef>
                  <a:spcPts val="1000"/>
                </a:spcBef>
                <a:buFont typeface="Arial" panose="020B0604020202020204" pitchFamily="34" charset="0"/>
                <a:buNone/>
                <a:defRPr sz="3600" b="1"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500" b="1" dirty="0">
                  <a:latin typeface="Calibri" panose="020F0502020204030204" pitchFamily="34" charset="0"/>
                  <a:ea typeface="Calibri" panose="020F0502020204030204" pitchFamily="34" charset="0"/>
                </a:rPr>
                <a:t>Upprätta korrigerande åtgärder</a:t>
              </a:r>
              <a:endParaRPr lang="en-US" sz="1500" dirty="0"/>
            </a:p>
          </p:txBody>
        </p:sp>
      </p:grpSp>
      <p:grpSp>
        <p:nvGrpSpPr>
          <p:cNvPr id="320" name="Group 319">
            <a:extLst>
              <a:ext uri="{FF2B5EF4-FFF2-40B4-BE49-F238E27FC236}">
                <a16:creationId xmlns:a16="http://schemas.microsoft.com/office/drawing/2014/main" id="{13066726-54F0-B40B-B47E-D021C7A66CA3}"/>
              </a:ext>
            </a:extLst>
          </p:cNvPr>
          <p:cNvGrpSpPr/>
          <p:nvPr/>
        </p:nvGrpSpPr>
        <p:grpSpPr>
          <a:xfrm>
            <a:off x="5232998" y="2788534"/>
            <a:ext cx="1478666" cy="1634547"/>
            <a:chOff x="9972379" y="3414973"/>
            <a:chExt cx="1478666" cy="1634547"/>
          </a:xfrm>
        </p:grpSpPr>
        <p:sp>
          <p:nvSpPr>
            <p:cNvPr id="321" name="Text Placeholder 23">
              <a:extLst>
                <a:ext uri="{FF2B5EF4-FFF2-40B4-BE49-F238E27FC236}">
                  <a16:creationId xmlns:a16="http://schemas.microsoft.com/office/drawing/2014/main" id="{D311ADCD-8D22-1DC7-F5D8-1D0917175D1A}"/>
                </a:ext>
              </a:extLst>
            </p:cNvPr>
            <p:cNvSpPr txBox="1">
              <a:spLocks/>
            </p:cNvSpPr>
            <p:nvPr/>
          </p:nvSpPr>
          <p:spPr>
            <a:xfrm>
              <a:off x="9973661" y="3414973"/>
              <a:ext cx="1476102" cy="857158"/>
            </a:xfrm>
            <a:prstGeom prst="rect">
              <a:avLst/>
            </a:prstGeom>
            <a:noFill/>
          </p:spPr>
          <p:txBody>
            <a:bodyPr anchor="t">
              <a:normAutofit/>
            </a:bodyPr>
            <a:lstStyle>
              <a:lvl1pPr marL="0" indent="0" algn="ctr" defTabSz="914400" rtl="0" eaLnBrk="1" latinLnBrk="0" hangingPunct="1">
                <a:lnSpc>
                  <a:spcPct val="90000"/>
                </a:lnSpc>
                <a:spcBef>
                  <a:spcPts val="1000"/>
                </a:spcBef>
                <a:buFont typeface="Arial" panose="020B0604020202020204" pitchFamily="34" charset="0"/>
                <a:buNone/>
                <a:defRPr sz="3600" b="1"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5000" dirty="0"/>
                <a:t>04</a:t>
              </a:r>
            </a:p>
          </p:txBody>
        </p:sp>
        <p:sp>
          <p:nvSpPr>
            <p:cNvPr id="322" name="Text Placeholder 23">
              <a:extLst>
                <a:ext uri="{FF2B5EF4-FFF2-40B4-BE49-F238E27FC236}">
                  <a16:creationId xmlns:a16="http://schemas.microsoft.com/office/drawing/2014/main" id="{5D869876-5670-7CAA-326F-24C7471B3E6B}"/>
                </a:ext>
              </a:extLst>
            </p:cNvPr>
            <p:cNvSpPr txBox="1">
              <a:spLocks/>
            </p:cNvSpPr>
            <p:nvPr/>
          </p:nvSpPr>
          <p:spPr>
            <a:xfrm>
              <a:off x="9972379" y="4124960"/>
              <a:ext cx="1478666" cy="924560"/>
            </a:xfrm>
            <a:prstGeom prst="rect">
              <a:avLst/>
            </a:prstGeom>
            <a:noFill/>
          </p:spPr>
          <p:txBody>
            <a:bodyPr anchor="t">
              <a:normAutofit/>
            </a:bodyPr>
            <a:lstStyle>
              <a:lvl1pPr marL="0" indent="0" algn="ctr" defTabSz="914400" rtl="0" eaLnBrk="1" latinLnBrk="0" hangingPunct="1">
                <a:lnSpc>
                  <a:spcPct val="90000"/>
                </a:lnSpc>
                <a:spcBef>
                  <a:spcPts val="1000"/>
                </a:spcBef>
                <a:buFont typeface="Arial" panose="020B0604020202020204" pitchFamily="34" charset="0"/>
                <a:buNone/>
                <a:defRPr sz="3600" b="1"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500" b="1" dirty="0">
                  <a:latin typeface="Calibri" panose="020F0502020204030204" pitchFamily="34" charset="0"/>
                  <a:ea typeface="Calibri" panose="020F0502020204030204" pitchFamily="34" charset="0"/>
                </a:rPr>
                <a:t>Upprätta ett övervakningssystem</a:t>
              </a:r>
              <a:endParaRPr lang="en-US" sz="1500" dirty="0"/>
            </a:p>
          </p:txBody>
        </p:sp>
      </p:grpSp>
      <p:grpSp>
        <p:nvGrpSpPr>
          <p:cNvPr id="323" name="Group 322">
            <a:extLst>
              <a:ext uri="{FF2B5EF4-FFF2-40B4-BE49-F238E27FC236}">
                <a16:creationId xmlns:a16="http://schemas.microsoft.com/office/drawing/2014/main" id="{8CC019CD-F6A6-2874-AA8D-7EAF6506DB86}"/>
              </a:ext>
            </a:extLst>
          </p:cNvPr>
          <p:cNvGrpSpPr/>
          <p:nvPr/>
        </p:nvGrpSpPr>
        <p:grpSpPr>
          <a:xfrm>
            <a:off x="3668358" y="2788534"/>
            <a:ext cx="1478666" cy="1634547"/>
            <a:chOff x="9972379" y="3414973"/>
            <a:chExt cx="1478666" cy="1634547"/>
          </a:xfrm>
        </p:grpSpPr>
        <p:sp>
          <p:nvSpPr>
            <p:cNvPr id="324" name="Text Placeholder 23">
              <a:extLst>
                <a:ext uri="{FF2B5EF4-FFF2-40B4-BE49-F238E27FC236}">
                  <a16:creationId xmlns:a16="http://schemas.microsoft.com/office/drawing/2014/main" id="{E4600F1A-FD9D-8018-CE7A-1E8B4AC358A3}"/>
                </a:ext>
              </a:extLst>
            </p:cNvPr>
            <p:cNvSpPr txBox="1">
              <a:spLocks/>
            </p:cNvSpPr>
            <p:nvPr/>
          </p:nvSpPr>
          <p:spPr>
            <a:xfrm>
              <a:off x="9973661" y="3414973"/>
              <a:ext cx="1476102" cy="857158"/>
            </a:xfrm>
            <a:prstGeom prst="rect">
              <a:avLst/>
            </a:prstGeom>
            <a:noFill/>
          </p:spPr>
          <p:txBody>
            <a:bodyPr anchor="t">
              <a:normAutofit/>
            </a:bodyPr>
            <a:lstStyle>
              <a:lvl1pPr marL="0" indent="0" algn="ctr" defTabSz="914400" rtl="0" eaLnBrk="1" latinLnBrk="0" hangingPunct="1">
                <a:lnSpc>
                  <a:spcPct val="90000"/>
                </a:lnSpc>
                <a:spcBef>
                  <a:spcPts val="1000"/>
                </a:spcBef>
                <a:buFont typeface="Arial" panose="020B0604020202020204" pitchFamily="34" charset="0"/>
                <a:buNone/>
                <a:defRPr sz="3600" b="1"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5000" dirty="0"/>
                <a:t>03</a:t>
              </a:r>
            </a:p>
          </p:txBody>
        </p:sp>
        <p:sp>
          <p:nvSpPr>
            <p:cNvPr id="325" name="Text Placeholder 23">
              <a:extLst>
                <a:ext uri="{FF2B5EF4-FFF2-40B4-BE49-F238E27FC236}">
                  <a16:creationId xmlns:a16="http://schemas.microsoft.com/office/drawing/2014/main" id="{8AA31DE4-A64E-901B-83FD-CCFE3C05AE31}"/>
                </a:ext>
              </a:extLst>
            </p:cNvPr>
            <p:cNvSpPr txBox="1">
              <a:spLocks/>
            </p:cNvSpPr>
            <p:nvPr/>
          </p:nvSpPr>
          <p:spPr>
            <a:xfrm>
              <a:off x="9972379" y="4124960"/>
              <a:ext cx="1478666" cy="924560"/>
            </a:xfrm>
            <a:prstGeom prst="rect">
              <a:avLst/>
            </a:prstGeom>
            <a:noFill/>
          </p:spPr>
          <p:txBody>
            <a:bodyPr anchor="t">
              <a:normAutofit/>
            </a:bodyPr>
            <a:lstStyle>
              <a:lvl1pPr marL="0" indent="0" algn="ctr" defTabSz="914400" rtl="0" eaLnBrk="1" latinLnBrk="0" hangingPunct="1">
                <a:lnSpc>
                  <a:spcPct val="90000"/>
                </a:lnSpc>
                <a:spcBef>
                  <a:spcPts val="1000"/>
                </a:spcBef>
                <a:buFont typeface="Arial" panose="020B0604020202020204" pitchFamily="34" charset="0"/>
                <a:buNone/>
                <a:defRPr sz="3600" b="1"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500" b="1" dirty="0">
                  <a:latin typeface="Calibri" panose="020F0502020204030204" pitchFamily="34" charset="0"/>
                  <a:ea typeface="Calibri" panose="020F0502020204030204" pitchFamily="34" charset="0"/>
                </a:rPr>
                <a:t>Sätt kritiska gränser</a:t>
              </a:r>
              <a:endParaRPr lang="en-US" sz="1500" dirty="0"/>
            </a:p>
          </p:txBody>
        </p:sp>
      </p:grpSp>
      <p:grpSp>
        <p:nvGrpSpPr>
          <p:cNvPr id="326" name="Group 325">
            <a:extLst>
              <a:ext uri="{FF2B5EF4-FFF2-40B4-BE49-F238E27FC236}">
                <a16:creationId xmlns:a16="http://schemas.microsoft.com/office/drawing/2014/main" id="{99738BBA-3809-E969-BD14-E35E46DA0AA0}"/>
              </a:ext>
            </a:extLst>
          </p:cNvPr>
          <p:cNvGrpSpPr/>
          <p:nvPr/>
        </p:nvGrpSpPr>
        <p:grpSpPr>
          <a:xfrm>
            <a:off x="2073238" y="2788534"/>
            <a:ext cx="1478666" cy="1634547"/>
            <a:chOff x="9972379" y="3414973"/>
            <a:chExt cx="1478666" cy="1634547"/>
          </a:xfrm>
        </p:grpSpPr>
        <p:sp>
          <p:nvSpPr>
            <p:cNvPr id="327" name="Text Placeholder 23">
              <a:extLst>
                <a:ext uri="{FF2B5EF4-FFF2-40B4-BE49-F238E27FC236}">
                  <a16:creationId xmlns:a16="http://schemas.microsoft.com/office/drawing/2014/main" id="{CC44C2FC-DE09-0E42-0E9A-E09F8BC1405F}"/>
                </a:ext>
              </a:extLst>
            </p:cNvPr>
            <p:cNvSpPr txBox="1">
              <a:spLocks/>
            </p:cNvSpPr>
            <p:nvPr/>
          </p:nvSpPr>
          <p:spPr>
            <a:xfrm>
              <a:off x="9973661" y="3414973"/>
              <a:ext cx="1476102" cy="857158"/>
            </a:xfrm>
            <a:prstGeom prst="rect">
              <a:avLst/>
            </a:prstGeom>
            <a:noFill/>
          </p:spPr>
          <p:txBody>
            <a:bodyPr anchor="t">
              <a:normAutofit/>
            </a:bodyPr>
            <a:lstStyle>
              <a:lvl1pPr marL="0" indent="0" algn="ctr" defTabSz="914400" rtl="0" eaLnBrk="1" latinLnBrk="0" hangingPunct="1">
                <a:lnSpc>
                  <a:spcPct val="90000"/>
                </a:lnSpc>
                <a:spcBef>
                  <a:spcPts val="1000"/>
                </a:spcBef>
                <a:buFont typeface="Arial" panose="020B0604020202020204" pitchFamily="34" charset="0"/>
                <a:buNone/>
                <a:defRPr sz="3600" b="1"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5000" dirty="0"/>
                <a:t>02</a:t>
              </a:r>
            </a:p>
          </p:txBody>
        </p:sp>
        <p:sp>
          <p:nvSpPr>
            <p:cNvPr id="328" name="Text Placeholder 23">
              <a:extLst>
                <a:ext uri="{FF2B5EF4-FFF2-40B4-BE49-F238E27FC236}">
                  <a16:creationId xmlns:a16="http://schemas.microsoft.com/office/drawing/2014/main" id="{B7DA25BF-7497-F72A-2681-C36EF651E595}"/>
                </a:ext>
              </a:extLst>
            </p:cNvPr>
            <p:cNvSpPr txBox="1">
              <a:spLocks/>
            </p:cNvSpPr>
            <p:nvPr/>
          </p:nvSpPr>
          <p:spPr>
            <a:xfrm>
              <a:off x="9972379" y="4124960"/>
              <a:ext cx="1478666" cy="924560"/>
            </a:xfrm>
            <a:prstGeom prst="rect">
              <a:avLst/>
            </a:prstGeom>
            <a:noFill/>
          </p:spPr>
          <p:txBody>
            <a:bodyPr anchor="t">
              <a:normAutofit/>
            </a:bodyPr>
            <a:lstStyle>
              <a:lvl1pPr marL="0" indent="0" algn="ctr" defTabSz="914400" rtl="0" eaLnBrk="1" latinLnBrk="0" hangingPunct="1">
                <a:lnSpc>
                  <a:spcPct val="90000"/>
                </a:lnSpc>
                <a:spcBef>
                  <a:spcPts val="1000"/>
                </a:spcBef>
                <a:buFont typeface="Arial" panose="020B0604020202020204" pitchFamily="34" charset="0"/>
                <a:buNone/>
                <a:defRPr sz="3600" b="1"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500" b="1" dirty="0">
                  <a:latin typeface="Calibri" panose="020F0502020204030204" pitchFamily="34" charset="0"/>
                  <a:ea typeface="Calibri" panose="020F0502020204030204" pitchFamily="34" charset="0"/>
                </a:rPr>
                <a:t>Bestämma kritiska kontrollpunkter (CCP)</a:t>
              </a:r>
              <a:endParaRPr lang="en-US" sz="1500" dirty="0"/>
            </a:p>
          </p:txBody>
        </p:sp>
      </p:grpSp>
      <p:grpSp>
        <p:nvGrpSpPr>
          <p:cNvPr id="329" name="Group 328">
            <a:extLst>
              <a:ext uri="{FF2B5EF4-FFF2-40B4-BE49-F238E27FC236}">
                <a16:creationId xmlns:a16="http://schemas.microsoft.com/office/drawing/2014/main" id="{77D62CFE-26CB-E874-6B28-92577875445F}"/>
              </a:ext>
            </a:extLst>
          </p:cNvPr>
          <p:cNvGrpSpPr/>
          <p:nvPr/>
        </p:nvGrpSpPr>
        <p:grpSpPr>
          <a:xfrm>
            <a:off x="508598" y="2788534"/>
            <a:ext cx="1478666" cy="1634547"/>
            <a:chOff x="9972379" y="3414973"/>
            <a:chExt cx="1478666" cy="1634547"/>
          </a:xfrm>
        </p:grpSpPr>
        <p:sp>
          <p:nvSpPr>
            <p:cNvPr id="330" name="Text Placeholder 23">
              <a:extLst>
                <a:ext uri="{FF2B5EF4-FFF2-40B4-BE49-F238E27FC236}">
                  <a16:creationId xmlns:a16="http://schemas.microsoft.com/office/drawing/2014/main" id="{44027A77-5133-A4F2-C1CB-082F754D9F4E}"/>
                </a:ext>
              </a:extLst>
            </p:cNvPr>
            <p:cNvSpPr txBox="1">
              <a:spLocks/>
            </p:cNvSpPr>
            <p:nvPr/>
          </p:nvSpPr>
          <p:spPr>
            <a:xfrm>
              <a:off x="9973661" y="3414973"/>
              <a:ext cx="1476102" cy="857158"/>
            </a:xfrm>
            <a:prstGeom prst="rect">
              <a:avLst/>
            </a:prstGeom>
            <a:noFill/>
          </p:spPr>
          <p:txBody>
            <a:bodyPr anchor="t">
              <a:normAutofit/>
            </a:bodyPr>
            <a:lstStyle>
              <a:lvl1pPr marL="0" indent="0" algn="ctr" defTabSz="914400" rtl="0" eaLnBrk="1" latinLnBrk="0" hangingPunct="1">
                <a:lnSpc>
                  <a:spcPct val="90000"/>
                </a:lnSpc>
                <a:spcBef>
                  <a:spcPts val="1000"/>
                </a:spcBef>
                <a:buFont typeface="Arial" panose="020B0604020202020204" pitchFamily="34" charset="0"/>
                <a:buNone/>
                <a:defRPr sz="3600" b="1"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5000" dirty="0"/>
                <a:t>01</a:t>
              </a:r>
            </a:p>
          </p:txBody>
        </p:sp>
        <p:sp>
          <p:nvSpPr>
            <p:cNvPr id="331" name="Text Placeholder 23">
              <a:extLst>
                <a:ext uri="{FF2B5EF4-FFF2-40B4-BE49-F238E27FC236}">
                  <a16:creationId xmlns:a16="http://schemas.microsoft.com/office/drawing/2014/main" id="{8AB5F3F5-2E21-D868-D0CE-6CEC1C9681F1}"/>
                </a:ext>
              </a:extLst>
            </p:cNvPr>
            <p:cNvSpPr txBox="1">
              <a:spLocks/>
            </p:cNvSpPr>
            <p:nvPr/>
          </p:nvSpPr>
          <p:spPr>
            <a:xfrm>
              <a:off x="9972379" y="4124960"/>
              <a:ext cx="1478666" cy="924560"/>
            </a:xfrm>
            <a:prstGeom prst="rect">
              <a:avLst/>
            </a:prstGeom>
            <a:noFill/>
          </p:spPr>
          <p:txBody>
            <a:bodyPr anchor="t">
              <a:normAutofit/>
            </a:bodyPr>
            <a:lstStyle>
              <a:lvl1pPr marL="0" indent="0" algn="ctr" defTabSz="914400" rtl="0" eaLnBrk="1" latinLnBrk="0" hangingPunct="1">
                <a:lnSpc>
                  <a:spcPct val="90000"/>
                </a:lnSpc>
                <a:spcBef>
                  <a:spcPts val="1000"/>
                </a:spcBef>
                <a:buFont typeface="Arial" panose="020B0604020202020204" pitchFamily="34" charset="0"/>
                <a:buNone/>
                <a:defRPr sz="3600" b="1"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600" b="1" dirty="0">
                  <a:latin typeface="Calibri" panose="020F0502020204030204" pitchFamily="34" charset="0"/>
                  <a:ea typeface="Calibri" panose="020F0502020204030204" pitchFamily="34" charset="0"/>
                </a:rPr>
                <a:t>Utföra en riskanalys </a:t>
              </a:r>
              <a:endParaRPr lang="en-US" sz="1600" dirty="0"/>
            </a:p>
          </p:txBody>
        </p:sp>
      </p:grpSp>
      <p:sp>
        <p:nvSpPr>
          <p:cNvPr id="332" name="Text Placeholder 5">
            <a:extLst>
              <a:ext uri="{FF2B5EF4-FFF2-40B4-BE49-F238E27FC236}">
                <a16:creationId xmlns:a16="http://schemas.microsoft.com/office/drawing/2014/main" id="{A14D0A61-E176-9D05-99A2-ED6B88FC6248}"/>
              </a:ext>
            </a:extLst>
          </p:cNvPr>
          <p:cNvSpPr txBox="1">
            <a:spLocks/>
          </p:cNvSpPr>
          <p:nvPr/>
        </p:nvSpPr>
        <p:spPr>
          <a:xfrm>
            <a:off x="0" y="604334"/>
            <a:ext cx="12192000" cy="724934"/>
          </a:xfrm>
          <a:prstGeom prst="rect">
            <a:avLst/>
          </a:prstGeom>
          <a:noFill/>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ts val="4020"/>
              </a:lnSpc>
              <a:spcBef>
                <a:spcPts val="0"/>
              </a:spcBef>
              <a:buNone/>
            </a:pPr>
            <a:r>
              <a:rPr lang="en-GB" sz="4000" b="1" dirty="0">
                <a:solidFill>
                  <a:srgbClr val="382B1B"/>
                </a:solidFill>
                <a:latin typeface="Calibri" panose="020F0502020204030204" pitchFamily="34" charset="0"/>
                <a:ea typeface="Calibri" panose="020F0502020204030204" pitchFamily="34" charset="0"/>
                <a:cs typeface="Calibri" panose="020F0502020204030204" pitchFamily="34" charset="0"/>
              </a:rPr>
              <a:t>HACCP - Faroanalys och kritiska styrpunkter</a:t>
            </a:r>
          </a:p>
          <a:p>
            <a:pPr marL="0" indent="0" algn="ctr">
              <a:lnSpc>
                <a:spcPts val="4020"/>
              </a:lnSpc>
              <a:spcBef>
                <a:spcPts val="0"/>
              </a:spcBef>
              <a:buNone/>
            </a:pPr>
            <a:endParaRPr lang="sv-SE" sz="4000" dirty="0">
              <a:solidFill>
                <a:srgbClr val="382B1B"/>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31666926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raphic 4">
            <a:extLst>
              <a:ext uri="{FF2B5EF4-FFF2-40B4-BE49-F238E27FC236}">
                <a16:creationId xmlns:a16="http://schemas.microsoft.com/office/drawing/2014/main" id="{B17EC22C-1BC3-0B17-976E-E8408F2378C3}"/>
              </a:ext>
            </a:extLst>
          </p:cNvPr>
          <p:cNvSpPr/>
          <p:nvPr/>
        </p:nvSpPr>
        <p:spPr>
          <a:xfrm rot="4967076">
            <a:off x="3111834" y="-892980"/>
            <a:ext cx="3207746" cy="3307434"/>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E6C8C7"/>
          </a:solidFill>
          <a:ln w="2960"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10" name="Text Placeholder 5">
            <a:extLst>
              <a:ext uri="{FF2B5EF4-FFF2-40B4-BE49-F238E27FC236}">
                <a16:creationId xmlns:a16="http://schemas.microsoft.com/office/drawing/2014/main" id="{076631A8-51B9-4D3F-DC77-CC9F5D9A65A0}"/>
              </a:ext>
            </a:extLst>
          </p:cNvPr>
          <p:cNvSpPr txBox="1">
            <a:spLocks/>
          </p:cNvSpPr>
          <p:nvPr/>
        </p:nvSpPr>
        <p:spPr>
          <a:xfrm>
            <a:off x="4618494" y="2788710"/>
            <a:ext cx="7205234" cy="171268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4020"/>
              </a:lnSpc>
              <a:spcBef>
                <a:spcPts val="0"/>
              </a:spcBef>
              <a:buNone/>
            </a:pPr>
            <a:r>
              <a:rPr lang="en-GB" sz="4000" b="1" dirty="0">
                <a:solidFill>
                  <a:srgbClr val="E6C8C7"/>
                </a:solidFill>
                <a:latin typeface="Calibri" panose="020F0502020204030204" pitchFamily="34" charset="0"/>
                <a:ea typeface="Calibri" panose="020F0502020204030204" pitchFamily="34" charset="0"/>
                <a:cs typeface="Calibri" panose="020F0502020204030204" pitchFamily="34" charset="0"/>
              </a:rPr>
              <a:t>Identifiera farorna</a:t>
            </a:r>
            <a:endParaRPr lang="sv-SE" sz="4000" dirty="0">
              <a:solidFill>
                <a:srgbClr val="E6C8C7"/>
              </a:solidFill>
              <a:latin typeface="Calibri" panose="020F0502020204030204" pitchFamily="34" charset="0"/>
              <a:ea typeface="Calibri" panose="020F0502020204030204" pitchFamily="34" charset="0"/>
              <a:cs typeface="Calibri" panose="020F0502020204030204" pitchFamily="34" charset="0"/>
            </a:endParaRPr>
          </a:p>
        </p:txBody>
      </p:sp>
      <p:grpSp>
        <p:nvGrpSpPr>
          <p:cNvPr id="18" name="Group 17">
            <a:extLst>
              <a:ext uri="{FF2B5EF4-FFF2-40B4-BE49-F238E27FC236}">
                <a16:creationId xmlns:a16="http://schemas.microsoft.com/office/drawing/2014/main" id="{BAB2F477-39ED-29B7-BE17-1AABAEA062BF}"/>
              </a:ext>
            </a:extLst>
          </p:cNvPr>
          <p:cNvGrpSpPr/>
          <p:nvPr/>
        </p:nvGrpSpPr>
        <p:grpSpPr>
          <a:xfrm>
            <a:off x="3749353" y="569477"/>
            <a:ext cx="2064043" cy="1335302"/>
            <a:chOff x="200185" y="807116"/>
            <a:chExt cx="2064043" cy="1335302"/>
          </a:xfrm>
        </p:grpSpPr>
        <p:sp>
          <p:nvSpPr>
            <p:cNvPr id="9" name="Text Placeholder 23">
              <a:extLst>
                <a:ext uri="{FF2B5EF4-FFF2-40B4-BE49-F238E27FC236}">
                  <a16:creationId xmlns:a16="http://schemas.microsoft.com/office/drawing/2014/main" id="{D66A2CC6-15D3-D65C-8483-D3040E035CB8}"/>
                </a:ext>
              </a:extLst>
            </p:cNvPr>
            <p:cNvSpPr txBox="1">
              <a:spLocks/>
            </p:cNvSpPr>
            <p:nvPr/>
          </p:nvSpPr>
          <p:spPr>
            <a:xfrm>
              <a:off x="262178" y="1285260"/>
              <a:ext cx="1154422" cy="857158"/>
            </a:xfrm>
            <a:prstGeom prst="rect">
              <a:avLst/>
            </a:prstGeom>
            <a:noFill/>
          </p:spPr>
          <p:txBody>
            <a:bodyPr anchor="t">
              <a:normAutofit/>
            </a:bodyPr>
            <a:lstStyle>
              <a:lvl1pPr marL="0" indent="0" algn="ctr" defTabSz="914400" rtl="0" eaLnBrk="1" latinLnBrk="0" hangingPunct="1">
                <a:lnSpc>
                  <a:spcPct val="90000"/>
                </a:lnSpc>
                <a:spcBef>
                  <a:spcPts val="1000"/>
                </a:spcBef>
                <a:buFont typeface="Arial" panose="020B0604020202020204" pitchFamily="34" charset="0"/>
                <a:buNone/>
                <a:defRPr sz="3600" b="1"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en-US" sz="5000" dirty="0">
                  <a:latin typeface="Calibri" panose="020F0502020204030204" pitchFamily="34" charset="0"/>
                  <a:cs typeface="Calibri" panose="020F0502020204030204" pitchFamily="34" charset="0"/>
                </a:rPr>
                <a:t>01</a:t>
              </a:r>
            </a:p>
          </p:txBody>
        </p:sp>
        <p:sp>
          <p:nvSpPr>
            <p:cNvPr id="11" name="Text Placeholder 23">
              <a:extLst>
                <a:ext uri="{FF2B5EF4-FFF2-40B4-BE49-F238E27FC236}">
                  <a16:creationId xmlns:a16="http://schemas.microsoft.com/office/drawing/2014/main" id="{66440CC3-01DC-5524-977E-3DC989FE52B5}"/>
                </a:ext>
              </a:extLst>
            </p:cNvPr>
            <p:cNvSpPr txBox="1">
              <a:spLocks/>
            </p:cNvSpPr>
            <p:nvPr/>
          </p:nvSpPr>
          <p:spPr>
            <a:xfrm>
              <a:off x="200185" y="807116"/>
              <a:ext cx="2064043" cy="615283"/>
            </a:xfrm>
            <a:prstGeom prst="rect">
              <a:avLst/>
            </a:prstGeom>
            <a:noFill/>
          </p:spPr>
          <p:txBody>
            <a:bodyPr anchor="t">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3600" b="1"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en-GB" sz="4000" b="1" dirty="0">
                  <a:latin typeface="Calibri" panose="020F0502020204030204" pitchFamily="34" charset="0"/>
                  <a:ea typeface="Calibri" panose="020F0502020204030204" pitchFamily="34" charset="0"/>
                  <a:cs typeface="Calibri" panose="020F0502020204030204" pitchFamily="34" charset="0"/>
                </a:rPr>
                <a:t>Princip</a:t>
              </a:r>
              <a:endParaRPr lang="en-US" sz="4000" dirty="0">
                <a:latin typeface="Calibri" panose="020F0502020204030204" pitchFamily="34" charset="0"/>
                <a:cs typeface="Calibri" panose="020F0502020204030204" pitchFamily="34" charset="0"/>
              </a:endParaRPr>
            </a:p>
          </p:txBody>
        </p:sp>
      </p:grpSp>
      <p:sp>
        <p:nvSpPr>
          <p:cNvPr id="12" name="Text Placeholder 3">
            <a:extLst>
              <a:ext uri="{FF2B5EF4-FFF2-40B4-BE49-F238E27FC236}">
                <a16:creationId xmlns:a16="http://schemas.microsoft.com/office/drawing/2014/main" id="{93C75B98-D8E3-EA22-BC4B-090051B03603}"/>
              </a:ext>
            </a:extLst>
          </p:cNvPr>
          <p:cNvSpPr txBox="1">
            <a:spLocks/>
          </p:cNvSpPr>
          <p:nvPr/>
        </p:nvSpPr>
        <p:spPr>
          <a:xfrm>
            <a:off x="4583069" y="3840382"/>
            <a:ext cx="7402286" cy="2002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2760"/>
              </a:lnSpc>
              <a:spcBef>
                <a:spcPts val="0"/>
              </a:spcBef>
              <a:buNone/>
            </a:pPr>
            <a:r>
              <a:rPr lang="en-IE" sz="2600" dirty="0">
                <a:solidFill>
                  <a:srgbClr val="382B1B"/>
                </a:solidFill>
                <a:latin typeface="Calibri" panose="020F0502020204030204" pitchFamily="34" charset="0"/>
                <a:ea typeface="Calibri" panose="020F0502020204030204" pitchFamily="34" charset="0"/>
                <a:cs typeface="Calibri" panose="020F0502020204030204" pitchFamily="34" charset="0"/>
              </a:rPr>
              <a:t>Tillämpningen av denna princip innebär att man listar stegen i processen och identifierar var betydande faror sannolikt kan uppstå. (t.ex. inköp, leverans, förvaring, beredning, tillagning, kylning etc.) i köket och identifiera vad som kan gå fel.</a:t>
            </a:r>
          </a:p>
          <a:p>
            <a:pPr marL="0" indent="0">
              <a:lnSpc>
                <a:spcPts val="2760"/>
              </a:lnSpc>
              <a:spcBef>
                <a:spcPts val="0"/>
              </a:spcBef>
              <a:buNone/>
            </a:pPr>
            <a:endParaRPr lang="sv-SE" dirty="0">
              <a:solidFill>
                <a:srgbClr val="382B1B"/>
              </a:solidFill>
              <a:latin typeface="Calibri" panose="020F0502020204030204" pitchFamily="34" charset="0"/>
              <a:ea typeface="Calibri" panose="020F0502020204030204" pitchFamily="34" charset="0"/>
              <a:cs typeface="Calibri" panose="020F0502020204030204" pitchFamily="34" charset="0"/>
            </a:endParaRPr>
          </a:p>
        </p:txBody>
      </p:sp>
      <p:grpSp>
        <p:nvGrpSpPr>
          <p:cNvPr id="2" name="Graphic 9">
            <a:extLst>
              <a:ext uri="{FF2B5EF4-FFF2-40B4-BE49-F238E27FC236}">
                <a16:creationId xmlns:a16="http://schemas.microsoft.com/office/drawing/2014/main" id="{7CD4B938-5B03-F9C0-51F9-BDD21F1D5B0A}"/>
              </a:ext>
            </a:extLst>
          </p:cNvPr>
          <p:cNvGrpSpPr/>
          <p:nvPr/>
        </p:nvGrpSpPr>
        <p:grpSpPr>
          <a:xfrm>
            <a:off x="604434" y="2789695"/>
            <a:ext cx="3127861" cy="2789694"/>
            <a:chOff x="785351" y="2415108"/>
            <a:chExt cx="862557" cy="769302"/>
          </a:xfrm>
          <a:solidFill>
            <a:srgbClr val="E6C8C7"/>
          </a:solidFill>
        </p:grpSpPr>
        <p:sp>
          <p:nvSpPr>
            <p:cNvPr id="3" name="Freeform 2">
              <a:extLst>
                <a:ext uri="{FF2B5EF4-FFF2-40B4-BE49-F238E27FC236}">
                  <a16:creationId xmlns:a16="http://schemas.microsoft.com/office/drawing/2014/main" id="{A718783B-DC13-1EE3-99AA-F915BC3D1D24}"/>
                </a:ext>
              </a:extLst>
            </p:cNvPr>
            <p:cNvSpPr/>
            <p:nvPr/>
          </p:nvSpPr>
          <p:spPr>
            <a:xfrm>
              <a:off x="785351" y="2415108"/>
              <a:ext cx="862557" cy="769302"/>
            </a:xfrm>
            <a:custGeom>
              <a:avLst/>
              <a:gdLst>
                <a:gd name="connsiteX0" fmla="*/ 432591 w 862557"/>
                <a:gd name="connsiteY0" fmla="*/ 695142 h 769302"/>
                <a:gd name="connsiteX1" fmla="*/ 366234 w 862557"/>
                <a:gd name="connsiteY1" fmla="*/ 739023 h 769302"/>
                <a:gd name="connsiteX2" fmla="*/ 166093 w 862557"/>
                <a:gd name="connsiteY2" fmla="*/ 751867 h 769302"/>
                <a:gd name="connsiteX3" fmla="*/ 152180 w 862557"/>
                <a:gd name="connsiteY3" fmla="*/ 733672 h 769302"/>
                <a:gd name="connsiteX4" fmla="*/ 171444 w 862557"/>
                <a:gd name="connsiteY4" fmla="*/ 720829 h 769302"/>
                <a:gd name="connsiteX5" fmla="*/ 331985 w 862557"/>
                <a:gd name="connsiteY5" fmla="*/ 602029 h 769302"/>
                <a:gd name="connsiteX6" fmla="*/ 327704 w 862557"/>
                <a:gd name="connsiteY6" fmla="*/ 589185 h 769302"/>
                <a:gd name="connsiteX7" fmla="*/ 221747 w 862557"/>
                <a:gd name="connsiteY7" fmla="*/ 407239 h 769302"/>
                <a:gd name="connsiteX8" fmla="*/ 212115 w 862557"/>
                <a:gd name="connsiteY8" fmla="*/ 395466 h 769302"/>
                <a:gd name="connsiteX9" fmla="*/ 31239 w 862557"/>
                <a:gd name="connsiteY9" fmla="*/ 473596 h 769302"/>
                <a:gd name="connsiteX10" fmla="*/ 28028 w 862557"/>
                <a:gd name="connsiteY10" fmla="*/ 478947 h 769302"/>
                <a:gd name="connsiteX11" fmla="*/ 9833 w 862557"/>
                <a:gd name="connsiteY11" fmla="*/ 486439 h 769302"/>
                <a:gd name="connsiteX12" fmla="*/ 201 w 862557"/>
                <a:gd name="connsiteY12" fmla="*/ 468244 h 769302"/>
                <a:gd name="connsiteX13" fmla="*/ 35520 w 862557"/>
                <a:gd name="connsiteY13" fmla="*/ 376201 h 769302"/>
                <a:gd name="connsiteX14" fmla="*/ 175725 w 862557"/>
                <a:gd name="connsiteY14" fmla="*/ 268103 h 769302"/>
                <a:gd name="connsiteX15" fmla="*/ 183217 w 862557"/>
                <a:gd name="connsiteY15" fmla="*/ 265963 h 769302"/>
                <a:gd name="connsiteX16" fmla="*/ 176796 w 862557"/>
                <a:gd name="connsiteY16" fmla="*/ 223152 h 769302"/>
                <a:gd name="connsiteX17" fmla="*/ 266699 w 862557"/>
                <a:gd name="connsiteY17" fmla="*/ 4816 h 769302"/>
                <a:gd name="connsiteX18" fmla="*/ 288104 w 862557"/>
                <a:gd name="connsiteY18" fmla="*/ 4816 h 769302"/>
                <a:gd name="connsiteX19" fmla="*/ 288104 w 862557"/>
                <a:gd name="connsiteY19" fmla="*/ 27292 h 769302"/>
                <a:gd name="connsiteX20" fmla="*/ 284893 w 862557"/>
                <a:gd name="connsiteY20" fmla="*/ 189973 h 769302"/>
                <a:gd name="connsiteX21" fmla="*/ 311650 w 862557"/>
                <a:gd name="connsiteY21" fmla="*/ 226363 h 769302"/>
                <a:gd name="connsiteX22" fmla="*/ 324494 w 862557"/>
                <a:gd name="connsiteY22" fmla="*/ 228503 h 769302"/>
                <a:gd name="connsiteX23" fmla="*/ 536408 w 862557"/>
                <a:gd name="connsiteY23" fmla="*/ 228503 h 769302"/>
                <a:gd name="connsiteX24" fmla="*/ 549251 w 862557"/>
                <a:gd name="connsiteY24" fmla="*/ 226363 h 769302"/>
                <a:gd name="connsiteX25" fmla="*/ 574938 w 862557"/>
                <a:gd name="connsiteY25" fmla="*/ 32643 h 769302"/>
                <a:gd name="connsiteX26" fmla="*/ 574938 w 862557"/>
                <a:gd name="connsiteY26" fmla="*/ 30503 h 769302"/>
                <a:gd name="connsiteX27" fmla="*/ 574938 w 862557"/>
                <a:gd name="connsiteY27" fmla="*/ 4816 h 769302"/>
                <a:gd name="connsiteX28" fmla="*/ 600624 w 862557"/>
                <a:gd name="connsiteY28" fmla="*/ 11237 h 769302"/>
                <a:gd name="connsiteX29" fmla="*/ 679824 w 862557"/>
                <a:gd name="connsiteY29" fmla="*/ 259541 h 769302"/>
                <a:gd name="connsiteX30" fmla="*/ 686246 w 862557"/>
                <a:gd name="connsiteY30" fmla="*/ 270244 h 769302"/>
                <a:gd name="connsiteX31" fmla="*/ 861771 w 862557"/>
                <a:gd name="connsiteY31" fmla="*/ 467174 h 769302"/>
                <a:gd name="connsiteX32" fmla="*/ 854279 w 862557"/>
                <a:gd name="connsiteY32" fmla="*/ 487509 h 769302"/>
                <a:gd name="connsiteX33" fmla="*/ 833944 w 862557"/>
                <a:gd name="connsiteY33" fmla="*/ 477877 h 769302"/>
                <a:gd name="connsiteX34" fmla="*/ 716214 w 862557"/>
                <a:gd name="connsiteY34" fmla="*/ 395466 h 769302"/>
                <a:gd name="connsiteX35" fmla="*/ 648786 w 862557"/>
                <a:gd name="connsiteY35" fmla="*/ 398677 h 769302"/>
                <a:gd name="connsiteX36" fmla="*/ 642365 w 862557"/>
                <a:gd name="connsiteY36" fmla="*/ 407239 h 769302"/>
                <a:gd name="connsiteX37" fmla="*/ 535337 w 862557"/>
                <a:gd name="connsiteY37" fmla="*/ 592396 h 769302"/>
                <a:gd name="connsiteX38" fmla="*/ 531056 w 862557"/>
                <a:gd name="connsiteY38" fmla="*/ 604169 h 769302"/>
                <a:gd name="connsiteX39" fmla="*/ 683035 w 862557"/>
                <a:gd name="connsiteY39" fmla="*/ 724040 h 769302"/>
                <a:gd name="connsiteX40" fmla="*/ 694808 w 862557"/>
                <a:gd name="connsiteY40" fmla="*/ 724040 h 769302"/>
                <a:gd name="connsiteX41" fmla="*/ 710862 w 862557"/>
                <a:gd name="connsiteY41" fmla="*/ 736883 h 769302"/>
                <a:gd name="connsiteX42" fmla="*/ 699089 w 862557"/>
                <a:gd name="connsiteY42" fmla="*/ 754007 h 769302"/>
                <a:gd name="connsiteX43" fmla="*/ 645576 w 862557"/>
                <a:gd name="connsiteY43" fmla="*/ 766851 h 769302"/>
                <a:gd name="connsiteX44" fmla="*/ 433661 w 862557"/>
                <a:gd name="connsiteY44" fmla="*/ 698353 h 769302"/>
                <a:gd name="connsiteX45" fmla="*/ 445434 w 862557"/>
                <a:gd name="connsiteY45" fmla="*/ 305563 h 769302"/>
                <a:gd name="connsiteX46" fmla="*/ 445434 w 862557"/>
                <a:gd name="connsiteY46" fmla="*/ 350514 h 769302"/>
                <a:gd name="connsiteX47" fmla="*/ 489316 w 862557"/>
                <a:gd name="connsiteY47" fmla="*/ 419012 h 769302"/>
                <a:gd name="connsiteX48" fmla="*/ 492527 w 862557"/>
                <a:gd name="connsiteY48" fmla="*/ 426504 h 769302"/>
                <a:gd name="connsiteX49" fmla="*/ 525705 w 862557"/>
                <a:gd name="connsiteY49" fmla="*/ 445769 h 769302"/>
                <a:gd name="connsiteX50" fmla="*/ 803976 w 862557"/>
                <a:gd name="connsiteY50" fmla="*/ 397607 h 769302"/>
                <a:gd name="connsiteX51" fmla="*/ 799695 w 862557"/>
                <a:gd name="connsiteY51" fmla="*/ 390114 h 769302"/>
                <a:gd name="connsiteX52" fmla="*/ 662700 w 862557"/>
                <a:gd name="connsiteY52" fmla="*/ 293790 h 769302"/>
                <a:gd name="connsiteX53" fmla="*/ 646646 w 862557"/>
                <a:gd name="connsiteY53" fmla="*/ 267033 h 769302"/>
                <a:gd name="connsiteX54" fmla="*/ 630592 w 862557"/>
                <a:gd name="connsiteY54" fmla="*/ 96859 h 769302"/>
                <a:gd name="connsiteX55" fmla="*/ 625240 w 862557"/>
                <a:gd name="connsiteY55" fmla="*/ 88297 h 769302"/>
                <a:gd name="connsiteX56" fmla="*/ 446505 w 862557"/>
                <a:gd name="connsiteY56" fmla="*/ 305563 h 769302"/>
                <a:gd name="connsiteX57" fmla="*/ 235661 w 862557"/>
                <a:gd name="connsiteY57" fmla="*/ 91508 h 769302"/>
                <a:gd name="connsiteX58" fmla="*/ 232450 w 862557"/>
                <a:gd name="connsiteY58" fmla="*/ 91508 h 769302"/>
                <a:gd name="connsiteX59" fmla="*/ 219607 w 862557"/>
                <a:gd name="connsiteY59" fmla="*/ 120405 h 769302"/>
                <a:gd name="connsiteX60" fmla="*/ 215326 w 862557"/>
                <a:gd name="connsiteY60" fmla="*/ 268103 h 769302"/>
                <a:gd name="connsiteX61" fmla="*/ 201412 w 862557"/>
                <a:gd name="connsiteY61" fmla="*/ 291649 h 769302"/>
                <a:gd name="connsiteX62" fmla="*/ 197131 w 862557"/>
                <a:gd name="connsiteY62" fmla="*/ 292720 h 769302"/>
                <a:gd name="connsiteX63" fmla="*/ 61206 w 862557"/>
                <a:gd name="connsiteY63" fmla="*/ 389044 h 769302"/>
                <a:gd name="connsiteX64" fmla="*/ 55855 w 862557"/>
                <a:gd name="connsiteY64" fmla="*/ 399747 h 769302"/>
                <a:gd name="connsiteX65" fmla="*/ 205693 w 862557"/>
                <a:gd name="connsiteY65" fmla="*/ 364428 h 769302"/>
                <a:gd name="connsiteX66" fmla="*/ 334126 w 862557"/>
                <a:gd name="connsiteY66" fmla="*/ 445769 h 769302"/>
                <a:gd name="connsiteX67" fmla="*/ 366234 w 862557"/>
                <a:gd name="connsiteY67" fmla="*/ 427574 h 769302"/>
                <a:gd name="connsiteX68" fmla="*/ 371586 w 862557"/>
                <a:gd name="connsiteY68" fmla="*/ 416871 h 769302"/>
                <a:gd name="connsiteX69" fmla="*/ 371586 w 862557"/>
                <a:gd name="connsiteY69" fmla="*/ 397607 h 769302"/>
                <a:gd name="connsiteX70" fmla="*/ 415467 w 862557"/>
                <a:gd name="connsiteY70" fmla="*/ 350514 h 769302"/>
                <a:gd name="connsiteX71" fmla="*/ 415467 w 862557"/>
                <a:gd name="connsiteY71" fmla="*/ 305563 h 769302"/>
                <a:gd name="connsiteX72" fmla="*/ 281683 w 862557"/>
                <a:gd name="connsiteY72" fmla="*/ 235995 h 769302"/>
                <a:gd name="connsiteX73" fmla="*/ 236731 w 862557"/>
                <a:gd name="connsiteY73" fmla="*/ 91508 h 769302"/>
                <a:gd name="connsiteX74" fmla="*/ 607046 w 862557"/>
                <a:gd name="connsiteY74" fmla="*/ 735813 h 769302"/>
                <a:gd name="connsiteX75" fmla="*/ 505370 w 862557"/>
                <a:gd name="connsiteY75" fmla="*/ 624505 h 769302"/>
                <a:gd name="connsiteX76" fmla="*/ 511791 w 862557"/>
                <a:gd name="connsiteY76" fmla="*/ 472526 h 769302"/>
                <a:gd name="connsiteX77" fmla="*/ 476472 w 862557"/>
                <a:gd name="connsiteY77" fmla="*/ 452190 h 769302"/>
                <a:gd name="connsiteX78" fmla="*/ 468980 w 862557"/>
                <a:gd name="connsiteY78" fmla="*/ 453261 h 769302"/>
                <a:gd name="connsiteX79" fmla="*/ 390851 w 862557"/>
                <a:gd name="connsiteY79" fmla="*/ 453261 h 769302"/>
                <a:gd name="connsiteX80" fmla="*/ 383359 w 862557"/>
                <a:gd name="connsiteY80" fmla="*/ 452190 h 769302"/>
                <a:gd name="connsiteX81" fmla="*/ 349110 w 862557"/>
                <a:gd name="connsiteY81" fmla="*/ 471455 h 769302"/>
                <a:gd name="connsiteX82" fmla="*/ 251715 w 862557"/>
                <a:gd name="connsiteY82" fmla="*/ 735813 h 769302"/>
                <a:gd name="connsiteX83" fmla="*/ 258137 w 862557"/>
                <a:gd name="connsiteY83" fmla="*/ 735813 h 769302"/>
                <a:gd name="connsiteX84" fmla="*/ 414397 w 862557"/>
                <a:gd name="connsiteY84" fmla="*/ 664104 h 769302"/>
                <a:gd name="connsiteX85" fmla="*/ 444364 w 862557"/>
                <a:gd name="connsiteY85" fmla="*/ 664104 h 769302"/>
                <a:gd name="connsiteX86" fmla="*/ 493597 w 862557"/>
                <a:gd name="connsiteY86" fmla="*/ 703704 h 769302"/>
                <a:gd name="connsiteX87" fmla="*/ 605975 w 862557"/>
                <a:gd name="connsiteY87" fmla="*/ 734743 h 769302"/>
                <a:gd name="connsiteX88" fmla="*/ 250645 w 862557"/>
                <a:gd name="connsiteY88" fmla="*/ 412590 h 769302"/>
                <a:gd name="connsiteX89" fmla="*/ 336267 w 862557"/>
                <a:gd name="connsiteY89" fmla="*/ 559218 h 769302"/>
                <a:gd name="connsiteX90" fmla="*/ 250645 w 862557"/>
                <a:gd name="connsiteY90" fmla="*/ 412590 h 769302"/>
                <a:gd name="connsiteX91" fmla="*/ 609186 w 862557"/>
                <a:gd name="connsiteY91" fmla="*/ 412590 h 769302"/>
                <a:gd name="connsiteX92" fmla="*/ 523564 w 862557"/>
                <a:gd name="connsiteY92" fmla="*/ 559218 h 769302"/>
                <a:gd name="connsiteX93" fmla="*/ 609186 w 862557"/>
                <a:gd name="connsiteY93" fmla="*/ 412590 h 769302"/>
                <a:gd name="connsiteX94" fmla="*/ 344829 w 862557"/>
                <a:gd name="connsiteY94" fmla="*/ 250979 h 769302"/>
                <a:gd name="connsiteX95" fmla="*/ 515002 w 862557"/>
                <a:gd name="connsiteY95" fmla="*/ 250979 h 769302"/>
                <a:gd name="connsiteX96" fmla="*/ 344829 w 862557"/>
                <a:gd name="connsiteY96" fmla="*/ 250979 h 769302"/>
                <a:gd name="connsiteX97" fmla="*/ 460418 w 862557"/>
                <a:gd name="connsiteY97" fmla="*/ 409379 h 769302"/>
                <a:gd name="connsiteX98" fmla="*/ 431521 w 862557"/>
                <a:gd name="connsiteY98" fmla="*/ 378342 h 769302"/>
                <a:gd name="connsiteX99" fmla="*/ 400483 w 862557"/>
                <a:gd name="connsiteY99" fmla="*/ 407239 h 769302"/>
                <a:gd name="connsiteX100" fmla="*/ 429380 w 862557"/>
                <a:gd name="connsiteY100" fmla="*/ 438277 h 769302"/>
                <a:gd name="connsiteX101" fmla="*/ 460418 w 862557"/>
                <a:gd name="connsiteY101" fmla="*/ 409379 h 769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862557" h="769302">
                  <a:moveTo>
                    <a:pt x="432591" y="695142"/>
                  </a:moveTo>
                  <a:cubicBezTo>
                    <a:pt x="410115" y="710127"/>
                    <a:pt x="389780" y="727251"/>
                    <a:pt x="366234" y="739023"/>
                  </a:cubicBezTo>
                  <a:cubicBezTo>
                    <a:pt x="302018" y="772202"/>
                    <a:pt x="234591" y="775413"/>
                    <a:pt x="166093" y="751867"/>
                  </a:cubicBezTo>
                  <a:cubicBezTo>
                    <a:pt x="155390" y="748656"/>
                    <a:pt x="151109" y="742235"/>
                    <a:pt x="152180" y="733672"/>
                  </a:cubicBezTo>
                  <a:cubicBezTo>
                    <a:pt x="154320" y="725110"/>
                    <a:pt x="159671" y="720829"/>
                    <a:pt x="171444" y="720829"/>
                  </a:cubicBezTo>
                  <a:cubicBezTo>
                    <a:pt x="247434" y="720829"/>
                    <a:pt x="311650" y="672667"/>
                    <a:pt x="331985" y="602029"/>
                  </a:cubicBezTo>
                  <a:cubicBezTo>
                    <a:pt x="334126" y="595607"/>
                    <a:pt x="333056" y="592396"/>
                    <a:pt x="327704" y="589185"/>
                  </a:cubicBezTo>
                  <a:cubicBezTo>
                    <a:pt x="259207" y="548515"/>
                    <a:pt x="223888" y="487509"/>
                    <a:pt x="221747" y="407239"/>
                  </a:cubicBezTo>
                  <a:cubicBezTo>
                    <a:pt x="221747" y="399747"/>
                    <a:pt x="219607" y="397607"/>
                    <a:pt x="212115" y="395466"/>
                  </a:cubicBezTo>
                  <a:cubicBezTo>
                    <a:pt x="140407" y="378342"/>
                    <a:pt x="67628" y="409379"/>
                    <a:pt x="31239" y="473596"/>
                  </a:cubicBezTo>
                  <a:cubicBezTo>
                    <a:pt x="31239" y="475736"/>
                    <a:pt x="29098" y="476806"/>
                    <a:pt x="28028" y="478947"/>
                  </a:cubicBezTo>
                  <a:cubicBezTo>
                    <a:pt x="23747" y="486439"/>
                    <a:pt x="17325" y="488580"/>
                    <a:pt x="9833" y="486439"/>
                  </a:cubicBezTo>
                  <a:cubicBezTo>
                    <a:pt x="2341" y="484298"/>
                    <a:pt x="-870" y="476806"/>
                    <a:pt x="201" y="468244"/>
                  </a:cubicBezTo>
                  <a:cubicBezTo>
                    <a:pt x="6622" y="435066"/>
                    <a:pt x="17325" y="404028"/>
                    <a:pt x="35520" y="376201"/>
                  </a:cubicBezTo>
                  <a:cubicBezTo>
                    <a:pt x="68698" y="323757"/>
                    <a:pt x="115790" y="287368"/>
                    <a:pt x="175725" y="268103"/>
                  </a:cubicBezTo>
                  <a:cubicBezTo>
                    <a:pt x="177866" y="268103"/>
                    <a:pt x="180007" y="267033"/>
                    <a:pt x="183217" y="265963"/>
                  </a:cubicBezTo>
                  <a:cubicBezTo>
                    <a:pt x="181077" y="252049"/>
                    <a:pt x="177866" y="238136"/>
                    <a:pt x="176796" y="223152"/>
                  </a:cubicBezTo>
                  <a:cubicBezTo>
                    <a:pt x="170374" y="135390"/>
                    <a:pt x="201412" y="62611"/>
                    <a:pt x="266699" y="4816"/>
                  </a:cubicBezTo>
                  <a:cubicBezTo>
                    <a:pt x="274191" y="-1605"/>
                    <a:pt x="281683" y="-1605"/>
                    <a:pt x="288104" y="4816"/>
                  </a:cubicBezTo>
                  <a:cubicBezTo>
                    <a:pt x="294526" y="10167"/>
                    <a:pt x="294526" y="17659"/>
                    <a:pt x="288104" y="27292"/>
                  </a:cubicBezTo>
                  <a:cubicBezTo>
                    <a:pt x="258137" y="80805"/>
                    <a:pt x="255996" y="135390"/>
                    <a:pt x="284893" y="189973"/>
                  </a:cubicBezTo>
                  <a:cubicBezTo>
                    <a:pt x="291315" y="202817"/>
                    <a:pt x="302018" y="214589"/>
                    <a:pt x="311650" y="226363"/>
                  </a:cubicBezTo>
                  <a:cubicBezTo>
                    <a:pt x="314861" y="231714"/>
                    <a:pt x="319142" y="231714"/>
                    <a:pt x="324494" y="228503"/>
                  </a:cubicBezTo>
                  <a:cubicBezTo>
                    <a:pt x="395132" y="188903"/>
                    <a:pt x="465770" y="188903"/>
                    <a:pt x="536408" y="228503"/>
                  </a:cubicBezTo>
                  <a:cubicBezTo>
                    <a:pt x="541759" y="231714"/>
                    <a:pt x="544970" y="230643"/>
                    <a:pt x="549251" y="226363"/>
                  </a:cubicBezTo>
                  <a:cubicBezTo>
                    <a:pt x="599554" y="174990"/>
                    <a:pt x="610257" y="94719"/>
                    <a:pt x="574938" y="32643"/>
                  </a:cubicBezTo>
                  <a:cubicBezTo>
                    <a:pt x="574938" y="32643"/>
                    <a:pt x="574938" y="31573"/>
                    <a:pt x="574938" y="30503"/>
                  </a:cubicBezTo>
                  <a:cubicBezTo>
                    <a:pt x="567446" y="17659"/>
                    <a:pt x="567446" y="10167"/>
                    <a:pt x="574938" y="4816"/>
                  </a:cubicBezTo>
                  <a:cubicBezTo>
                    <a:pt x="582429" y="-535"/>
                    <a:pt x="589921" y="535"/>
                    <a:pt x="600624" y="11237"/>
                  </a:cubicBezTo>
                  <a:cubicBezTo>
                    <a:pt x="673403" y="78665"/>
                    <a:pt x="700159" y="162146"/>
                    <a:pt x="679824" y="259541"/>
                  </a:cubicBezTo>
                  <a:cubicBezTo>
                    <a:pt x="678754" y="265963"/>
                    <a:pt x="679824" y="268103"/>
                    <a:pt x="686246" y="270244"/>
                  </a:cubicBezTo>
                  <a:cubicBezTo>
                    <a:pt x="782571" y="302352"/>
                    <a:pt x="841436" y="368709"/>
                    <a:pt x="861771" y="467174"/>
                  </a:cubicBezTo>
                  <a:cubicBezTo>
                    <a:pt x="863911" y="477877"/>
                    <a:pt x="861771" y="484298"/>
                    <a:pt x="854279" y="487509"/>
                  </a:cubicBezTo>
                  <a:cubicBezTo>
                    <a:pt x="846787" y="490720"/>
                    <a:pt x="839295" y="487509"/>
                    <a:pt x="833944" y="477877"/>
                  </a:cubicBezTo>
                  <a:cubicBezTo>
                    <a:pt x="807187" y="431855"/>
                    <a:pt x="768657" y="404028"/>
                    <a:pt x="716214" y="395466"/>
                  </a:cubicBezTo>
                  <a:cubicBezTo>
                    <a:pt x="693738" y="391184"/>
                    <a:pt x="671262" y="393325"/>
                    <a:pt x="648786" y="398677"/>
                  </a:cubicBezTo>
                  <a:cubicBezTo>
                    <a:pt x="643435" y="399747"/>
                    <a:pt x="642365" y="401887"/>
                    <a:pt x="642365" y="407239"/>
                  </a:cubicBezTo>
                  <a:cubicBezTo>
                    <a:pt x="641294" y="488580"/>
                    <a:pt x="605975" y="550656"/>
                    <a:pt x="535337" y="592396"/>
                  </a:cubicBezTo>
                  <a:cubicBezTo>
                    <a:pt x="529986" y="595607"/>
                    <a:pt x="529986" y="598818"/>
                    <a:pt x="531056" y="604169"/>
                  </a:cubicBezTo>
                  <a:cubicBezTo>
                    <a:pt x="550321" y="672667"/>
                    <a:pt x="613467" y="721899"/>
                    <a:pt x="683035" y="724040"/>
                  </a:cubicBezTo>
                  <a:cubicBezTo>
                    <a:pt x="687316" y="724040"/>
                    <a:pt x="690527" y="724040"/>
                    <a:pt x="694808" y="724040"/>
                  </a:cubicBezTo>
                  <a:cubicBezTo>
                    <a:pt x="703370" y="724040"/>
                    <a:pt x="709792" y="728321"/>
                    <a:pt x="710862" y="736883"/>
                  </a:cubicBezTo>
                  <a:cubicBezTo>
                    <a:pt x="711933" y="745445"/>
                    <a:pt x="707651" y="751867"/>
                    <a:pt x="699089" y="754007"/>
                  </a:cubicBezTo>
                  <a:cubicBezTo>
                    <a:pt x="680895" y="758289"/>
                    <a:pt x="663770" y="764710"/>
                    <a:pt x="645576" y="766851"/>
                  </a:cubicBezTo>
                  <a:cubicBezTo>
                    <a:pt x="563165" y="777554"/>
                    <a:pt x="492527" y="752937"/>
                    <a:pt x="433661" y="698353"/>
                  </a:cubicBezTo>
                  <a:close/>
                  <a:moveTo>
                    <a:pt x="445434" y="305563"/>
                  </a:moveTo>
                  <a:lnTo>
                    <a:pt x="445434" y="350514"/>
                  </a:lnTo>
                  <a:cubicBezTo>
                    <a:pt x="478613" y="362288"/>
                    <a:pt x="492527" y="384763"/>
                    <a:pt x="489316" y="419012"/>
                  </a:cubicBezTo>
                  <a:cubicBezTo>
                    <a:pt x="489316" y="421153"/>
                    <a:pt x="490386" y="425433"/>
                    <a:pt x="492527" y="426504"/>
                  </a:cubicBezTo>
                  <a:cubicBezTo>
                    <a:pt x="503229" y="432925"/>
                    <a:pt x="515002" y="439347"/>
                    <a:pt x="525705" y="445769"/>
                  </a:cubicBezTo>
                  <a:cubicBezTo>
                    <a:pt x="605975" y="352655"/>
                    <a:pt x="698019" y="336601"/>
                    <a:pt x="803976" y="397607"/>
                  </a:cubicBezTo>
                  <a:cubicBezTo>
                    <a:pt x="802906" y="395466"/>
                    <a:pt x="800765" y="392255"/>
                    <a:pt x="799695" y="390114"/>
                  </a:cubicBezTo>
                  <a:cubicBezTo>
                    <a:pt x="766516" y="339812"/>
                    <a:pt x="720495" y="307703"/>
                    <a:pt x="662700" y="293790"/>
                  </a:cubicBezTo>
                  <a:cubicBezTo>
                    <a:pt x="644505" y="289509"/>
                    <a:pt x="641294" y="284157"/>
                    <a:pt x="646646" y="267033"/>
                  </a:cubicBezTo>
                  <a:cubicBezTo>
                    <a:pt x="663770" y="208168"/>
                    <a:pt x="658419" y="151444"/>
                    <a:pt x="630592" y="96859"/>
                  </a:cubicBezTo>
                  <a:cubicBezTo>
                    <a:pt x="629521" y="94719"/>
                    <a:pt x="628451" y="92579"/>
                    <a:pt x="625240" y="88297"/>
                  </a:cubicBezTo>
                  <a:cubicBezTo>
                    <a:pt x="635943" y="197465"/>
                    <a:pt x="561024" y="294860"/>
                    <a:pt x="446505" y="305563"/>
                  </a:cubicBezTo>
                  <a:close/>
                  <a:moveTo>
                    <a:pt x="235661" y="91508"/>
                  </a:moveTo>
                  <a:cubicBezTo>
                    <a:pt x="235661" y="91508"/>
                    <a:pt x="233520" y="91508"/>
                    <a:pt x="232450" y="91508"/>
                  </a:cubicBezTo>
                  <a:cubicBezTo>
                    <a:pt x="228169" y="101141"/>
                    <a:pt x="222818" y="110773"/>
                    <a:pt x="219607" y="120405"/>
                  </a:cubicBezTo>
                  <a:cubicBezTo>
                    <a:pt x="201412" y="169638"/>
                    <a:pt x="199272" y="218871"/>
                    <a:pt x="215326" y="268103"/>
                  </a:cubicBezTo>
                  <a:cubicBezTo>
                    <a:pt x="219607" y="282017"/>
                    <a:pt x="215326" y="288439"/>
                    <a:pt x="201412" y="291649"/>
                  </a:cubicBezTo>
                  <a:cubicBezTo>
                    <a:pt x="200342" y="291649"/>
                    <a:pt x="198201" y="291649"/>
                    <a:pt x="197131" y="292720"/>
                  </a:cubicBezTo>
                  <a:cubicBezTo>
                    <a:pt x="139336" y="307703"/>
                    <a:pt x="93314" y="339812"/>
                    <a:pt x="61206" y="389044"/>
                  </a:cubicBezTo>
                  <a:cubicBezTo>
                    <a:pt x="60136" y="391184"/>
                    <a:pt x="57995" y="394396"/>
                    <a:pt x="55855" y="399747"/>
                  </a:cubicBezTo>
                  <a:cubicBezTo>
                    <a:pt x="102947" y="367639"/>
                    <a:pt x="152180" y="354796"/>
                    <a:pt x="205693" y="364428"/>
                  </a:cubicBezTo>
                  <a:cubicBezTo>
                    <a:pt x="259207" y="374060"/>
                    <a:pt x="302018" y="401887"/>
                    <a:pt x="334126" y="445769"/>
                  </a:cubicBezTo>
                  <a:cubicBezTo>
                    <a:pt x="345899" y="439347"/>
                    <a:pt x="355531" y="432925"/>
                    <a:pt x="366234" y="427574"/>
                  </a:cubicBezTo>
                  <a:cubicBezTo>
                    <a:pt x="371586" y="425433"/>
                    <a:pt x="372656" y="422223"/>
                    <a:pt x="371586" y="416871"/>
                  </a:cubicBezTo>
                  <a:cubicBezTo>
                    <a:pt x="370515" y="410450"/>
                    <a:pt x="371586" y="404028"/>
                    <a:pt x="371586" y="397607"/>
                  </a:cubicBezTo>
                  <a:cubicBezTo>
                    <a:pt x="375867" y="372990"/>
                    <a:pt x="391921" y="358006"/>
                    <a:pt x="415467" y="350514"/>
                  </a:cubicBezTo>
                  <a:lnTo>
                    <a:pt x="415467" y="305563"/>
                  </a:lnTo>
                  <a:cubicBezTo>
                    <a:pt x="361953" y="300211"/>
                    <a:pt x="315931" y="277736"/>
                    <a:pt x="281683" y="235995"/>
                  </a:cubicBezTo>
                  <a:cubicBezTo>
                    <a:pt x="246364" y="194255"/>
                    <a:pt x="232450" y="146092"/>
                    <a:pt x="236731" y="91508"/>
                  </a:cubicBezTo>
                  <a:close/>
                  <a:moveTo>
                    <a:pt x="607046" y="735813"/>
                  </a:moveTo>
                  <a:cubicBezTo>
                    <a:pt x="558883" y="711197"/>
                    <a:pt x="523564" y="675878"/>
                    <a:pt x="505370" y="624505"/>
                  </a:cubicBezTo>
                  <a:cubicBezTo>
                    <a:pt x="486105" y="573131"/>
                    <a:pt x="489316" y="522829"/>
                    <a:pt x="511791" y="472526"/>
                  </a:cubicBezTo>
                  <a:cubicBezTo>
                    <a:pt x="500018" y="466104"/>
                    <a:pt x="488245" y="458612"/>
                    <a:pt x="476472" y="452190"/>
                  </a:cubicBezTo>
                  <a:cubicBezTo>
                    <a:pt x="474332" y="452190"/>
                    <a:pt x="471121" y="452190"/>
                    <a:pt x="468980" y="453261"/>
                  </a:cubicBezTo>
                  <a:cubicBezTo>
                    <a:pt x="441153" y="472526"/>
                    <a:pt x="418678" y="472526"/>
                    <a:pt x="390851" y="453261"/>
                  </a:cubicBezTo>
                  <a:cubicBezTo>
                    <a:pt x="388710" y="452190"/>
                    <a:pt x="385499" y="451120"/>
                    <a:pt x="383359" y="452190"/>
                  </a:cubicBezTo>
                  <a:cubicBezTo>
                    <a:pt x="371586" y="458612"/>
                    <a:pt x="359813" y="465034"/>
                    <a:pt x="349110" y="471455"/>
                  </a:cubicBezTo>
                  <a:cubicBezTo>
                    <a:pt x="389780" y="587045"/>
                    <a:pt x="357672" y="674807"/>
                    <a:pt x="251715" y="735813"/>
                  </a:cubicBezTo>
                  <a:cubicBezTo>
                    <a:pt x="253855" y="735813"/>
                    <a:pt x="255996" y="735813"/>
                    <a:pt x="258137" y="735813"/>
                  </a:cubicBezTo>
                  <a:cubicBezTo>
                    <a:pt x="320212" y="732602"/>
                    <a:pt x="371586" y="709056"/>
                    <a:pt x="414397" y="664104"/>
                  </a:cubicBezTo>
                  <a:cubicBezTo>
                    <a:pt x="426170" y="652331"/>
                    <a:pt x="432591" y="652331"/>
                    <a:pt x="444364" y="664104"/>
                  </a:cubicBezTo>
                  <a:cubicBezTo>
                    <a:pt x="460418" y="678018"/>
                    <a:pt x="476472" y="693002"/>
                    <a:pt x="493597" y="703704"/>
                  </a:cubicBezTo>
                  <a:cubicBezTo>
                    <a:pt x="527845" y="725110"/>
                    <a:pt x="565305" y="735813"/>
                    <a:pt x="605975" y="734743"/>
                  </a:cubicBezTo>
                  <a:close/>
                  <a:moveTo>
                    <a:pt x="250645" y="412590"/>
                  </a:moveTo>
                  <a:cubicBezTo>
                    <a:pt x="249574" y="468244"/>
                    <a:pt x="285964" y="534601"/>
                    <a:pt x="336267" y="559218"/>
                  </a:cubicBezTo>
                  <a:cubicBezTo>
                    <a:pt x="341618" y="501423"/>
                    <a:pt x="300948" y="433995"/>
                    <a:pt x="250645" y="412590"/>
                  </a:cubicBezTo>
                  <a:close/>
                  <a:moveTo>
                    <a:pt x="609186" y="412590"/>
                  </a:moveTo>
                  <a:cubicBezTo>
                    <a:pt x="561024" y="432925"/>
                    <a:pt x="518213" y="499283"/>
                    <a:pt x="523564" y="559218"/>
                  </a:cubicBezTo>
                  <a:cubicBezTo>
                    <a:pt x="572797" y="534601"/>
                    <a:pt x="610257" y="469315"/>
                    <a:pt x="609186" y="412590"/>
                  </a:cubicBezTo>
                  <a:close/>
                  <a:moveTo>
                    <a:pt x="344829" y="250979"/>
                  </a:moveTo>
                  <a:cubicBezTo>
                    <a:pt x="400483" y="287368"/>
                    <a:pt x="476472" y="279876"/>
                    <a:pt x="515002" y="250979"/>
                  </a:cubicBezTo>
                  <a:cubicBezTo>
                    <a:pt x="471121" y="221011"/>
                    <a:pt x="386569" y="221011"/>
                    <a:pt x="344829" y="250979"/>
                  </a:cubicBezTo>
                  <a:close/>
                  <a:moveTo>
                    <a:pt x="460418" y="409379"/>
                  </a:moveTo>
                  <a:cubicBezTo>
                    <a:pt x="460418" y="392255"/>
                    <a:pt x="447575" y="378342"/>
                    <a:pt x="431521" y="378342"/>
                  </a:cubicBezTo>
                  <a:cubicBezTo>
                    <a:pt x="415467" y="378342"/>
                    <a:pt x="401553" y="391184"/>
                    <a:pt x="400483" y="407239"/>
                  </a:cubicBezTo>
                  <a:cubicBezTo>
                    <a:pt x="400483" y="423293"/>
                    <a:pt x="412256" y="437207"/>
                    <a:pt x="429380" y="438277"/>
                  </a:cubicBezTo>
                  <a:cubicBezTo>
                    <a:pt x="445434" y="438277"/>
                    <a:pt x="459348" y="426504"/>
                    <a:pt x="460418" y="409379"/>
                  </a:cubicBezTo>
                  <a:close/>
                </a:path>
              </a:pathLst>
            </a:custGeom>
            <a:grpFill/>
            <a:ln w="1069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4" name="Freeform 3">
              <a:extLst>
                <a:ext uri="{FF2B5EF4-FFF2-40B4-BE49-F238E27FC236}">
                  <a16:creationId xmlns:a16="http://schemas.microsoft.com/office/drawing/2014/main" id="{662A394D-2D15-C9CE-094E-73EF5185F2AA}"/>
                </a:ext>
              </a:extLst>
            </p:cNvPr>
            <p:cNvSpPr/>
            <p:nvPr/>
          </p:nvSpPr>
          <p:spPr>
            <a:xfrm>
              <a:off x="1185834" y="2793392"/>
              <a:ext cx="59997" cy="59993"/>
            </a:xfrm>
            <a:custGeom>
              <a:avLst/>
              <a:gdLst>
                <a:gd name="connsiteX0" fmla="*/ 59935 w 59997"/>
                <a:gd name="connsiteY0" fmla="*/ 31096 h 59993"/>
                <a:gd name="connsiteX1" fmla="*/ 28897 w 59997"/>
                <a:gd name="connsiteY1" fmla="*/ 59993 h 59993"/>
                <a:gd name="connsiteX2" fmla="*/ 0 w 59997"/>
                <a:gd name="connsiteY2" fmla="*/ 28955 h 59993"/>
                <a:gd name="connsiteX3" fmla="*/ 31038 w 59997"/>
                <a:gd name="connsiteY3" fmla="*/ 58 h 59993"/>
                <a:gd name="connsiteX4" fmla="*/ 59935 w 59997"/>
                <a:gd name="connsiteY4" fmla="*/ 31096 h 599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997" h="59993">
                  <a:moveTo>
                    <a:pt x="59935" y="31096"/>
                  </a:moveTo>
                  <a:cubicBezTo>
                    <a:pt x="59935" y="47150"/>
                    <a:pt x="44952" y="59993"/>
                    <a:pt x="28897" y="59993"/>
                  </a:cubicBezTo>
                  <a:cubicBezTo>
                    <a:pt x="11773" y="59993"/>
                    <a:pt x="0" y="46080"/>
                    <a:pt x="0" y="28955"/>
                  </a:cubicBezTo>
                  <a:cubicBezTo>
                    <a:pt x="0" y="12901"/>
                    <a:pt x="13914" y="-1013"/>
                    <a:pt x="31038" y="58"/>
                  </a:cubicBezTo>
                  <a:cubicBezTo>
                    <a:pt x="48162" y="58"/>
                    <a:pt x="61006" y="15041"/>
                    <a:pt x="59935" y="31096"/>
                  </a:cubicBezTo>
                  <a:close/>
                </a:path>
              </a:pathLst>
            </a:custGeom>
            <a:grpFill/>
            <a:ln w="1069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cxnSp>
        <p:nvCxnSpPr>
          <p:cNvPr id="6" name="Straight Connector 5">
            <a:extLst>
              <a:ext uri="{FF2B5EF4-FFF2-40B4-BE49-F238E27FC236}">
                <a16:creationId xmlns:a16="http://schemas.microsoft.com/office/drawing/2014/main" id="{65823559-708E-3144-8811-C4D2813DC501}"/>
              </a:ext>
            </a:extLst>
          </p:cNvPr>
          <p:cNvCxnSpPr>
            <a:cxnSpLocks/>
          </p:cNvCxnSpPr>
          <p:nvPr/>
        </p:nvCxnSpPr>
        <p:spPr>
          <a:xfrm>
            <a:off x="4183509" y="2386739"/>
            <a:ext cx="0" cy="4076054"/>
          </a:xfrm>
          <a:prstGeom prst="line">
            <a:avLst/>
          </a:prstGeom>
          <a:ln w="28575">
            <a:solidFill>
              <a:srgbClr val="94C7B0"/>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7885218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5">
            <a:extLst>
              <a:ext uri="{FF2B5EF4-FFF2-40B4-BE49-F238E27FC236}">
                <a16:creationId xmlns:a16="http://schemas.microsoft.com/office/drawing/2014/main" id="{076631A8-51B9-4D3F-DC77-CC9F5D9A65A0}"/>
              </a:ext>
            </a:extLst>
          </p:cNvPr>
          <p:cNvSpPr txBox="1">
            <a:spLocks/>
          </p:cNvSpPr>
          <p:nvPr/>
        </p:nvSpPr>
        <p:spPr>
          <a:xfrm>
            <a:off x="4602996" y="2804208"/>
            <a:ext cx="5734374" cy="171268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4020"/>
              </a:lnSpc>
              <a:spcBef>
                <a:spcPts val="0"/>
              </a:spcBef>
              <a:buNone/>
            </a:pPr>
            <a:r>
              <a:rPr lang="en-GB" sz="4000" b="1" dirty="0">
                <a:solidFill>
                  <a:srgbClr val="84BFA4"/>
                </a:solidFill>
                <a:latin typeface="Calibri" panose="020F0502020204030204" pitchFamily="34" charset="0"/>
                <a:ea typeface="Calibri" panose="020F0502020204030204" pitchFamily="34" charset="0"/>
                <a:cs typeface="Calibri" panose="020F0502020204030204" pitchFamily="34" charset="0"/>
              </a:rPr>
              <a:t>Bestämma kritiska styrpunkter (CCP)</a:t>
            </a:r>
          </a:p>
          <a:p>
            <a:pPr marL="0" indent="0">
              <a:lnSpc>
                <a:spcPts val="4020"/>
              </a:lnSpc>
              <a:spcBef>
                <a:spcPts val="0"/>
              </a:spcBef>
              <a:buNone/>
            </a:pPr>
            <a:endParaRPr lang="sv-SE" sz="4000" dirty="0">
              <a:solidFill>
                <a:srgbClr val="84BFA4"/>
              </a:solidFill>
              <a:latin typeface="Calibri" panose="020F0502020204030204" pitchFamily="34" charset="0"/>
              <a:ea typeface="Calibri" panose="020F0502020204030204" pitchFamily="34" charset="0"/>
              <a:cs typeface="Calibri" panose="020F0502020204030204" pitchFamily="34" charset="0"/>
            </a:endParaRPr>
          </a:p>
        </p:txBody>
      </p:sp>
      <p:sp>
        <p:nvSpPr>
          <p:cNvPr id="12" name="Text Placeholder 3">
            <a:extLst>
              <a:ext uri="{FF2B5EF4-FFF2-40B4-BE49-F238E27FC236}">
                <a16:creationId xmlns:a16="http://schemas.microsoft.com/office/drawing/2014/main" id="{93C75B98-D8E3-EA22-BC4B-090051B03603}"/>
              </a:ext>
            </a:extLst>
          </p:cNvPr>
          <p:cNvSpPr txBox="1">
            <a:spLocks/>
          </p:cNvSpPr>
          <p:nvPr/>
        </p:nvSpPr>
        <p:spPr>
          <a:xfrm>
            <a:off x="4614066" y="4150348"/>
            <a:ext cx="6668700" cy="2002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2760"/>
              </a:lnSpc>
              <a:spcBef>
                <a:spcPts val="0"/>
              </a:spcBef>
              <a:buNone/>
            </a:pPr>
            <a:r>
              <a:rPr lang="en-IE" sz="2600" dirty="0">
                <a:solidFill>
                  <a:srgbClr val="382B1B"/>
                </a:solidFill>
                <a:latin typeface="Calibri" panose="020F0502020204030204" pitchFamily="34" charset="0"/>
                <a:ea typeface="Calibri" panose="020F0502020204030204" pitchFamily="34" charset="0"/>
                <a:cs typeface="Calibri" panose="020F0502020204030204" pitchFamily="34" charset="0"/>
              </a:rPr>
              <a:t>En kritisk styrpunkt (CCP) är en punkt, ett steg eller en procedur där styrning kan tillämpas och en fara för livsmedelssäkerheten kan förebyggas, elimineras eller reduceras till acceptabla nivåer. </a:t>
            </a:r>
          </a:p>
          <a:p>
            <a:pPr marL="0" indent="0">
              <a:lnSpc>
                <a:spcPts val="2760"/>
              </a:lnSpc>
              <a:spcBef>
                <a:spcPts val="0"/>
              </a:spcBef>
              <a:buNone/>
            </a:pPr>
            <a:endParaRPr lang="sv-SE" dirty="0">
              <a:solidFill>
                <a:srgbClr val="382B1B"/>
              </a:solidFill>
              <a:latin typeface="Calibri" panose="020F0502020204030204" pitchFamily="34" charset="0"/>
              <a:ea typeface="Calibri" panose="020F0502020204030204" pitchFamily="34" charset="0"/>
              <a:cs typeface="Calibri" panose="020F0502020204030204" pitchFamily="34" charset="0"/>
            </a:endParaRPr>
          </a:p>
        </p:txBody>
      </p:sp>
      <p:grpSp>
        <p:nvGrpSpPr>
          <p:cNvPr id="16" name="Graphic 9">
            <a:extLst>
              <a:ext uri="{FF2B5EF4-FFF2-40B4-BE49-F238E27FC236}">
                <a16:creationId xmlns:a16="http://schemas.microsoft.com/office/drawing/2014/main" id="{72BA3360-3579-DDFC-9EDA-86CF4A479EC8}"/>
              </a:ext>
            </a:extLst>
          </p:cNvPr>
          <p:cNvGrpSpPr/>
          <p:nvPr/>
        </p:nvGrpSpPr>
        <p:grpSpPr>
          <a:xfrm>
            <a:off x="1294444" y="2785438"/>
            <a:ext cx="2122488" cy="3015701"/>
            <a:chOff x="2547221" y="2478490"/>
            <a:chExt cx="513731" cy="729926"/>
          </a:xfrm>
          <a:solidFill>
            <a:srgbClr val="84BFA4"/>
          </a:solidFill>
        </p:grpSpPr>
        <p:sp>
          <p:nvSpPr>
            <p:cNvPr id="24" name="Freeform 23">
              <a:extLst>
                <a:ext uri="{FF2B5EF4-FFF2-40B4-BE49-F238E27FC236}">
                  <a16:creationId xmlns:a16="http://schemas.microsoft.com/office/drawing/2014/main" id="{E1E95DE9-C3BF-DF90-42A1-A826F2CD9C68}"/>
                </a:ext>
              </a:extLst>
            </p:cNvPr>
            <p:cNvSpPr/>
            <p:nvPr/>
          </p:nvSpPr>
          <p:spPr>
            <a:xfrm>
              <a:off x="2547221" y="2584746"/>
              <a:ext cx="513731" cy="519082"/>
            </a:xfrm>
            <a:custGeom>
              <a:avLst/>
              <a:gdLst>
                <a:gd name="connsiteX0" fmla="*/ 0 w 513731"/>
                <a:gd name="connsiteY0" fmla="*/ 0 h 519082"/>
                <a:gd name="connsiteX1" fmla="*/ 513731 w 513731"/>
                <a:gd name="connsiteY1" fmla="*/ 519083 h 519082"/>
              </a:gdLst>
              <a:ahLst/>
              <a:cxnLst>
                <a:cxn ang="0">
                  <a:pos x="connsiteX0" y="connsiteY0"/>
                </a:cxn>
                <a:cxn ang="0">
                  <a:pos x="connsiteX1" y="connsiteY1"/>
                </a:cxn>
              </a:cxnLst>
              <a:rect l="l" t="t" r="r" b="b"/>
              <a:pathLst>
                <a:path w="513731" h="519082">
                  <a:moveTo>
                    <a:pt x="0" y="0"/>
                  </a:moveTo>
                  <a:lnTo>
                    <a:pt x="513731" y="519083"/>
                  </a:lnTo>
                </a:path>
              </a:pathLst>
            </a:custGeom>
            <a:grpFill/>
            <a:ln w="10698"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1A659397-A1FC-E9A9-A817-F20CA3234ACF}"/>
                </a:ext>
              </a:extLst>
            </p:cNvPr>
            <p:cNvSpPr/>
            <p:nvPr/>
          </p:nvSpPr>
          <p:spPr>
            <a:xfrm rot="18924000">
              <a:off x="2777292" y="2478490"/>
              <a:ext cx="29967" cy="729926"/>
            </a:xfrm>
            <a:custGeom>
              <a:avLst/>
              <a:gdLst>
                <a:gd name="connsiteX0" fmla="*/ 0 w 29967"/>
                <a:gd name="connsiteY0" fmla="*/ 1 h 729926"/>
                <a:gd name="connsiteX1" fmla="*/ 29967 w 29967"/>
                <a:gd name="connsiteY1" fmla="*/ 1 h 729926"/>
                <a:gd name="connsiteX2" fmla="*/ 29967 w 29967"/>
                <a:gd name="connsiteY2" fmla="*/ 729927 h 729926"/>
                <a:gd name="connsiteX3" fmla="*/ 0 w 29967"/>
                <a:gd name="connsiteY3" fmla="*/ 729927 h 729926"/>
              </a:gdLst>
              <a:ahLst/>
              <a:cxnLst>
                <a:cxn ang="0">
                  <a:pos x="connsiteX0" y="connsiteY0"/>
                </a:cxn>
                <a:cxn ang="0">
                  <a:pos x="connsiteX1" y="connsiteY1"/>
                </a:cxn>
                <a:cxn ang="0">
                  <a:pos x="connsiteX2" y="connsiteY2"/>
                </a:cxn>
                <a:cxn ang="0">
                  <a:pos x="connsiteX3" y="connsiteY3"/>
                </a:cxn>
              </a:cxnLst>
              <a:rect l="l" t="t" r="r" b="b"/>
              <a:pathLst>
                <a:path w="29967" h="729926">
                  <a:moveTo>
                    <a:pt x="0" y="1"/>
                  </a:moveTo>
                  <a:lnTo>
                    <a:pt x="29967" y="1"/>
                  </a:lnTo>
                  <a:lnTo>
                    <a:pt x="29967" y="729927"/>
                  </a:lnTo>
                  <a:lnTo>
                    <a:pt x="0" y="729927"/>
                  </a:lnTo>
                  <a:close/>
                </a:path>
              </a:pathLst>
            </a:custGeom>
            <a:grpFill/>
            <a:ln w="10698" cap="flat">
              <a:noFill/>
              <a:prstDash val="solid"/>
              <a:miter/>
            </a:ln>
          </p:spPr>
          <p:txBody>
            <a:bodyPr rtlCol="0" anchor="ctr"/>
            <a:lstStyle/>
            <a:p>
              <a:endParaRPr lang="en-US"/>
            </a:p>
          </p:txBody>
        </p:sp>
      </p:grpSp>
      <p:sp>
        <p:nvSpPr>
          <p:cNvPr id="35" name="Freeform 34">
            <a:extLst>
              <a:ext uri="{FF2B5EF4-FFF2-40B4-BE49-F238E27FC236}">
                <a16:creationId xmlns:a16="http://schemas.microsoft.com/office/drawing/2014/main" id="{1224DC85-9E48-F0A1-EB3C-0300865A9A46}"/>
              </a:ext>
            </a:extLst>
          </p:cNvPr>
          <p:cNvSpPr/>
          <p:nvPr/>
        </p:nvSpPr>
        <p:spPr>
          <a:xfrm>
            <a:off x="1403189" y="3364460"/>
            <a:ext cx="1712707" cy="1812492"/>
          </a:xfrm>
          <a:custGeom>
            <a:avLst/>
            <a:gdLst>
              <a:gd name="connsiteX0" fmla="*/ 1622454 w 1712707"/>
              <a:gd name="connsiteY0" fmla="*/ 0 h 1812492"/>
              <a:gd name="connsiteX1" fmla="*/ 1670049 w 1712707"/>
              <a:gd name="connsiteY1" fmla="*/ 44694 h 1812492"/>
              <a:gd name="connsiteX2" fmla="*/ 1712707 w 1712707"/>
              <a:gd name="connsiteY2" fmla="*/ 84753 h 1812492"/>
              <a:gd name="connsiteX3" fmla="*/ 90253 w 1712707"/>
              <a:gd name="connsiteY3" fmla="*/ 1812492 h 1812492"/>
              <a:gd name="connsiteX4" fmla="*/ 0 w 1712707"/>
              <a:gd name="connsiteY4" fmla="*/ 1727739 h 1812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2707" h="1812492">
                <a:moveTo>
                  <a:pt x="1622454" y="0"/>
                </a:moveTo>
                <a:lnTo>
                  <a:pt x="1670049" y="44694"/>
                </a:lnTo>
                <a:lnTo>
                  <a:pt x="1712707" y="84753"/>
                </a:lnTo>
                <a:lnTo>
                  <a:pt x="90253" y="1812492"/>
                </a:lnTo>
                <a:lnTo>
                  <a:pt x="0" y="1727739"/>
                </a:lnTo>
                <a:close/>
              </a:path>
            </a:pathLst>
          </a:custGeom>
          <a:solidFill>
            <a:srgbClr val="84BFA4"/>
          </a:solidFill>
          <a:ln w="10698"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C2C10C7D-341E-DC6D-DBD2-214A8329BE21}"/>
              </a:ext>
            </a:extLst>
          </p:cNvPr>
          <p:cNvSpPr/>
          <p:nvPr/>
        </p:nvSpPr>
        <p:spPr>
          <a:xfrm>
            <a:off x="759400" y="2711500"/>
            <a:ext cx="3130673" cy="3104140"/>
          </a:xfrm>
          <a:custGeom>
            <a:avLst/>
            <a:gdLst>
              <a:gd name="connsiteX0" fmla="*/ 2772500 w 3130673"/>
              <a:gd name="connsiteY0" fmla="*/ 2569097 h 3104140"/>
              <a:gd name="connsiteX1" fmla="*/ 2582363 w 3130673"/>
              <a:gd name="connsiteY1" fmla="*/ 2759237 h 3104140"/>
              <a:gd name="connsiteX2" fmla="*/ 2772500 w 3130673"/>
              <a:gd name="connsiteY2" fmla="*/ 2949374 h 3104140"/>
              <a:gd name="connsiteX3" fmla="*/ 2962641 w 3130673"/>
              <a:gd name="connsiteY3" fmla="*/ 2759237 h 3104140"/>
              <a:gd name="connsiteX4" fmla="*/ 2772500 w 3130673"/>
              <a:gd name="connsiteY4" fmla="*/ 2569097 h 3104140"/>
              <a:gd name="connsiteX5" fmla="*/ 2772500 w 3130673"/>
              <a:gd name="connsiteY5" fmla="*/ 2445283 h 3104140"/>
              <a:gd name="connsiteX6" fmla="*/ 3086454 w 3130673"/>
              <a:gd name="connsiteY6" fmla="*/ 2759237 h 3104140"/>
              <a:gd name="connsiteX7" fmla="*/ 2772500 w 3130673"/>
              <a:gd name="connsiteY7" fmla="*/ 3073187 h 3104140"/>
              <a:gd name="connsiteX8" fmla="*/ 2458550 w 3130673"/>
              <a:gd name="connsiteY8" fmla="*/ 2759237 h 3104140"/>
              <a:gd name="connsiteX9" fmla="*/ 2772500 w 3130673"/>
              <a:gd name="connsiteY9" fmla="*/ 2445283 h 3104140"/>
              <a:gd name="connsiteX10" fmla="*/ 446609 w 3130673"/>
              <a:gd name="connsiteY10" fmla="*/ 2334741 h 3104140"/>
              <a:gd name="connsiteX11" fmla="*/ 123814 w 3130673"/>
              <a:gd name="connsiteY11" fmla="*/ 2657536 h 3104140"/>
              <a:gd name="connsiteX12" fmla="*/ 446609 w 3130673"/>
              <a:gd name="connsiteY12" fmla="*/ 2980331 h 3104140"/>
              <a:gd name="connsiteX13" fmla="*/ 769404 w 3130673"/>
              <a:gd name="connsiteY13" fmla="*/ 2657536 h 3104140"/>
              <a:gd name="connsiteX14" fmla="*/ 446609 w 3130673"/>
              <a:gd name="connsiteY14" fmla="*/ 2334741 h 3104140"/>
              <a:gd name="connsiteX15" fmla="*/ 446609 w 3130673"/>
              <a:gd name="connsiteY15" fmla="*/ 2210927 h 3104140"/>
              <a:gd name="connsiteX16" fmla="*/ 893213 w 3130673"/>
              <a:gd name="connsiteY16" fmla="*/ 2657536 h 3104140"/>
              <a:gd name="connsiteX17" fmla="*/ 446609 w 3130673"/>
              <a:gd name="connsiteY17" fmla="*/ 3104140 h 3104140"/>
              <a:gd name="connsiteX18" fmla="*/ 0 w 3130673"/>
              <a:gd name="connsiteY18" fmla="*/ 2657536 h 3104140"/>
              <a:gd name="connsiteX19" fmla="*/ 446609 w 3130673"/>
              <a:gd name="connsiteY19" fmla="*/ 2210927 h 3104140"/>
              <a:gd name="connsiteX20" fmla="*/ 1556495 w 3130673"/>
              <a:gd name="connsiteY20" fmla="*/ 853418 h 3104140"/>
              <a:gd name="connsiteX21" fmla="*/ 826890 w 3130673"/>
              <a:gd name="connsiteY21" fmla="*/ 1583023 h 3104140"/>
              <a:gd name="connsiteX22" fmla="*/ 1556495 w 3130673"/>
              <a:gd name="connsiteY22" fmla="*/ 2312628 h 3104140"/>
              <a:gd name="connsiteX23" fmla="*/ 2286100 w 3130673"/>
              <a:gd name="connsiteY23" fmla="*/ 1583023 h 3104140"/>
              <a:gd name="connsiteX24" fmla="*/ 1556495 w 3130673"/>
              <a:gd name="connsiteY24" fmla="*/ 853418 h 3104140"/>
              <a:gd name="connsiteX25" fmla="*/ 1556495 w 3130673"/>
              <a:gd name="connsiteY25" fmla="*/ 725184 h 3104140"/>
              <a:gd name="connsiteX26" fmla="*/ 2414334 w 3130673"/>
              <a:gd name="connsiteY26" fmla="*/ 1583023 h 3104140"/>
              <a:gd name="connsiteX27" fmla="*/ 1556495 w 3130673"/>
              <a:gd name="connsiteY27" fmla="*/ 2440862 h 3104140"/>
              <a:gd name="connsiteX28" fmla="*/ 698656 w 3130673"/>
              <a:gd name="connsiteY28" fmla="*/ 1583023 h 3104140"/>
              <a:gd name="connsiteX29" fmla="*/ 1556495 w 3130673"/>
              <a:gd name="connsiteY29" fmla="*/ 725184 h 3104140"/>
              <a:gd name="connsiteX30" fmla="*/ 358170 w 3130673"/>
              <a:gd name="connsiteY30" fmla="*/ 154766 h 3104140"/>
              <a:gd name="connsiteX31" fmla="*/ 168034 w 3130673"/>
              <a:gd name="connsiteY31" fmla="*/ 344903 h 3104140"/>
              <a:gd name="connsiteX32" fmla="*/ 358170 w 3130673"/>
              <a:gd name="connsiteY32" fmla="*/ 535044 h 3104140"/>
              <a:gd name="connsiteX33" fmla="*/ 548311 w 3130673"/>
              <a:gd name="connsiteY33" fmla="*/ 344903 h 3104140"/>
              <a:gd name="connsiteX34" fmla="*/ 358170 w 3130673"/>
              <a:gd name="connsiteY34" fmla="*/ 154766 h 3104140"/>
              <a:gd name="connsiteX35" fmla="*/ 2684069 w 3130673"/>
              <a:gd name="connsiteY35" fmla="*/ 123813 h 3104140"/>
              <a:gd name="connsiteX36" fmla="*/ 2361273 w 3130673"/>
              <a:gd name="connsiteY36" fmla="*/ 446608 h 3104140"/>
              <a:gd name="connsiteX37" fmla="*/ 2684069 w 3130673"/>
              <a:gd name="connsiteY37" fmla="*/ 769404 h 3104140"/>
              <a:gd name="connsiteX38" fmla="*/ 3006864 w 3130673"/>
              <a:gd name="connsiteY38" fmla="*/ 446608 h 3104140"/>
              <a:gd name="connsiteX39" fmla="*/ 2684069 w 3130673"/>
              <a:gd name="connsiteY39" fmla="*/ 123813 h 3104140"/>
              <a:gd name="connsiteX40" fmla="*/ 358170 w 3130673"/>
              <a:gd name="connsiteY40" fmla="*/ 30953 h 3104140"/>
              <a:gd name="connsiteX41" fmla="*/ 672124 w 3130673"/>
              <a:gd name="connsiteY41" fmla="*/ 344903 h 3104140"/>
              <a:gd name="connsiteX42" fmla="*/ 358170 w 3130673"/>
              <a:gd name="connsiteY42" fmla="*/ 658857 h 3104140"/>
              <a:gd name="connsiteX43" fmla="*/ 44220 w 3130673"/>
              <a:gd name="connsiteY43" fmla="*/ 344903 h 3104140"/>
              <a:gd name="connsiteX44" fmla="*/ 358170 w 3130673"/>
              <a:gd name="connsiteY44" fmla="*/ 30953 h 3104140"/>
              <a:gd name="connsiteX45" fmla="*/ 2684069 w 3130673"/>
              <a:gd name="connsiteY45" fmla="*/ 0 h 3104140"/>
              <a:gd name="connsiteX46" fmla="*/ 3130673 w 3130673"/>
              <a:gd name="connsiteY46" fmla="*/ 446608 h 3104140"/>
              <a:gd name="connsiteX47" fmla="*/ 2684069 w 3130673"/>
              <a:gd name="connsiteY47" fmla="*/ 893213 h 3104140"/>
              <a:gd name="connsiteX48" fmla="*/ 2237460 w 3130673"/>
              <a:gd name="connsiteY48" fmla="*/ 446608 h 3104140"/>
              <a:gd name="connsiteX49" fmla="*/ 2684069 w 3130673"/>
              <a:gd name="connsiteY49" fmla="*/ 0 h 3104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3130673" h="3104140">
                <a:moveTo>
                  <a:pt x="2772500" y="2569097"/>
                </a:moveTo>
                <a:cubicBezTo>
                  <a:pt x="2666378" y="2569097"/>
                  <a:pt x="2582363" y="2653111"/>
                  <a:pt x="2582363" y="2759237"/>
                </a:cubicBezTo>
                <a:cubicBezTo>
                  <a:pt x="2582363" y="2865360"/>
                  <a:pt x="2666378" y="2949374"/>
                  <a:pt x="2772500" y="2949374"/>
                </a:cubicBezTo>
                <a:cubicBezTo>
                  <a:pt x="2878626" y="2949374"/>
                  <a:pt x="2962641" y="2865360"/>
                  <a:pt x="2962641" y="2759237"/>
                </a:cubicBezTo>
                <a:cubicBezTo>
                  <a:pt x="2962641" y="2653111"/>
                  <a:pt x="2878626" y="2569097"/>
                  <a:pt x="2772500" y="2569097"/>
                </a:cubicBezTo>
                <a:close/>
                <a:moveTo>
                  <a:pt x="2772500" y="2445283"/>
                </a:moveTo>
                <a:cubicBezTo>
                  <a:pt x="2944954" y="2445283"/>
                  <a:pt x="3086454" y="2586784"/>
                  <a:pt x="3086454" y="2759237"/>
                </a:cubicBezTo>
                <a:cubicBezTo>
                  <a:pt x="3086454" y="2931687"/>
                  <a:pt x="2944954" y="3073187"/>
                  <a:pt x="2772500" y="3073187"/>
                </a:cubicBezTo>
                <a:cubicBezTo>
                  <a:pt x="2600051" y="3073187"/>
                  <a:pt x="2458550" y="2931687"/>
                  <a:pt x="2458550" y="2759237"/>
                </a:cubicBezTo>
                <a:cubicBezTo>
                  <a:pt x="2458550" y="2586784"/>
                  <a:pt x="2600051" y="2445283"/>
                  <a:pt x="2772500" y="2445283"/>
                </a:cubicBezTo>
                <a:close/>
                <a:moveTo>
                  <a:pt x="446609" y="2334741"/>
                </a:moveTo>
                <a:cubicBezTo>
                  <a:pt x="269734" y="2334741"/>
                  <a:pt x="123814" y="2480661"/>
                  <a:pt x="123814" y="2657536"/>
                </a:cubicBezTo>
                <a:cubicBezTo>
                  <a:pt x="123814" y="2834410"/>
                  <a:pt x="269734" y="2980331"/>
                  <a:pt x="446609" y="2980331"/>
                </a:cubicBezTo>
                <a:cubicBezTo>
                  <a:pt x="623479" y="2980331"/>
                  <a:pt x="769404" y="2834410"/>
                  <a:pt x="769404" y="2657536"/>
                </a:cubicBezTo>
                <a:cubicBezTo>
                  <a:pt x="769404" y="2480661"/>
                  <a:pt x="623479" y="2334741"/>
                  <a:pt x="446609" y="2334741"/>
                </a:cubicBezTo>
                <a:close/>
                <a:moveTo>
                  <a:pt x="446609" y="2210927"/>
                </a:moveTo>
                <a:cubicBezTo>
                  <a:pt x="694231" y="2210927"/>
                  <a:pt x="893213" y="2409909"/>
                  <a:pt x="893213" y="2657536"/>
                </a:cubicBezTo>
                <a:cubicBezTo>
                  <a:pt x="893213" y="2905158"/>
                  <a:pt x="694231" y="3104140"/>
                  <a:pt x="446609" y="3104140"/>
                </a:cubicBezTo>
                <a:cubicBezTo>
                  <a:pt x="198982" y="3104140"/>
                  <a:pt x="0" y="2905158"/>
                  <a:pt x="0" y="2657536"/>
                </a:cubicBezTo>
                <a:cubicBezTo>
                  <a:pt x="0" y="2409909"/>
                  <a:pt x="198982" y="2210927"/>
                  <a:pt x="446609" y="2210927"/>
                </a:cubicBezTo>
                <a:close/>
                <a:moveTo>
                  <a:pt x="1556495" y="853418"/>
                </a:moveTo>
                <a:cubicBezTo>
                  <a:pt x="1154106" y="853418"/>
                  <a:pt x="826890" y="1180634"/>
                  <a:pt x="826890" y="1583023"/>
                </a:cubicBezTo>
                <a:cubicBezTo>
                  <a:pt x="826890" y="1985412"/>
                  <a:pt x="1154106" y="2312628"/>
                  <a:pt x="1556495" y="2312628"/>
                </a:cubicBezTo>
                <a:cubicBezTo>
                  <a:pt x="1958884" y="2312628"/>
                  <a:pt x="2286100" y="1985412"/>
                  <a:pt x="2286100" y="1583023"/>
                </a:cubicBezTo>
                <a:cubicBezTo>
                  <a:pt x="2286100" y="1180634"/>
                  <a:pt x="1958884" y="853418"/>
                  <a:pt x="1556495" y="853418"/>
                </a:cubicBezTo>
                <a:close/>
                <a:moveTo>
                  <a:pt x="1556495" y="725184"/>
                </a:moveTo>
                <a:cubicBezTo>
                  <a:pt x="2029632" y="725184"/>
                  <a:pt x="2414334" y="1109886"/>
                  <a:pt x="2414334" y="1583023"/>
                </a:cubicBezTo>
                <a:cubicBezTo>
                  <a:pt x="2414334" y="2056160"/>
                  <a:pt x="2029632" y="2440862"/>
                  <a:pt x="1556495" y="2440862"/>
                </a:cubicBezTo>
                <a:cubicBezTo>
                  <a:pt x="1083358" y="2440862"/>
                  <a:pt x="698656" y="2056160"/>
                  <a:pt x="698656" y="1583023"/>
                </a:cubicBezTo>
                <a:cubicBezTo>
                  <a:pt x="698656" y="1109886"/>
                  <a:pt x="1083358" y="725184"/>
                  <a:pt x="1556495" y="725184"/>
                </a:cubicBezTo>
                <a:close/>
                <a:moveTo>
                  <a:pt x="358170" y="154766"/>
                </a:moveTo>
                <a:cubicBezTo>
                  <a:pt x="252048" y="154766"/>
                  <a:pt x="168034" y="238781"/>
                  <a:pt x="168034" y="344903"/>
                </a:cubicBezTo>
                <a:cubicBezTo>
                  <a:pt x="168034" y="451029"/>
                  <a:pt x="252048" y="535044"/>
                  <a:pt x="358170" y="535044"/>
                </a:cubicBezTo>
                <a:cubicBezTo>
                  <a:pt x="464296" y="535044"/>
                  <a:pt x="548311" y="451029"/>
                  <a:pt x="548311" y="344903"/>
                </a:cubicBezTo>
                <a:cubicBezTo>
                  <a:pt x="548311" y="238781"/>
                  <a:pt x="464296" y="154766"/>
                  <a:pt x="358170" y="154766"/>
                </a:cubicBezTo>
                <a:close/>
                <a:moveTo>
                  <a:pt x="2684069" y="123813"/>
                </a:moveTo>
                <a:cubicBezTo>
                  <a:pt x="2507194" y="123813"/>
                  <a:pt x="2361273" y="269734"/>
                  <a:pt x="2361273" y="446608"/>
                </a:cubicBezTo>
                <a:cubicBezTo>
                  <a:pt x="2361273" y="623483"/>
                  <a:pt x="2507194" y="769404"/>
                  <a:pt x="2684069" y="769404"/>
                </a:cubicBezTo>
                <a:cubicBezTo>
                  <a:pt x="2860943" y="769404"/>
                  <a:pt x="3006864" y="623483"/>
                  <a:pt x="3006864" y="446608"/>
                </a:cubicBezTo>
                <a:cubicBezTo>
                  <a:pt x="3006864" y="269734"/>
                  <a:pt x="2860943" y="123813"/>
                  <a:pt x="2684069" y="123813"/>
                </a:cubicBezTo>
                <a:close/>
                <a:moveTo>
                  <a:pt x="358170" y="30953"/>
                </a:moveTo>
                <a:cubicBezTo>
                  <a:pt x="530624" y="30953"/>
                  <a:pt x="672124" y="172453"/>
                  <a:pt x="672124" y="344903"/>
                </a:cubicBezTo>
                <a:cubicBezTo>
                  <a:pt x="672124" y="517357"/>
                  <a:pt x="530624" y="658857"/>
                  <a:pt x="358170" y="658857"/>
                </a:cubicBezTo>
                <a:cubicBezTo>
                  <a:pt x="185721" y="658857"/>
                  <a:pt x="44220" y="517357"/>
                  <a:pt x="44220" y="344903"/>
                </a:cubicBezTo>
                <a:cubicBezTo>
                  <a:pt x="44220" y="172453"/>
                  <a:pt x="185721" y="30953"/>
                  <a:pt x="358170" y="30953"/>
                </a:cubicBezTo>
                <a:close/>
                <a:moveTo>
                  <a:pt x="2684069" y="0"/>
                </a:moveTo>
                <a:cubicBezTo>
                  <a:pt x="2931691" y="0"/>
                  <a:pt x="3130673" y="198982"/>
                  <a:pt x="3130673" y="446608"/>
                </a:cubicBezTo>
                <a:cubicBezTo>
                  <a:pt x="3130673" y="694231"/>
                  <a:pt x="2931691" y="893213"/>
                  <a:pt x="2684069" y="893213"/>
                </a:cubicBezTo>
                <a:cubicBezTo>
                  <a:pt x="2436442" y="893213"/>
                  <a:pt x="2237460" y="694231"/>
                  <a:pt x="2237460" y="446608"/>
                </a:cubicBezTo>
                <a:cubicBezTo>
                  <a:pt x="2237460" y="198982"/>
                  <a:pt x="2436442" y="0"/>
                  <a:pt x="2684069" y="0"/>
                </a:cubicBezTo>
                <a:close/>
              </a:path>
            </a:pathLst>
          </a:custGeom>
          <a:solidFill>
            <a:srgbClr val="84BFA4"/>
          </a:solidFill>
          <a:ln w="10698" cap="flat">
            <a:noFill/>
            <a:prstDash val="solid"/>
            <a:miter/>
          </a:ln>
        </p:spPr>
        <p:txBody>
          <a:bodyPr rtlCol="0" anchor="ctr"/>
          <a:lstStyle/>
          <a:p>
            <a:endParaRPr lang="en-US" dirty="0"/>
          </a:p>
        </p:txBody>
      </p:sp>
      <p:sp>
        <p:nvSpPr>
          <p:cNvPr id="28" name="Freeform 27">
            <a:extLst>
              <a:ext uri="{FF2B5EF4-FFF2-40B4-BE49-F238E27FC236}">
                <a16:creationId xmlns:a16="http://schemas.microsoft.com/office/drawing/2014/main" id="{61BC5DD1-D7C2-AFE7-B3AA-3DB9E2DEE522}"/>
              </a:ext>
            </a:extLst>
          </p:cNvPr>
          <p:cNvSpPr/>
          <p:nvPr/>
        </p:nvSpPr>
        <p:spPr>
          <a:xfrm>
            <a:off x="1601873" y="3526254"/>
            <a:ext cx="1404797" cy="1510696"/>
          </a:xfrm>
          <a:custGeom>
            <a:avLst/>
            <a:gdLst>
              <a:gd name="connsiteX0" fmla="*/ 383158 w 383157"/>
              <a:gd name="connsiteY0" fmla="*/ 191579 h 383157"/>
              <a:gd name="connsiteX1" fmla="*/ 191579 w 383157"/>
              <a:gd name="connsiteY1" fmla="*/ 383158 h 383157"/>
              <a:gd name="connsiteX2" fmla="*/ 0 w 383157"/>
              <a:gd name="connsiteY2" fmla="*/ 191579 h 383157"/>
              <a:gd name="connsiteX3" fmla="*/ 191579 w 383157"/>
              <a:gd name="connsiteY3" fmla="*/ -1 h 383157"/>
              <a:gd name="connsiteX4" fmla="*/ 383158 w 383157"/>
              <a:gd name="connsiteY4" fmla="*/ 191579 h 3831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3157" h="383157">
                <a:moveTo>
                  <a:pt x="383158" y="191579"/>
                </a:moveTo>
                <a:cubicBezTo>
                  <a:pt x="383158" y="297385"/>
                  <a:pt x="297385" y="383158"/>
                  <a:pt x="191579" y="383158"/>
                </a:cubicBezTo>
                <a:cubicBezTo>
                  <a:pt x="85773" y="383158"/>
                  <a:pt x="0" y="297385"/>
                  <a:pt x="0" y="191579"/>
                </a:cubicBezTo>
                <a:cubicBezTo>
                  <a:pt x="0" y="85772"/>
                  <a:pt x="85773" y="-1"/>
                  <a:pt x="191579" y="-1"/>
                </a:cubicBezTo>
                <a:cubicBezTo>
                  <a:pt x="297385" y="-1"/>
                  <a:pt x="383158" y="85772"/>
                  <a:pt x="383158" y="191579"/>
                </a:cubicBezTo>
                <a:close/>
              </a:path>
            </a:pathLst>
          </a:custGeom>
          <a:solidFill>
            <a:schemeClr val="bg1"/>
          </a:solidFill>
          <a:ln w="10698" cap="flat">
            <a:noFill/>
            <a:prstDash val="solid"/>
            <a:miter/>
          </a:ln>
        </p:spPr>
        <p:txBody>
          <a:bodyPr rtlCol="0" anchor="ctr"/>
          <a:lstStyle/>
          <a:p>
            <a:endParaRPr lang="en-US"/>
          </a:p>
        </p:txBody>
      </p:sp>
      <p:sp>
        <p:nvSpPr>
          <p:cNvPr id="30" name="Graphic 4">
            <a:extLst>
              <a:ext uri="{FF2B5EF4-FFF2-40B4-BE49-F238E27FC236}">
                <a16:creationId xmlns:a16="http://schemas.microsoft.com/office/drawing/2014/main" id="{46AD65B4-859F-B25E-4B9B-528AC13D5C67}"/>
              </a:ext>
            </a:extLst>
          </p:cNvPr>
          <p:cNvSpPr/>
          <p:nvPr/>
        </p:nvSpPr>
        <p:spPr>
          <a:xfrm rot="4967076">
            <a:off x="3111834" y="-892980"/>
            <a:ext cx="3207746" cy="3307434"/>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84BFA4"/>
          </a:solidFill>
          <a:ln w="2960"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grpSp>
        <p:nvGrpSpPr>
          <p:cNvPr id="31" name="Group 30">
            <a:extLst>
              <a:ext uri="{FF2B5EF4-FFF2-40B4-BE49-F238E27FC236}">
                <a16:creationId xmlns:a16="http://schemas.microsoft.com/office/drawing/2014/main" id="{CD56B93A-043A-A3A0-547F-D0225DBD21C2}"/>
              </a:ext>
            </a:extLst>
          </p:cNvPr>
          <p:cNvGrpSpPr/>
          <p:nvPr/>
        </p:nvGrpSpPr>
        <p:grpSpPr>
          <a:xfrm>
            <a:off x="3749353" y="569477"/>
            <a:ext cx="2064043" cy="1335302"/>
            <a:chOff x="200185" y="807116"/>
            <a:chExt cx="2064043" cy="1335302"/>
          </a:xfrm>
        </p:grpSpPr>
        <p:sp>
          <p:nvSpPr>
            <p:cNvPr id="32" name="Text Placeholder 23">
              <a:extLst>
                <a:ext uri="{FF2B5EF4-FFF2-40B4-BE49-F238E27FC236}">
                  <a16:creationId xmlns:a16="http://schemas.microsoft.com/office/drawing/2014/main" id="{C9ABABE3-0D63-D760-9E9F-5338C73521B2}"/>
                </a:ext>
              </a:extLst>
            </p:cNvPr>
            <p:cNvSpPr txBox="1">
              <a:spLocks/>
            </p:cNvSpPr>
            <p:nvPr/>
          </p:nvSpPr>
          <p:spPr>
            <a:xfrm>
              <a:off x="262178" y="1285260"/>
              <a:ext cx="1154422" cy="857158"/>
            </a:xfrm>
            <a:prstGeom prst="rect">
              <a:avLst/>
            </a:prstGeom>
            <a:noFill/>
          </p:spPr>
          <p:txBody>
            <a:bodyPr anchor="t">
              <a:normAutofit/>
            </a:bodyPr>
            <a:lstStyle>
              <a:lvl1pPr marL="0" indent="0" algn="ctr" defTabSz="914400" rtl="0" eaLnBrk="1" latinLnBrk="0" hangingPunct="1">
                <a:lnSpc>
                  <a:spcPct val="90000"/>
                </a:lnSpc>
                <a:spcBef>
                  <a:spcPts val="1000"/>
                </a:spcBef>
                <a:buFont typeface="Arial" panose="020B0604020202020204" pitchFamily="34" charset="0"/>
                <a:buNone/>
                <a:defRPr sz="3600" b="1"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en-US" sz="5000" dirty="0">
                  <a:latin typeface="Calibri" panose="020F0502020204030204" pitchFamily="34" charset="0"/>
                  <a:cs typeface="Calibri" panose="020F0502020204030204" pitchFamily="34" charset="0"/>
                </a:rPr>
                <a:t>02</a:t>
              </a:r>
            </a:p>
          </p:txBody>
        </p:sp>
        <p:sp>
          <p:nvSpPr>
            <p:cNvPr id="33" name="Text Placeholder 23">
              <a:extLst>
                <a:ext uri="{FF2B5EF4-FFF2-40B4-BE49-F238E27FC236}">
                  <a16:creationId xmlns:a16="http://schemas.microsoft.com/office/drawing/2014/main" id="{8E4AE225-9F96-86B0-EEC2-221CB33510F7}"/>
                </a:ext>
              </a:extLst>
            </p:cNvPr>
            <p:cNvSpPr txBox="1">
              <a:spLocks/>
            </p:cNvSpPr>
            <p:nvPr/>
          </p:nvSpPr>
          <p:spPr>
            <a:xfrm>
              <a:off x="200185" y="807116"/>
              <a:ext cx="2064043" cy="615283"/>
            </a:xfrm>
            <a:prstGeom prst="rect">
              <a:avLst/>
            </a:prstGeom>
            <a:noFill/>
          </p:spPr>
          <p:txBody>
            <a:bodyPr anchor="t">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3600" b="1"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en-GB" sz="4000" b="1" dirty="0">
                  <a:latin typeface="Calibri" panose="020F0502020204030204" pitchFamily="34" charset="0"/>
                  <a:ea typeface="Calibri" panose="020F0502020204030204" pitchFamily="34" charset="0"/>
                  <a:cs typeface="Calibri" panose="020F0502020204030204" pitchFamily="34" charset="0"/>
                </a:rPr>
                <a:t>Princip</a:t>
              </a:r>
              <a:endParaRPr lang="en-US" sz="4000" dirty="0">
                <a:latin typeface="Calibri" panose="020F0502020204030204" pitchFamily="34" charset="0"/>
                <a:cs typeface="Calibri" panose="020F0502020204030204" pitchFamily="34" charset="0"/>
              </a:endParaRPr>
            </a:p>
          </p:txBody>
        </p:sp>
      </p:grpSp>
      <p:cxnSp>
        <p:nvCxnSpPr>
          <p:cNvPr id="34" name="Straight Connector 33">
            <a:extLst>
              <a:ext uri="{FF2B5EF4-FFF2-40B4-BE49-F238E27FC236}">
                <a16:creationId xmlns:a16="http://schemas.microsoft.com/office/drawing/2014/main" id="{E9D9585A-C4CE-5AFC-3158-87FA4EA14D70}"/>
              </a:ext>
            </a:extLst>
          </p:cNvPr>
          <p:cNvCxnSpPr>
            <a:cxnSpLocks/>
          </p:cNvCxnSpPr>
          <p:nvPr/>
        </p:nvCxnSpPr>
        <p:spPr>
          <a:xfrm>
            <a:off x="4183509" y="2386739"/>
            <a:ext cx="0" cy="4076054"/>
          </a:xfrm>
          <a:prstGeom prst="line">
            <a:avLst/>
          </a:prstGeom>
          <a:ln w="28575">
            <a:solidFill>
              <a:srgbClr val="B6D1E1"/>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955439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5">
            <a:extLst>
              <a:ext uri="{FF2B5EF4-FFF2-40B4-BE49-F238E27FC236}">
                <a16:creationId xmlns:a16="http://schemas.microsoft.com/office/drawing/2014/main" id="{076631A8-51B9-4D3F-DC77-CC9F5D9A65A0}"/>
              </a:ext>
            </a:extLst>
          </p:cNvPr>
          <p:cNvSpPr txBox="1">
            <a:spLocks/>
          </p:cNvSpPr>
          <p:nvPr/>
        </p:nvSpPr>
        <p:spPr>
          <a:xfrm>
            <a:off x="4463511" y="2819707"/>
            <a:ext cx="7205234" cy="171268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4020"/>
              </a:lnSpc>
              <a:spcBef>
                <a:spcPts val="0"/>
              </a:spcBef>
              <a:buNone/>
            </a:pPr>
            <a:r>
              <a:rPr lang="en-GB" sz="4000" b="1" dirty="0">
                <a:solidFill>
                  <a:srgbClr val="B6D1E1"/>
                </a:solidFill>
                <a:latin typeface="Calibri" panose="020F0502020204030204" pitchFamily="34" charset="0"/>
                <a:ea typeface="Calibri" panose="020F0502020204030204" pitchFamily="34" charset="0"/>
                <a:cs typeface="Calibri" panose="020F0502020204030204" pitchFamily="34" charset="0"/>
              </a:rPr>
              <a:t>Upprätta kritiska gränser</a:t>
            </a:r>
          </a:p>
        </p:txBody>
      </p:sp>
      <p:sp>
        <p:nvSpPr>
          <p:cNvPr id="12" name="Text Placeholder 3">
            <a:extLst>
              <a:ext uri="{FF2B5EF4-FFF2-40B4-BE49-F238E27FC236}">
                <a16:creationId xmlns:a16="http://schemas.microsoft.com/office/drawing/2014/main" id="{93C75B98-D8E3-EA22-BC4B-090051B03603}"/>
              </a:ext>
            </a:extLst>
          </p:cNvPr>
          <p:cNvSpPr txBox="1">
            <a:spLocks/>
          </p:cNvSpPr>
          <p:nvPr/>
        </p:nvSpPr>
        <p:spPr>
          <a:xfrm>
            <a:off x="4428086" y="3871379"/>
            <a:ext cx="7402286" cy="2002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2760"/>
              </a:lnSpc>
              <a:spcBef>
                <a:spcPts val="0"/>
              </a:spcBef>
              <a:buNone/>
            </a:pPr>
            <a:r>
              <a:rPr lang="en-IE" sz="2600" dirty="0">
                <a:solidFill>
                  <a:srgbClr val="382B1B"/>
                </a:solidFill>
                <a:latin typeface="Calibri" panose="020F0502020204030204" pitchFamily="34" charset="0"/>
                <a:ea typeface="Calibri" panose="020F0502020204030204" pitchFamily="34" charset="0"/>
                <a:cs typeface="Calibri" panose="020F0502020204030204" pitchFamily="34" charset="0"/>
              </a:rPr>
              <a:t>Den kritiska gränsen är vanligtvis ett mått som tid, temperatur, vattenaktivitet, pH, vikt eller något annat mått som baseras på vetenskaplig litteratur och/eller lagstadgade standarder.</a:t>
            </a:r>
          </a:p>
          <a:p>
            <a:pPr marL="0" indent="0">
              <a:lnSpc>
                <a:spcPts val="2760"/>
              </a:lnSpc>
              <a:spcBef>
                <a:spcPts val="0"/>
              </a:spcBef>
              <a:buNone/>
            </a:pPr>
            <a:endParaRPr lang="en-IE" sz="2600" dirty="0">
              <a:solidFill>
                <a:srgbClr val="382B1B"/>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2760"/>
              </a:lnSpc>
              <a:spcBef>
                <a:spcPts val="0"/>
              </a:spcBef>
              <a:buNone/>
            </a:pPr>
            <a:endParaRPr lang="sv-SE" dirty="0">
              <a:solidFill>
                <a:srgbClr val="382B1B"/>
              </a:solidFill>
              <a:latin typeface="Calibri" panose="020F0502020204030204" pitchFamily="34" charset="0"/>
              <a:ea typeface="Calibri" panose="020F0502020204030204" pitchFamily="34" charset="0"/>
              <a:cs typeface="Calibri" panose="020F0502020204030204" pitchFamily="34" charset="0"/>
            </a:endParaRPr>
          </a:p>
        </p:txBody>
      </p:sp>
      <p:grpSp>
        <p:nvGrpSpPr>
          <p:cNvPr id="16" name="Graphic 9">
            <a:extLst>
              <a:ext uri="{FF2B5EF4-FFF2-40B4-BE49-F238E27FC236}">
                <a16:creationId xmlns:a16="http://schemas.microsoft.com/office/drawing/2014/main" id="{01FB5E76-C436-9B8B-0DC7-70F8EFC2B907}"/>
              </a:ext>
            </a:extLst>
          </p:cNvPr>
          <p:cNvGrpSpPr/>
          <p:nvPr/>
        </p:nvGrpSpPr>
        <p:grpSpPr>
          <a:xfrm>
            <a:off x="635429" y="2820692"/>
            <a:ext cx="2825318" cy="2510098"/>
            <a:chOff x="3989866" y="2415643"/>
            <a:chExt cx="786656" cy="698889"/>
          </a:xfrm>
          <a:solidFill>
            <a:srgbClr val="B6D1E1"/>
          </a:solidFill>
        </p:grpSpPr>
        <p:sp>
          <p:nvSpPr>
            <p:cNvPr id="17" name="Freeform 16">
              <a:extLst>
                <a:ext uri="{FF2B5EF4-FFF2-40B4-BE49-F238E27FC236}">
                  <a16:creationId xmlns:a16="http://schemas.microsoft.com/office/drawing/2014/main" id="{B3582D3B-310F-9F1A-9A9E-0B7ED42158A5}"/>
                </a:ext>
              </a:extLst>
            </p:cNvPr>
            <p:cNvSpPr/>
            <p:nvPr/>
          </p:nvSpPr>
          <p:spPr>
            <a:xfrm>
              <a:off x="3989866" y="2415643"/>
              <a:ext cx="786656" cy="698889"/>
            </a:xfrm>
            <a:custGeom>
              <a:avLst/>
              <a:gdLst>
                <a:gd name="connsiteX0" fmla="*/ 393945 w 786656"/>
                <a:gd name="connsiteY0" fmla="*/ 697818 h 698889"/>
                <a:gd name="connsiteX1" fmla="*/ 67511 w 786656"/>
                <a:gd name="connsiteY1" fmla="*/ 697818 h 698889"/>
                <a:gd name="connsiteX2" fmla="*/ 3295 w 786656"/>
                <a:gd name="connsiteY2" fmla="*/ 653937 h 698889"/>
                <a:gd name="connsiteX3" fmla="*/ 10787 w 786656"/>
                <a:gd name="connsiteY3" fmla="*/ 600424 h 698889"/>
                <a:gd name="connsiteX4" fmla="*/ 83565 w 786656"/>
                <a:gd name="connsiteY4" fmla="*/ 474132 h 698889"/>
                <a:gd name="connsiteX5" fmla="*/ 337220 w 786656"/>
                <a:gd name="connsiteY5" fmla="*/ 34249 h 698889"/>
                <a:gd name="connsiteX6" fmla="*/ 390734 w 786656"/>
                <a:gd name="connsiteY6" fmla="*/ 0 h 698889"/>
                <a:gd name="connsiteX7" fmla="*/ 449599 w 786656"/>
                <a:gd name="connsiteY7" fmla="*/ 34249 h 698889"/>
                <a:gd name="connsiteX8" fmla="*/ 587664 w 786656"/>
                <a:gd name="connsiteY8" fmla="*/ 273990 h 698889"/>
                <a:gd name="connsiteX9" fmla="*/ 776032 w 786656"/>
                <a:gd name="connsiteY9" fmla="*/ 600424 h 698889"/>
                <a:gd name="connsiteX10" fmla="*/ 769611 w 786656"/>
                <a:gd name="connsiteY10" fmla="*/ 678554 h 698889"/>
                <a:gd name="connsiteX11" fmla="*/ 719308 w 786656"/>
                <a:gd name="connsiteY11" fmla="*/ 698889 h 698889"/>
                <a:gd name="connsiteX12" fmla="*/ 489199 w 786656"/>
                <a:gd name="connsiteY12" fmla="*/ 698889 h 698889"/>
                <a:gd name="connsiteX13" fmla="*/ 392874 w 786656"/>
                <a:gd name="connsiteY13" fmla="*/ 698889 h 698889"/>
                <a:gd name="connsiteX14" fmla="*/ 392874 w 786656"/>
                <a:gd name="connsiteY14" fmla="*/ 672132 h 698889"/>
                <a:gd name="connsiteX15" fmla="*/ 715027 w 786656"/>
                <a:gd name="connsiteY15" fmla="*/ 672132 h 698889"/>
                <a:gd name="connsiteX16" fmla="*/ 725729 w 786656"/>
                <a:gd name="connsiteY16" fmla="*/ 672132 h 698889"/>
                <a:gd name="connsiteX17" fmla="*/ 759978 w 786656"/>
                <a:gd name="connsiteY17" fmla="*/ 637883 h 698889"/>
                <a:gd name="connsiteX18" fmla="*/ 752486 w 786656"/>
                <a:gd name="connsiteY18" fmla="*/ 612197 h 698889"/>
                <a:gd name="connsiteX19" fmla="*/ 551275 w 786656"/>
                <a:gd name="connsiteY19" fmla="*/ 263288 h 698889"/>
                <a:gd name="connsiteX20" fmla="*/ 428194 w 786656"/>
                <a:gd name="connsiteY20" fmla="*/ 49233 h 698889"/>
                <a:gd name="connsiteX21" fmla="*/ 404647 w 786656"/>
                <a:gd name="connsiteY21" fmla="*/ 28898 h 698889"/>
                <a:gd name="connsiteX22" fmla="*/ 360766 w 786656"/>
                <a:gd name="connsiteY22" fmla="*/ 49233 h 698889"/>
                <a:gd name="connsiteX23" fmla="*/ 208787 w 786656"/>
                <a:gd name="connsiteY23" fmla="*/ 311450 h 698889"/>
                <a:gd name="connsiteX24" fmla="*/ 34333 w 786656"/>
                <a:gd name="connsiteY24" fmla="*/ 613267 h 698889"/>
                <a:gd name="connsiteX25" fmla="*/ 26841 w 786656"/>
                <a:gd name="connsiteY25" fmla="*/ 638953 h 698889"/>
                <a:gd name="connsiteX26" fmla="*/ 67511 w 786656"/>
                <a:gd name="connsiteY26" fmla="*/ 672132 h 698889"/>
                <a:gd name="connsiteX27" fmla="*/ 391804 w 786656"/>
                <a:gd name="connsiteY27" fmla="*/ 672132 h 698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786656" h="698889">
                  <a:moveTo>
                    <a:pt x="393945" y="697818"/>
                  </a:moveTo>
                  <a:cubicBezTo>
                    <a:pt x="284777" y="697818"/>
                    <a:pt x="176679" y="697818"/>
                    <a:pt x="67511" y="697818"/>
                  </a:cubicBezTo>
                  <a:cubicBezTo>
                    <a:pt x="35403" y="697818"/>
                    <a:pt x="12927" y="681764"/>
                    <a:pt x="3295" y="653937"/>
                  </a:cubicBezTo>
                  <a:cubicBezTo>
                    <a:pt x="-3127" y="634673"/>
                    <a:pt x="84" y="617548"/>
                    <a:pt x="10787" y="600424"/>
                  </a:cubicBezTo>
                  <a:cubicBezTo>
                    <a:pt x="35403" y="558683"/>
                    <a:pt x="60019" y="515872"/>
                    <a:pt x="83565" y="474132"/>
                  </a:cubicBezTo>
                  <a:cubicBezTo>
                    <a:pt x="168117" y="327504"/>
                    <a:pt x="252668" y="180876"/>
                    <a:pt x="337220" y="34249"/>
                  </a:cubicBezTo>
                  <a:cubicBezTo>
                    <a:pt x="348993" y="13914"/>
                    <a:pt x="367188" y="1071"/>
                    <a:pt x="390734" y="0"/>
                  </a:cubicBezTo>
                  <a:cubicBezTo>
                    <a:pt x="417491" y="0"/>
                    <a:pt x="435685" y="11773"/>
                    <a:pt x="449599" y="34249"/>
                  </a:cubicBezTo>
                  <a:cubicBezTo>
                    <a:pt x="495621" y="114519"/>
                    <a:pt x="541642" y="193720"/>
                    <a:pt x="587664" y="273990"/>
                  </a:cubicBezTo>
                  <a:cubicBezTo>
                    <a:pt x="650810" y="383158"/>
                    <a:pt x="712886" y="492326"/>
                    <a:pt x="776032" y="600424"/>
                  </a:cubicBezTo>
                  <a:cubicBezTo>
                    <a:pt x="792087" y="628251"/>
                    <a:pt x="789946" y="657148"/>
                    <a:pt x="769611" y="678554"/>
                  </a:cubicBezTo>
                  <a:cubicBezTo>
                    <a:pt x="755697" y="693538"/>
                    <a:pt x="739643" y="698889"/>
                    <a:pt x="719308" y="698889"/>
                  </a:cubicBezTo>
                  <a:cubicBezTo>
                    <a:pt x="642248" y="698889"/>
                    <a:pt x="566259" y="698889"/>
                    <a:pt x="489199" y="698889"/>
                  </a:cubicBezTo>
                  <a:cubicBezTo>
                    <a:pt x="457091" y="698889"/>
                    <a:pt x="424983" y="698889"/>
                    <a:pt x="392874" y="698889"/>
                  </a:cubicBezTo>
                  <a:close/>
                  <a:moveTo>
                    <a:pt x="392874" y="672132"/>
                  </a:moveTo>
                  <a:cubicBezTo>
                    <a:pt x="499902" y="672132"/>
                    <a:pt x="607999" y="672132"/>
                    <a:pt x="715027" y="672132"/>
                  </a:cubicBezTo>
                  <a:cubicBezTo>
                    <a:pt x="718237" y="672132"/>
                    <a:pt x="722519" y="672132"/>
                    <a:pt x="725729" y="672132"/>
                  </a:cubicBezTo>
                  <a:cubicBezTo>
                    <a:pt x="744994" y="669992"/>
                    <a:pt x="759978" y="657148"/>
                    <a:pt x="759978" y="637883"/>
                  </a:cubicBezTo>
                  <a:cubicBezTo>
                    <a:pt x="759978" y="629321"/>
                    <a:pt x="756767" y="619689"/>
                    <a:pt x="752486" y="612197"/>
                  </a:cubicBezTo>
                  <a:cubicBezTo>
                    <a:pt x="686129" y="495537"/>
                    <a:pt x="618702" y="378877"/>
                    <a:pt x="551275" y="263288"/>
                  </a:cubicBezTo>
                  <a:cubicBezTo>
                    <a:pt x="510604" y="191579"/>
                    <a:pt x="468864" y="120941"/>
                    <a:pt x="428194" y="49233"/>
                  </a:cubicBezTo>
                  <a:cubicBezTo>
                    <a:pt x="422842" y="39600"/>
                    <a:pt x="415350" y="32108"/>
                    <a:pt x="404647" y="28898"/>
                  </a:cubicBezTo>
                  <a:cubicBezTo>
                    <a:pt x="387523" y="23546"/>
                    <a:pt x="371469" y="31038"/>
                    <a:pt x="360766" y="49233"/>
                  </a:cubicBezTo>
                  <a:cubicBezTo>
                    <a:pt x="310463" y="136996"/>
                    <a:pt x="260160" y="224757"/>
                    <a:pt x="208787" y="311450"/>
                  </a:cubicBezTo>
                  <a:cubicBezTo>
                    <a:pt x="150992" y="412055"/>
                    <a:pt x="92127" y="512661"/>
                    <a:pt x="34333" y="613267"/>
                  </a:cubicBezTo>
                  <a:cubicBezTo>
                    <a:pt x="30052" y="620759"/>
                    <a:pt x="26841" y="630391"/>
                    <a:pt x="26841" y="638953"/>
                  </a:cubicBezTo>
                  <a:cubicBezTo>
                    <a:pt x="26841" y="659289"/>
                    <a:pt x="43965" y="672132"/>
                    <a:pt x="67511" y="672132"/>
                  </a:cubicBezTo>
                  <a:cubicBezTo>
                    <a:pt x="175609" y="672132"/>
                    <a:pt x="283707" y="672132"/>
                    <a:pt x="391804" y="672132"/>
                  </a:cubicBezTo>
                  <a:close/>
                </a:path>
              </a:pathLst>
            </a:custGeom>
            <a:grpFill/>
            <a:ln w="10698"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4CA6FF13-803D-5A11-17F7-158A8BA79302}"/>
                </a:ext>
              </a:extLst>
            </p:cNvPr>
            <p:cNvSpPr/>
            <p:nvPr/>
          </p:nvSpPr>
          <p:spPr>
            <a:xfrm>
              <a:off x="4039697" y="2464608"/>
              <a:ext cx="687654" cy="599620"/>
            </a:xfrm>
            <a:custGeom>
              <a:avLst/>
              <a:gdLst>
                <a:gd name="connsiteX0" fmla="*/ 343043 w 687654"/>
                <a:gd name="connsiteY0" fmla="*/ 599621 h 599620"/>
                <a:gd name="connsiteX1" fmla="*/ 24102 w 687654"/>
                <a:gd name="connsiteY1" fmla="*/ 599621 h 599620"/>
                <a:gd name="connsiteX2" fmla="*/ 15539 w 687654"/>
                <a:gd name="connsiteY2" fmla="*/ 599621 h 599620"/>
                <a:gd name="connsiteX3" fmla="*/ 2696 w 687654"/>
                <a:gd name="connsiteY3" fmla="*/ 577145 h 599620"/>
                <a:gd name="connsiteX4" fmla="*/ 38015 w 687654"/>
                <a:gd name="connsiteY4" fmla="*/ 516139 h 599620"/>
                <a:gd name="connsiteX5" fmla="*/ 329130 w 687654"/>
                <a:gd name="connsiteY5" fmla="*/ 13111 h 599620"/>
                <a:gd name="connsiteX6" fmla="*/ 331270 w 687654"/>
                <a:gd name="connsiteY6" fmla="*/ 8830 h 599620"/>
                <a:gd name="connsiteX7" fmla="*/ 356957 w 687654"/>
                <a:gd name="connsiteY7" fmla="*/ 8830 h 599620"/>
                <a:gd name="connsiteX8" fmla="*/ 402978 w 687654"/>
                <a:gd name="connsiteY8" fmla="*/ 89100 h 599620"/>
                <a:gd name="connsiteX9" fmla="*/ 681249 w 687654"/>
                <a:gd name="connsiteY9" fmla="*/ 570723 h 599620"/>
                <a:gd name="connsiteX10" fmla="*/ 686601 w 687654"/>
                <a:gd name="connsiteY10" fmla="*/ 580356 h 599620"/>
                <a:gd name="connsiteX11" fmla="*/ 675898 w 687654"/>
                <a:gd name="connsiteY11" fmla="*/ 598550 h 599620"/>
                <a:gd name="connsiteX12" fmla="*/ 665195 w 687654"/>
                <a:gd name="connsiteY12" fmla="*/ 598550 h 599620"/>
                <a:gd name="connsiteX13" fmla="*/ 343043 w 687654"/>
                <a:gd name="connsiteY13" fmla="*/ 598550 h 599620"/>
                <a:gd name="connsiteX14" fmla="*/ 651282 w 687654"/>
                <a:gd name="connsiteY14" fmla="*/ 572864 h 599620"/>
                <a:gd name="connsiteX15" fmla="*/ 344113 w 687654"/>
                <a:gd name="connsiteY15" fmla="*/ 40938 h 599620"/>
                <a:gd name="connsiteX16" fmla="*/ 36945 w 687654"/>
                <a:gd name="connsiteY16" fmla="*/ 572864 h 599620"/>
                <a:gd name="connsiteX17" fmla="*/ 651282 w 687654"/>
                <a:gd name="connsiteY17" fmla="*/ 572864 h 599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87654" h="599620">
                  <a:moveTo>
                    <a:pt x="343043" y="599621"/>
                  </a:moveTo>
                  <a:cubicBezTo>
                    <a:pt x="237086" y="599621"/>
                    <a:pt x="130059" y="599621"/>
                    <a:pt x="24102" y="599621"/>
                  </a:cubicBezTo>
                  <a:cubicBezTo>
                    <a:pt x="20891" y="599621"/>
                    <a:pt x="18750" y="599621"/>
                    <a:pt x="15539" y="599621"/>
                  </a:cubicBezTo>
                  <a:cubicBezTo>
                    <a:pt x="1626" y="599621"/>
                    <a:pt x="-3726" y="589988"/>
                    <a:pt x="2696" y="577145"/>
                  </a:cubicBezTo>
                  <a:cubicBezTo>
                    <a:pt x="14469" y="556810"/>
                    <a:pt x="26242" y="536474"/>
                    <a:pt x="38015" y="516139"/>
                  </a:cubicBezTo>
                  <a:cubicBezTo>
                    <a:pt x="135410" y="348106"/>
                    <a:pt x="231735" y="180073"/>
                    <a:pt x="329130" y="13111"/>
                  </a:cubicBezTo>
                  <a:cubicBezTo>
                    <a:pt x="329130" y="12040"/>
                    <a:pt x="330200" y="9900"/>
                    <a:pt x="331270" y="8830"/>
                  </a:cubicBezTo>
                  <a:cubicBezTo>
                    <a:pt x="338762" y="-2943"/>
                    <a:pt x="349465" y="-2943"/>
                    <a:pt x="356957" y="8830"/>
                  </a:cubicBezTo>
                  <a:cubicBezTo>
                    <a:pt x="373011" y="35586"/>
                    <a:pt x="387995" y="62343"/>
                    <a:pt x="402978" y="89100"/>
                  </a:cubicBezTo>
                  <a:cubicBezTo>
                    <a:pt x="496092" y="249641"/>
                    <a:pt x="588136" y="410182"/>
                    <a:pt x="681249" y="570723"/>
                  </a:cubicBezTo>
                  <a:cubicBezTo>
                    <a:pt x="683390" y="573934"/>
                    <a:pt x="685530" y="577145"/>
                    <a:pt x="686601" y="580356"/>
                  </a:cubicBezTo>
                  <a:cubicBezTo>
                    <a:pt x="689812" y="588918"/>
                    <a:pt x="685530" y="597480"/>
                    <a:pt x="675898" y="598550"/>
                  </a:cubicBezTo>
                  <a:cubicBezTo>
                    <a:pt x="672687" y="598550"/>
                    <a:pt x="669476" y="598550"/>
                    <a:pt x="665195" y="598550"/>
                  </a:cubicBezTo>
                  <a:cubicBezTo>
                    <a:pt x="558168" y="598550"/>
                    <a:pt x="450070" y="598550"/>
                    <a:pt x="343043" y="598550"/>
                  </a:cubicBezTo>
                  <a:close/>
                  <a:moveTo>
                    <a:pt x="651282" y="572864"/>
                  </a:moveTo>
                  <a:cubicBezTo>
                    <a:pt x="548536" y="395198"/>
                    <a:pt x="446860" y="218603"/>
                    <a:pt x="344113" y="40938"/>
                  </a:cubicBezTo>
                  <a:cubicBezTo>
                    <a:pt x="241367" y="219674"/>
                    <a:pt x="139691" y="395198"/>
                    <a:pt x="36945" y="572864"/>
                  </a:cubicBezTo>
                  <a:lnTo>
                    <a:pt x="651282" y="572864"/>
                  </a:lnTo>
                  <a:close/>
                </a:path>
              </a:pathLst>
            </a:custGeom>
            <a:grpFill/>
            <a:ln w="10698"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AE37F2F2-3AC8-BE42-ABC1-4005E998943A}"/>
                </a:ext>
              </a:extLst>
            </p:cNvPr>
            <p:cNvSpPr/>
            <p:nvPr/>
          </p:nvSpPr>
          <p:spPr>
            <a:xfrm>
              <a:off x="4346170" y="2618995"/>
              <a:ext cx="76170" cy="255795"/>
            </a:xfrm>
            <a:custGeom>
              <a:avLst/>
              <a:gdLst>
                <a:gd name="connsiteX0" fmla="*/ 75100 w 76170"/>
                <a:gd name="connsiteY0" fmla="*/ 39600 h 255795"/>
                <a:gd name="connsiteX1" fmla="*/ 66538 w 76170"/>
                <a:gd name="connsiteY1" fmla="*/ 107027 h 255795"/>
                <a:gd name="connsiteX2" fmla="*/ 50484 w 76170"/>
                <a:gd name="connsiteY2" fmla="*/ 240812 h 255795"/>
                <a:gd name="connsiteX3" fmla="*/ 36570 w 76170"/>
                <a:gd name="connsiteY3" fmla="*/ 255796 h 255795"/>
                <a:gd name="connsiteX4" fmla="*/ 23727 w 76170"/>
                <a:gd name="connsiteY4" fmla="*/ 240812 h 255795"/>
                <a:gd name="connsiteX5" fmla="*/ 2322 w 76170"/>
                <a:gd name="connsiteY5" fmla="*/ 63146 h 255795"/>
                <a:gd name="connsiteX6" fmla="*/ 181 w 76170"/>
                <a:gd name="connsiteY6" fmla="*/ 40671 h 255795"/>
                <a:gd name="connsiteX7" fmla="*/ 36570 w 76170"/>
                <a:gd name="connsiteY7" fmla="*/ 0 h 255795"/>
                <a:gd name="connsiteX8" fmla="*/ 76171 w 76170"/>
                <a:gd name="connsiteY8" fmla="*/ 39600 h 255795"/>
                <a:gd name="connsiteX9" fmla="*/ 36570 w 76170"/>
                <a:gd name="connsiteY9" fmla="*/ 122011 h 255795"/>
                <a:gd name="connsiteX10" fmla="*/ 38711 w 76170"/>
                <a:gd name="connsiteY10" fmla="*/ 122011 h 255795"/>
                <a:gd name="connsiteX11" fmla="*/ 40851 w 76170"/>
                <a:gd name="connsiteY11" fmla="*/ 108098 h 255795"/>
                <a:gd name="connsiteX12" fmla="*/ 49414 w 76170"/>
                <a:gd name="connsiteY12" fmla="*/ 40671 h 255795"/>
                <a:gd name="connsiteX13" fmla="*/ 38711 w 76170"/>
                <a:gd name="connsiteY13" fmla="*/ 26757 h 255795"/>
                <a:gd name="connsiteX14" fmla="*/ 28008 w 76170"/>
                <a:gd name="connsiteY14" fmla="*/ 40671 h 255795"/>
                <a:gd name="connsiteX15" fmla="*/ 30149 w 76170"/>
                <a:gd name="connsiteY15" fmla="*/ 56725 h 255795"/>
                <a:gd name="connsiteX16" fmla="*/ 38711 w 76170"/>
                <a:gd name="connsiteY16" fmla="*/ 122011 h 255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6170" h="255795">
                  <a:moveTo>
                    <a:pt x="75100" y="39600"/>
                  </a:moveTo>
                  <a:cubicBezTo>
                    <a:pt x="72960" y="61006"/>
                    <a:pt x="69749" y="83482"/>
                    <a:pt x="66538" y="107027"/>
                  </a:cubicBezTo>
                  <a:cubicBezTo>
                    <a:pt x="61187" y="151979"/>
                    <a:pt x="55835" y="195861"/>
                    <a:pt x="50484" y="240812"/>
                  </a:cubicBezTo>
                  <a:cubicBezTo>
                    <a:pt x="49414" y="250444"/>
                    <a:pt x="44062" y="255796"/>
                    <a:pt x="36570" y="255796"/>
                  </a:cubicBezTo>
                  <a:cubicBezTo>
                    <a:pt x="28008" y="255796"/>
                    <a:pt x="23727" y="249374"/>
                    <a:pt x="23727" y="240812"/>
                  </a:cubicBezTo>
                  <a:cubicBezTo>
                    <a:pt x="16235" y="181946"/>
                    <a:pt x="9813" y="122011"/>
                    <a:pt x="2322" y="63146"/>
                  </a:cubicBezTo>
                  <a:cubicBezTo>
                    <a:pt x="2322" y="55654"/>
                    <a:pt x="181" y="48162"/>
                    <a:pt x="181" y="40671"/>
                  </a:cubicBezTo>
                  <a:cubicBezTo>
                    <a:pt x="-1960" y="19265"/>
                    <a:pt x="15165" y="1071"/>
                    <a:pt x="36570" y="0"/>
                  </a:cubicBezTo>
                  <a:cubicBezTo>
                    <a:pt x="57976" y="0"/>
                    <a:pt x="75100" y="16054"/>
                    <a:pt x="76171" y="39600"/>
                  </a:cubicBezTo>
                  <a:close/>
                  <a:moveTo>
                    <a:pt x="36570" y="122011"/>
                  </a:moveTo>
                  <a:cubicBezTo>
                    <a:pt x="36570" y="122011"/>
                    <a:pt x="37641" y="122011"/>
                    <a:pt x="38711" y="122011"/>
                  </a:cubicBezTo>
                  <a:cubicBezTo>
                    <a:pt x="38711" y="117730"/>
                    <a:pt x="39781" y="113449"/>
                    <a:pt x="40851" y="108098"/>
                  </a:cubicBezTo>
                  <a:cubicBezTo>
                    <a:pt x="44062" y="85622"/>
                    <a:pt x="46203" y="63146"/>
                    <a:pt x="49414" y="40671"/>
                  </a:cubicBezTo>
                  <a:cubicBezTo>
                    <a:pt x="49414" y="32108"/>
                    <a:pt x="46203" y="26757"/>
                    <a:pt x="38711" y="26757"/>
                  </a:cubicBezTo>
                  <a:cubicBezTo>
                    <a:pt x="31219" y="26757"/>
                    <a:pt x="26938" y="32108"/>
                    <a:pt x="28008" y="40671"/>
                  </a:cubicBezTo>
                  <a:cubicBezTo>
                    <a:pt x="28008" y="46022"/>
                    <a:pt x="29079" y="51374"/>
                    <a:pt x="30149" y="56725"/>
                  </a:cubicBezTo>
                  <a:cubicBezTo>
                    <a:pt x="33360" y="78130"/>
                    <a:pt x="35500" y="100606"/>
                    <a:pt x="38711" y="122011"/>
                  </a:cubicBezTo>
                  <a:close/>
                </a:path>
              </a:pathLst>
            </a:custGeom>
            <a:grpFill/>
            <a:ln w="10698"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1AE84EDE-12C5-E2C1-449B-CA9BFEE2CAE9}"/>
                </a:ext>
              </a:extLst>
            </p:cNvPr>
            <p:cNvSpPr/>
            <p:nvPr/>
          </p:nvSpPr>
          <p:spPr>
            <a:xfrm>
              <a:off x="4346303" y="2910109"/>
              <a:ext cx="76037" cy="77059"/>
            </a:xfrm>
            <a:custGeom>
              <a:avLst/>
              <a:gdLst>
                <a:gd name="connsiteX0" fmla="*/ 37507 w 76037"/>
                <a:gd name="connsiteY0" fmla="*/ 75990 h 77059"/>
                <a:gd name="connsiteX1" fmla="*/ 48 w 76037"/>
                <a:gd name="connsiteY1" fmla="*/ 37460 h 77059"/>
                <a:gd name="connsiteX2" fmla="*/ 37507 w 76037"/>
                <a:gd name="connsiteY2" fmla="*/ 0 h 77059"/>
                <a:gd name="connsiteX3" fmla="*/ 76037 w 76037"/>
                <a:gd name="connsiteY3" fmla="*/ 38530 h 77059"/>
                <a:gd name="connsiteX4" fmla="*/ 37507 w 76037"/>
                <a:gd name="connsiteY4" fmla="*/ 77060 h 77059"/>
                <a:gd name="connsiteX5" fmla="*/ 48210 w 76037"/>
                <a:gd name="connsiteY5" fmla="*/ 40670 h 77059"/>
                <a:gd name="connsiteX6" fmla="*/ 37507 w 76037"/>
                <a:gd name="connsiteY6" fmla="*/ 26757 h 77059"/>
                <a:gd name="connsiteX7" fmla="*/ 25734 w 76037"/>
                <a:gd name="connsiteY7" fmla="*/ 37460 h 77059"/>
                <a:gd name="connsiteX8" fmla="*/ 36437 w 76037"/>
                <a:gd name="connsiteY8" fmla="*/ 50303 h 77059"/>
                <a:gd name="connsiteX9" fmla="*/ 48210 w 76037"/>
                <a:gd name="connsiteY9" fmla="*/ 40670 h 77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6037" h="77059">
                  <a:moveTo>
                    <a:pt x="37507" y="75990"/>
                  </a:moveTo>
                  <a:cubicBezTo>
                    <a:pt x="16102" y="75990"/>
                    <a:pt x="-1023" y="58865"/>
                    <a:pt x="48" y="37460"/>
                  </a:cubicBezTo>
                  <a:cubicBezTo>
                    <a:pt x="48" y="16054"/>
                    <a:pt x="17172" y="0"/>
                    <a:pt x="37507" y="0"/>
                  </a:cubicBezTo>
                  <a:cubicBezTo>
                    <a:pt x="58913" y="0"/>
                    <a:pt x="76037" y="17125"/>
                    <a:pt x="76037" y="38530"/>
                  </a:cubicBezTo>
                  <a:cubicBezTo>
                    <a:pt x="76037" y="59936"/>
                    <a:pt x="58913" y="77060"/>
                    <a:pt x="37507" y="77060"/>
                  </a:cubicBezTo>
                  <a:close/>
                  <a:moveTo>
                    <a:pt x="48210" y="40670"/>
                  </a:moveTo>
                  <a:cubicBezTo>
                    <a:pt x="48210" y="33179"/>
                    <a:pt x="43929" y="26757"/>
                    <a:pt x="37507" y="26757"/>
                  </a:cubicBezTo>
                  <a:cubicBezTo>
                    <a:pt x="31085" y="26757"/>
                    <a:pt x="26804" y="29968"/>
                    <a:pt x="25734" y="37460"/>
                  </a:cubicBezTo>
                  <a:cubicBezTo>
                    <a:pt x="25734" y="43882"/>
                    <a:pt x="30015" y="50303"/>
                    <a:pt x="36437" y="50303"/>
                  </a:cubicBezTo>
                  <a:cubicBezTo>
                    <a:pt x="42859" y="50303"/>
                    <a:pt x="47140" y="47092"/>
                    <a:pt x="48210" y="40670"/>
                  </a:cubicBezTo>
                  <a:close/>
                </a:path>
              </a:pathLst>
            </a:custGeom>
            <a:grpFill/>
            <a:ln w="10698" cap="flat">
              <a:noFill/>
              <a:prstDash val="solid"/>
              <a:miter/>
            </a:ln>
          </p:spPr>
          <p:txBody>
            <a:bodyPr rtlCol="0" anchor="ctr"/>
            <a:lstStyle/>
            <a:p>
              <a:endParaRPr lang="en-US"/>
            </a:p>
          </p:txBody>
        </p:sp>
      </p:grpSp>
      <p:sp>
        <p:nvSpPr>
          <p:cNvPr id="22" name="Graphic 4">
            <a:extLst>
              <a:ext uri="{FF2B5EF4-FFF2-40B4-BE49-F238E27FC236}">
                <a16:creationId xmlns:a16="http://schemas.microsoft.com/office/drawing/2014/main" id="{0EDA4129-1D35-C4ED-93AB-26AA1699DE5F}"/>
              </a:ext>
            </a:extLst>
          </p:cNvPr>
          <p:cNvSpPr/>
          <p:nvPr/>
        </p:nvSpPr>
        <p:spPr>
          <a:xfrm rot="4967076">
            <a:off x="3111834" y="-892980"/>
            <a:ext cx="3207746" cy="3307434"/>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B6D1E1"/>
          </a:solidFill>
          <a:ln w="2960"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grpSp>
        <p:nvGrpSpPr>
          <p:cNvPr id="23" name="Group 22">
            <a:extLst>
              <a:ext uri="{FF2B5EF4-FFF2-40B4-BE49-F238E27FC236}">
                <a16:creationId xmlns:a16="http://schemas.microsoft.com/office/drawing/2014/main" id="{4B0CAC80-9FA4-96B7-8A5A-D8CA03A76574}"/>
              </a:ext>
            </a:extLst>
          </p:cNvPr>
          <p:cNvGrpSpPr/>
          <p:nvPr/>
        </p:nvGrpSpPr>
        <p:grpSpPr>
          <a:xfrm>
            <a:off x="3749353" y="569477"/>
            <a:ext cx="2064043" cy="1335302"/>
            <a:chOff x="200185" y="807116"/>
            <a:chExt cx="2064043" cy="1335302"/>
          </a:xfrm>
        </p:grpSpPr>
        <p:sp>
          <p:nvSpPr>
            <p:cNvPr id="24" name="Text Placeholder 23">
              <a:extLst>
                <a:ext uri="{FF2B5EF4-FFF2-40B4-BE49-F238E27FC236}">
                  <a16:creationId xmlns:a16="http://schemas.microsoft.com/office/drawing/2014/main" id="{7B667FD6-ABAD-9563-2D61-12E231D5C01B}"/>
                </a:ext>
              </a:extLst>
            </p:cNvPr>
            <p:cNvSpPr txBox="1">
              <a:spLocks/>
            </p:cNvSpPr>
            <p:nvPr/>
          </p:nvSpPr>
          <p:spPr>
            <a:xfrm>
              <a:off x="262178" y="1285260"/>
              <a:ext cx="1154422" cy="857158"/>
            </a:xfrm>
            <a:prstGeom prst="rect">
              <a:avLst/>
            </a:prstGeom>
            <a:noFill/>
          </p:spPr>
          <p:txBody>
            <a:bodyPr anchor="t">
              <a:normAutofit/>
            </a:bodyPr>
            <a:lstStyle>
              <a:lvl1pPr marL="0" indent="0" algn="ctr" defTabSz="914400" rtl="0" eaLnBrk="1" latinLnBrk="0" hangingPunct="1">
                <a:lnSpc>
                  <a:spcPct val="90000"/>
                </a:lnSpc>
                <a:spcBef>
                  <a:spcPts val="1000"/>
                </a:spcBef>
                <a:buFont typeface="Arial" panose="020B0604020202020204" pitchFamily="34" charset="0"/>
                <a:buNone/>
                <a:defRPr sz="3600" b="1"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en-US" sz="5000" dirty="0">
                  <a:latin typeface="Calibri" panose="020F0502020204030204" pitchFamily="34" charset="0"/>
                  <a:cs typeface="Calibri" panose="020F0502020204030204" pitchFamily="34" charset="0"/>
                </a:rPr>
                <a:t>03</a:t>
              </a:r>
            </a:p>
          </p:txBody>
        </p:sp>
        <p:sp>
          <p:nvSpPr>
            <p:cNvPr id="25" name="Text Placeholder 23">
              <a:extLst>
                <a:ext uri="{FF2B5EF4-FFF2-40B4-BE49-F238E27FC236}">
                  <a16:creationId xmlns:a16="http://schemas.microsoft.com/office/drawing/2014/main" id="{96FEA3AA-77B1-70E9-DBEB-50636EA16819}"/>
                </a:ext>
              </a:extLst>
            </p:cNvPr>
            <p:cNvSpPr txBox="1">
              <a:spLocks/>
            </p:cNvSpPr>
            <p:nvPr/>
          </p:nvSpPr>
          <p:spPr>
            <a:xfrm>
              <a:off x="200185" y="807116"/>
              <a:ext cx="2064043" cy="615283"/>
            </a:xfrm>
            <a:prstGeom prst="rect">
              <a:avLst/>
            </a:prstGeom>
            <a:noFill/>
          </p:spPr>
          <p:txBody>
            <a:bodyPr anchor="t">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3600" b="1"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en-GB" sz="4000" b="1" dirty="0">
                  <a:latin typeface="Calibri" panose="020F0502020204030204" pitchFamily="34" charset="0"/>
                  <a:ea typeface="Calibri" panose="020F0502020204030204" pitchFamily="34" charset="0"/>
                  <a:cs typeface="Calibri" panose="020F0502020204030204" pitchFamily="34" charset="0"/>
                </a:rPr>
                <a:t>Princip</a:t>
              </a:r>
              <a:endParaRPr lang="en-US" sz="4000" dirty="0">
                <a:latin typeface="Calibri" panose="020F0502020204030204" pitchFamily="34" charset="0"/>
                <a:cs typeface="Calibri" panose="020F0502020204030204" pitchFamily="34" charset="0"/>
              </a:endParaRPr>
            </a:p>
          </p:txBody>
        </p:sp>
      </p:grpSp>
      <p:cxnSp>
        <p:nvCxnSpPr>
          <p:cNvPr id="26" name="Straight Connector 25">
            <a:extLst>
              <a:ext uri="{FF2B5EF4-FFF2-40B4-BE49-F238E27FC236}">
                <a16:creationId xmlns:a16="http://schemas.microsoft.com/office/drawing/2014/main" id="{C8EFA917-D544-288A-FFF8-1762DCAC4B72}"/>
              </a:ext>
            </a:extLst>
          </p:cNvPr>
          <p:cNvCxnSpPr>
            <a:cxnSpLocks/>
          </p:cNvCxnSpPr>
          <p:nvPr/>
        </p:nvCxnSpPr>
        <p:spPr>
          <a:xfrm>
            <a:off x="4183509" y="2386739"/>
            <a:ext cx="0" cy="4076054"/>
          </a:xfrm>
          <a:prstGeom prst="line">
            <a:avLst/>
          </a:prstGeom>
          <a:ln w="28575">
            <a:solidFill>
              <a:srgbClr val="94C7B0"/>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9867969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raphic 4">
            <a:extLst>
              <a:ext uri="{FF2B5EF4-FFF2-40B4-BE49-F238E27FC236}">
                <a16:creationId xmlns:a16="http://schemas.microsoft.com/office/drawing/2014/main" id="{B17EC22C-1BC3-0B17-976E-E8408F2378C3}"/>
              </a:ext>
            </a:extLst>
          </p:cNvPr>
          <p:cNvSpPr/>
          <p:nvPr/>
        </p:nvSpPr>
        <p:spPr>
          <a:xfrm rot="4967076">
            <a:off x="3111834" y="-892980"/>
            <a:ext cx="3207746" cy="3307434"/>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E6C8C7"/>
          </a:solidFill>
          <a:ln w="2960"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10" name="Text Placeholder 5">
            <a:extLst>
              <a:ext uri="{FF2B5EF4-FFF2-40B4-BE49-F238E27FC236}">
                <a16:creationId xmlns:a16="http://schemas.microsoft.com/office/drawing/2014/main" id="{076631A8-51B9-4D3F-DC77-CC9F5D9A65A0}"/>
              </a:ext>
            </a:extLst>
          </p:cNvPr>
          <p:cNvSpPr txBox="1">
            <a:spLocks/>
          </p:cNvSpPr>
          <p:nvPr/>
        </p:nvSpPr>
        <p:spPr>
          <a:xfrm>
            <a:off x="4618494" y="2788710"/>
            <a:ext cx="7205234" cy="171268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4020"/>
              </a:lnSpc>
              <a:spcBef>
                <a:spcPts val="0"/>
              </a:spcBef>
              <a:buNone/>
            </a:pPr>
            <a:r>
              <a:rPr lang="en-GB" sz="4000" b="1" dirty="0">
                <a:solidFill>
                  <a:srgbClr val="E6C8C7"/>
                </a:solidFill>
                <a:latin typeface="Calibri" panose="020F0502020204030204" pitchFamily="34" charset="0"/>
                <a:ea typeface="Calibri" panose="020F0502020204030204" pitchFamily="34" charset="0"/>
                <a:cs typeface="Calibri" panose="020F0502020204030204" pitchFamily="34" charset="0"/>
              </a:rPr>
              <a:t>Upprätta övervakningsprocedurer</a:t>
            </a:r>
          </a:p>
        </p:txBody>
      </p:sp>
      <p:grpSp>
        <p:nvGrpSpPr>
          <p:cNvPr id="18" name="Group 17">
            <a:extLst>
              <a:ext uri="{FF2B5EF4-FFF2-40B4-BE49-F238E27FC236}">
                <a16:creationId xmlns:a16="http://schemas.microsoft.com/office/drawing/2014/main" id="{BAB2F477-39ED-29B7-BE17-1AABAEA062BF}"/>
              </a:ext>
            </a:extLst>
          </p:cNvPr>
          <p:cNvGrpSpPr/>
          <p:nvPr/>
        </p:nvGrpSpPr>
        <p:grpSpPr>
          <a:xfrm>
            <a:off x="3749353" y="569477"/>
            <a:ext cx="2064043" cy="1335302"/>
            <a:chOff x="200185" y="807116"/>
            <a:chExt cx="2064043" cy="1335302"/>
          </a:xfrm>
        </p:grpSpPr>
        <p:sp>
          <p:nvSpPr>
            <p:cNvPr id="9" name="Text Placeholder 23">
              <a:extLst>
                <a:ext uri="{FF2B5EF4-FFF2-40B4-BE49-F238E27FC236}">
                  <a16:creationId xmlns:a16="http://schemas.microsoft.com/office/drawing/2014/main" id="{D66A2CC6-15D3-D65C-8483-D3040E035CB8}"/>
                </a:ext>
              </a:extLst>
            </p:cNvPr>
            <p:cNvSpPr txBox="1">
              <a:spLocks/>
            </p:cNvSpPr>
            <p:nvPr/>
          </p:nvSpPr>
          <p:spPr>
            <a:xfrm>
              <a:off x="262178" y="1285260"/>
              <a:ext cx="1154422" cy="857158"/>
            </a:xfrm>
            <a:prstGeom prst="rect">
              <a:avLst/>
            </a:prstGeom>
            <a:noFill/>
          </p:spPr>
          <p:txBody>
            <a:bodyPr anchor="t">
              <a:normAutofit/>
            </a:bodyPr>
            <a:lstStyle>
              <a:lvl1pPr marL="0" indent="0" algn="ctr" defTabSz="914400" rtl="0" eaLnBrk="1" latinLnBrk="0" hangingPunct="1">
                <a:lnSpc>
                  <a:spcPct val="90000"/>
                </a:lnSpc>
                <a:spcBef>
                  <a:spcPts val="1000"/>
                </a:spcBef>
                <a:buFont typeface="Arial" panose="020B0604020202020204" pitchFamily="34" charset="0"/>
                <a:buNone/>
                <a:defRPr sz="3600" b="1"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en-US" sz="5000" dirty="0">
                  <a:latin typeface="Calibri" panose="020F0502020204030204" pitchFamily="34" charset="0"/>
                  <a:cs typeface="Calibri" panose="020F0502020204030204" pitchFamily="34" charset="0"/>
                </a:rPr>
                <a:t>04</a:t>
              </a:r>
            </a:p>
          </p:txBody>
        </p:sp>
        <p:sp>
          <p:nvSpPr>
            <p:cNvPr id="11" name="Text Placeholder 23">
              <a:extLst>
                <a:ext uri="{FF2B5EF4-FFF2-40B4-BE49-F238E27FC236}">
                  <a16:creationId xmlns:a16="http://schemas.microsoft.com/office/drawing/2014/main" id="{66440CC3-01DC-5524-977E-3DC989FE52B5}"/>
                </a:ext>
              </a:extLst>
            </p:cNvPr>
            <p:cNvSpPr txBox="1">
              <a:spLocks/>
            </p:cNvSpPr>
            <p:nvPr/>
          </p:nvSpPr>
          <p:spPr>
            <a:xfrm>
              <a:off x="200185" y="807116"/>
              <a:ext cx="2064043" cy="615283"/>
            </a:xfrm>
            <a:prstGeom prst="rect">
              <a:avLst/>
            </a:prstGeom>
            <a:noFill/>
          </p:spPr>
          <p:txBody>
            <a:bodyPr anchor="t">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3600" b="1"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en-GB" sz="4000" b="1" dirty="0">
                  <a:latin typeface="Calibri" panose="020F0502020204030204" pitchFamily="34" charset="0"/>
                  <a:ea typeface="Calibri" panose="020F0502020204030204" pitchFamily="34" charset="0"/>
                  <a:cs typeface="Calibri" panose="020F0502020204030204" pitchFamily="34" charset="0"/>
                </a:rPr>
                <a:t>Princip</a:t>
              </a:r>
              <a:endParaRPr lang="en-US" sz="4000" dirty="0">
                <a:latin typeface="Calibri" panose="020F0502020204030204" pitchFamily="34" charset="0"/>
                <a:cs typeface="Calibri" panose="020F0502020204030204" pitchFamily="34" charset="0"/>
              </a:endParaRPr>
            </a:p>
          </p:txBody>
        </p:sp>
      </p:grpSp>
      <p:sp>
        <p:nvSpPr>
          <p:cNvPr id="12" name="Text Placeholder 3">
            <a:extLst>
              <a:ext uri="{FF2B5EF4-FFF2-40B4-BE49-F238E27FC236}">
                <a16:creationId xmlns:a16="http://schemas.microsoft.com/office/drawing/2014/main" id="{93C75B98-D8E3-EA22-BC4B-090051B03603}"/>
              </a:ext>
            </a:extLst>
          </p:cNvPr>
          <p:cNvSpPr txBox="1">
            <a:spLocks/>
          </p:cNvSpPr>
          <p:nvPr/>
        </p:nvSpPr>
        <p:spPr>
          <a:xfrm>
            <a:off x="4583069" y="3840382"/>
            <a:ext cx="7402286" cy="2002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2760"/>
              </a:lnSpc>
              <a:spcBef>
                <a:spcPts val="0"/>
              </a:spcBef>
              <a:buNone/>
            </a:pPr>
            <a:r>
              <a:rPr lang="en-IE" sz="2600" dirty="0">
                <a:solidFill>
                  <a:srgbClr val="382B1B"/>
                </a:solidFill>
                <a:latin typeface="Calibri" panose="020F0502020204030204" pitchFamily="34" charset="0"/>
                <a:ea typeface="Calibri" panose="020F0502020204030204" pitchFamily="34" charset="0"/>
                <a:cs typeface="Calibri" panose="020F0502020204030204" pitchFamily="34" charset="0"/>
              </a:rPr>
              <a:t>Övervakningsrutinerna ska beskriva hur mätningen ska utföras, när mätningen ska utföras, vem som är ansvarig för mätningen och hur ofta mätningen ska utföras under produktionen.</a:t>
            </a:r>
          </a:p>
          <a:p>
            <a:pPr marL="0" indent="0">
              <a:lnSpc>
                <a:spcPts val="2760"/>
              </a:lnSpc>
              <a:spcBef>
                <a:spcPts val="0"/>
              </a:spcBef>
              <a:buNone/>
            </a:pPr>
            <a:endParaRPr lang="en-IE" sz="2600" dirty="0">
              <a:solidFill>
                <a:srgbClr val="382B1B"/>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2760"/>
              </a:lnSpc>
              <a:spcBef>
                <a:spcPts val="0"/>
              </a:spcBef>
              <a:buNone/>
            </a:pPr>
            <a:endParaRPr lang="en-IE" sz="2600" dirty="0">
              <a:solidFill>
                <a:srgbClr val="382B1B"/>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2760"/>
              </a:lnSpc>
              <a:spcBef>
                <a:spcPts val="0"/>
              </a:spcBef>
              <a:buNone/>
            </a:pPr>
            <a:endParaRPr lang="sv-SE" dirty="0">
              <a:solidFill>
                <a:srgbClr val="382B1B"/>
              </a:solidFill>
              <a:latin typeface="Calibri" panose="020F0502020204030204" pitchFamily="34" charset="0"/>
              <a:ea typeface="Calibri" panose="020F0502020204030204" pitchFamily="34" charset="0"/>
              <a:cs typeface="Calibri" panose="020F0502020204030204" pitchFamily="34" charset="0"/>
            </a:endParaRPr>
          </a:p>
        </p:txBody>
      </p:sp>
      <p:cxnSp>
        <p:nvCxnSpPr>
          <p:cNvPr id="6" name="Straight Connector 5">
            <a:extLst>
              <a:ext uri="{FF2B5EF4-FFF2-40B4-BE49-F238E27FC236}">
                <a16:creationId xmlns:a16="http://schemas.microsoft.com/office/drawing/2014/main" id="{65823559-708E-3144-8811-C4D2813DC501}"/>
              </a:ext>
            </a:extLst>
          </p:cNvPr>
          <p:cNvCxnSpPr>
            <a:cxnSpLocks/>
          </p:cNvCxnSpPr>
          <p:nvPr/>
        </p:nvCxnSpPr>
        <p:spPr>
          <a:xfrm>
            <a:off x="4183509" y="2386739"/>
            <a:ext cx="0" cy="4076054"/>
          </a:xfrm>
          <a:prstGeom prst="line">
            <a:avLst/>
          </a:prstGeom>
          <a:ln w="28575">
            <a:solidFill>
              <a:srgbClr val="94C7B0"/>
            </a:solidFill>
            <a:prstDash val="sysDash"/>
          </a:ln>
        </p:spPr>
        <p:style>
          <a:lnRef idx="1">
            <a:schemeClr val="accent1"/>
          </a:lnRef>
          <a:fillRef idx="0">
            <a:schemeClr val="accent1"/>
          </a:fillRef>
          <a:effectRef idx="0">
            <a:schemeClr val="accent1"/>
          </a:effectRef>
          <a:fontRef idx="minor">
            <a:schemeClr val="tx1"/>
          </a:fontRef>
        </p:style>
      </p:cxnSp>
      <p:grpSp>
        <p:nvGrpSpPr>
          <p:cNvPr id="7" name="Graphic 9">
            <a:extLst>
              <a:ext uri="{FF2B5EF4-FFF2-40B4-BE49-F238E27FC236}">
                <a16:creationId xmlns:a16="http://schemas.microsoft.com/office/drawing/2014/main" id="{CEF6B858-0BCF-CE6A-FFFC-B9FD2FB190AA}"/>
              </a:ext>
            </a:extLst>
          </p:cNvPr>
          <p:cNvGrpSpPr/>
          <p:nvPr/>
        </p:nvGrpSpPr>
        <p:grpSpPr>
          <a:xfrm>
            <a:off x="712922" y="3161654"/>
            <a:ext cx="2754857" cy="1993223"/>
            <a:chOff x="5554155" y="2510897"/>
            <a:chExt cx="826785" cy="598204"/>
          </a:xfrm>
          <a:solidFill>
            <a:srgbClr val="E6C8C7"/>
          </a:solidFill>
        </p:grpSpPr>
        <p:sp>
          <p:nvSpPr>
            <p:cNvPr id="8" name="Freeform 7">
              <a:extLst>
                <a:ext uri="{FF2B5EF4-FFF2-40B4-BE49-F238E27FC236}">
                  <a16:creationId xmlns:a16="http://schemas.microsoft.com/office/drawing/2014/main" id="{5FF1C65C-8531-91F3-42FD-B4AD3B4C243C}"/>
                </a:ext>
              </a:extLst>
            </p:cNvPr>
            <p:cNvSpPr/>
            <p:nvPr/>
          </p:nvSpPr>
          <p:spPr>
            <a:xfrm>
              <a:off x="6227624" y="2511942"/>
              <a:ext cx="153316" cy="597159"/>
            </a:xfrm>
            <a:custGeom>
              <a:avLst/>
              <a:gdLst>
                <a:gd name="connsiteX0" fmla="*/ 153317 w 153316"/>
                <a:gd name="connsiteY0" fmla="*/ 305053 h 597159"/>
                <a:gd name="connsiteX1" fmla="*/ 35587 w 153316"/>
                <a:gd name="connsiteY1" fmla="*/ 588675 h 597159"/>
                <a:gd name="connsiteX2" fmla="*/ 9900 w 153316"/>
                <a:gd name="connsiteY2" fmla="*/ 594027 h 597159"/>
                <a:gd name="connsiteX3" fmla="*/ 2408 w 153316"/>
                <a:gd name="connsiteY3" fmla="*/ 571551 h 597159"/>
                <a:gd name="connsiteX4" fmla="*/ 12041 w 153316"/>
                <a:gd name="connsiteY4" fmla="*/ 558708 h 597159"/>
                <a:gd name="connsiteX5" fmla="*/ 110506 w 153316"/>
                <a:gd name="connsiteY5" fmla="*/ 360707 h 597159"/>
                <a:gd name="connsiteX6" fmla="*/ 14181 w 153316"/>
                <a:gd name="connsiteY6" fmla="*/ 41766 h 597159"/>
                <a:gd name="connsiteX7" fmla="*/ 5619 w 153316"/>
                <a:gd name="connsiteY7" fmla="*/ 33204 h 597159"/>
                <a:gd name="connsiteX8" fmla="*/ 5619 w 153316"/>
                <a:gd name="connsiteY8" fmla="*/ 5376 h 597159"/>
                <a:gd name="connsiteX9" fmla="*/ 32376 w 153316"/>
                <a:gd name="connsiteY9" fmla="*/ 7517 h 597159"/>
                <a:gd name="connsiteX10" fmla="*/ 83749 w 153316"/>
                <a:gd name="connsiteY10" fmla="*/ 70663 h 597159"/>
                <a:gd name="connsiteX11" fmla="*/ 152247 w 153316"/>
                <a:gd name="connsiteY11" fmla="*/ 303983 h 597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3316" h="597159">
                  <a:moveTo>
                    <a:pt x="153317" y="305053"/>
                  </a:moveTo>
                  <a:cubicBezTo>
                    <a:pt x="151177" y="411010"/>
                    <a:pt x="112646" y="508405"/>
                    <a:pt x="35587" y="588675"/>
                  </a:cubicBezTo>
                  <a:cubicBezTo>
                    <a:pt x="28095" y="596167"/>
                    <a:pt x="19532" y="600449"/>
                    <a:pt x="9900" y="594027"/>
                  </a:cubicBezTo>
                  <a:cubicBezTo>
                    <a:pt x="1338" y="588675"/>
                    <a:pt x="-802" y="580113"/>
                    <a:pt x="2408" y="571551"/>
                  </a:cubicBezTo>
                  <a:cubicBezTo>
                    <a:pt x="4549" y="566200"/>
                    <a:pt x="8830" y="562989"/>
                    <a:pt x="12041" y="558708"/>
                  </a:cubicBezTo>
                  <a:cubicBezTo>
                    <a:pt x="65555" y="503053"/>
                    <a:pt x="98733" y="436697"/>
                    <a:pt x="110506" y="360707"/>
                  </a:cubicBezTo>
                  <a:cubicBezTo>
                    <a:pt x="128700" y="239766"/>
                    <a:pt x="96592" y="132739"/>
                    <a:pt x="14181" y="41766"/>
                  </a:cubicBezTo>
                  <a:cubicBezTo>
                    <a:pt x="12041" y="38555"/>
                    <a:pt x="8830" y="36414"/>
                    <a:pt x="5619" y="33204"/>
                  </a:cubicBezTo>
                  <a:cubicBezTo>
                    <a:pt x="-1873" y="24642"/>
                    <a:pt x="-1873" y="12868"/>
                    <a:pt x="5619" y="5376"/>
                  </a:cubicBezTo>
                  <a:cubicBezTo>
                    <a:pt x="13111" y="-2115"/>
                    <a:pt x="24884" y="-2115"/>
                    <a:pt x="32376" y="7517"/>
                  </a:cubicBezTo>
                  <a:cubicBezTo>
                    <a:pt x="50571" y="27852"/>
                    <a:pt x="68765" y="48187"/>
                    <a:pt x="83749" y="70663"/>
                  </a:cubicBezTo>
                  <a:cubicBezTo>
                    <a:pt x="129771" y="139160"/>
                    <a:pt x="151177" y="216220"/>
                    <a:pt x="152247" y="303983"/>
                  </a:cubicBezTo>
                  <a:close/>
                </a:path>
              </a:pathLst>
            </a:custGeom>
            <a:grpFill/>
            <a:ln w="10698"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B6996788-5B92-6D4D-BDCC-E110FB4B576C}"/>
                </a:ext>
              </a:extLst>
            </p:cNvPr>
            <p:cNvSpPr/>
            <p:nvPr/>
          </p:nvSpPr>
          <p:spPr>
            <a:xfrm>
              <a:off x="5554155" y="2510897"/>
              <a:ext cx="151897" cy="597847"/>
            </a:xfrm>
            <a:custGeom>
              <a:avLst/>
              <a:gdLst>
                <a:gd name="connsiteX0" fmla="*/ 134319 w 151897"/>
                <a:gd name="connsiteY0" fmla="*/ 0 h 597847"/>
                <a:gd name="connsiteX1" fmla="*/ 149303 w 151897"/>
                <a:gd name="connsiteY1" fmla="*/ 13913 h 597847"/>
                <a:gd name="connsiteX2" fmla="*/ 146092 w 151897"/>
                <a:gd name="connsiteY2" fmla="*/ 34249 h 597847"/>
                <a:gd name="connsiteX3" fmla="*/ 118265 w 151897"/>
                <a:gd name="connsiteY3" fmla="*/ 67427 h 597847"/>
                <a:gd name="connsiteX4" fmla="*/ 140741 w 151897"/>
                <a:gd name="connsiteY4" fmla="*/ 559753 h 597847"/>
                <a:gd name="connsiteX5" fmla="*/ 143952 w 151897"/>
                <a:gd name="connsiteY5" fmla="*/ 562964 h 597847"/>
                <a:gd name="connsiteX6" fmla="*/ 146092 w 151897"/>
                <a:gd name="connsiteY6" fmla="*/ 592932 h 597847"/>
                <a:gd name="connsiteX7" fmla="*/ 117195 w 151897"/>
                <a:gd name="connsiteY7" fmla="*/ 589720 h 597847"/>
                <a:gd name="connsiteX8" fmla="*/ 117195 w 151897"/>
                <a:gd name="connsiteY8" fmla="*/ 11773 h 597847"/>
                <a:gd name="connsiteX9" fmla="*/ 134319 w 151897"/>
                <a:gd name="connsiteY9" fmla="*/ 0 h 597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897" h="597847">
                  <a:moveTo>
                    <a:pt x="134319" y="0"/>
                  </a:moveTo>
                  <a:cubicBezTo>
                    <a:pt x="140741" y="5351"/>
                    <a:pt x="148233" y="8562"/>
                    <a:pt x="149303" y="13913"/>
                  </a:cubicBezTo>
                  <a:cubicBezTo>
                    <a:pt x="151444" y="20335"/>
                    <a:pt x="149303" y="28898"/>
                    <a:pt x="146092" y="34249"/>
                  </a:cubicBezTo>
                  <a:cubicBezTo>
                    <a:pt x="137530" y="46022"/>
                    <a:pt x="126827" y="55654"/>
                    <a:pt x="118265" y="67427"/>
                  </a:cubicBezTo>
                  <a:cubicBezTo>
                    <a:pt x="1605" y="216195"/>
                    <a:pt x="11238" y="422758"/>
                    <a:pt x="140741" y="559753"/>
                  </a:cubicBezTo>
                  <a:cubicBezTo>
                    <a:pt x="141811" y="560824"/>
                    <a:pt x="142882" y="561894"/>
                    <a:pt x="143952" y="562964"/>
                  </a:cubicBezTo>
                  <a:cubicBezTo>
                    <a:pt x="153584" y="573666"/>
                    <a:pt x="154654" y="584369"/>
                    <a:pt x="146092" y="592932"/>
                  </a:cubicBezTo>
                  <a:cubicBezTo>
                    <a:pt x="137530" y="600423"/>
                    <a:pt x="126827" y="599353"/>
                    <a:pt x="117195" y="589720"/>
                  </a:cubicBezTo>
                  <a:cubicBezTo>
                    <a:pt x="-39065" y="430250"/>
                    <a:pt x="-39065" y="170174"/>
                    <a:pt x="117195" y="11773"/>
                  </a:cubicBezTo>
                  <a:cubicBezTo>
                    <a:pt x="121476" y="7492"/>
                    <a:pt x="126827" y="5351"/>
                    <a:pt x="134319" y="0"/>
                  </a:cubicBezTo>
                  <a:close/>
                </a:path>
              </a:pathLst>
            </a:custGeom>
            <a:grpFill/>
            <a:ln w="10698"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176C3919-8F9A-A995-381C-C42C456BA0C6}"/>
                </a:ext>
              </a:extLst>
            </p:cNvPr>
            <p:cNvSpPr/>
            <p:nvPr/>
          </p:nvSpPr>
          <p:spPr>
            <a:xfrm>
              <a:off x="5849015" y="2692844"/>
              <a:ext cx="236530" cy="236530"/>
            </a:xfrm>
            <a:custGeom>
              <a:avLst/>
              <a:gdLst>
                <a:gd name="connsiteX0" fmla="*/ 117730 w 236530"/>
                <a:gd name="connsiteY0" fmla="*/ 0 h 236530"/>
                <a:gd name="connsiteX1" fmla="*/ 236530 w 236530"/>
                <a:gd name="connsiteY1" fmla="*/ 117730 h 236530"/>
                <a:gd name="connsiteX2" fmla="*/ 117730 w 236530"/>
                <a:gd name="connsiteY2" fmla="*/ 236530 h 236530"/>
                <a:gd name="connsiteX3" fmla="*/ 0 w 236530"/>
                <a:gd name="connsiteY3" fmla="*/ 118800 h 236530"/>
                <a:gd name="connsiteX4" fmla="*/ 117730 w 236530"/>
                <a:gd name="connsiteY4" fmla="*/ 1070 h 236530"/>
                <a:gd name="connsiteX5" fmla="*/ 117730 w 236530"/>
                <a:gd name="connsiteY5" fmla="*/ 37460 h 236530"/>
                <a:gd name="connsiteX6" fmla="*/ 37460 w 236530"/>
                <a:gd name="connsiteY6" fmla="*/ 117730 h 236530"/>
                <a:gd name="connsiteX7" fmla="*/ 117730 w 236530"/>
                <a:gd name="connsiteY7" fmla="*/ 199071 h 236530"/>
                <a:gd name="connsiteX8" fmla="*/ 199071 w 236530"/>
                <a:gd name="connsiteY8" fmla="*/ 118800 h 236530"/>
                <a:gd name="connsiteX9" fmla="*/ 118800 w 236530"/>
                <a:gd name="connsiteY9" fmla="*/ 38530 h 2365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6530" h="236530">
                  <a:moveTo>
                    <a:pt x="117730" y="0"/>
                  </a:moveTo>
                  <a:cubicBezTo>
                    <a:pt x="183017" y="0"/>
                    <a:pt x="235460" y="52444"/>
                    <a:pt x="236530" y="117730"/>
                  </a:cubicBezTo>
                  <a:cubicBezTo>
                    <a:pt x="236530" y="184087"/>
                    <a:pt x="184087" y="236530"/>
                    <a:pt x="117730" y="236530"/>
                  </a:cubicBezTo>
                  <a:cubicBezTo>
                    <a:pt x="52443" y="236530"/>
                    <a:pt x="0" y="184087"/>
                    <a:pt x="0" y="118800"/>
                  </a:cubicBezTo>
                  <a:cubicBezTo>
                    <a:pt x="0" y="53514"/>
                    <a:pt x="52443" y="1070"/>
                    <a:pt x="117730" y="1070"/>
                  </a:cubicBezTo>
                  <a:close/>
                  <a:moveTo>
                    <a:pt x="117730" y="37460"/>
                  </a:moveTo>
                  <a:cubicBezTo>
                    <a:pt x="72778" y="37460"/>
                    <a:pt x="37460" y="72778"/>
                    <a:pt x="37460" y="117730"/>
                  </a:cubicBezTo>
                  <a:cubicBezTo>
                    <a:pt x="37460" y="162682"/>
                    <a:pt x="72778" y="198001"/>
                    <a:pt x="117730" y="199071"/>
                  </a:cubicBezTo>
                  <a:cubicBezTo>
                    <a:pt x="162681" y="199071"/>
                    <a:pt x="199071" y="163752"/>
                    <a:pt x="199071" y="118800"/>
                  </a:cubicBezTo>
                  <a:cubicBezTo>
                    <a:pt x="199071" y="73849"/>
                    <a:pt x="163752" y="38530"/>
                    <a:pt x="118800" y="38530"/>
                  </a:cubicBezTo>
                  <a:close/>
                </a:path>
              </a:pathLst>
            </a:custGeom>
            <a:grpFill/>
            <a:ln w="10698"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7F0C36E3-02E7-A9D4-EA25-E505C0348A45}"/>
                </a:ext>
              </a:extLst>
            </p:cNvPr>
            <p:cNvSpPr/>
            <p:nvPr/>
          </p:nvSpPr>
          <p:spPr>
            <a:xfrm>
              <a:off x="5648874" y="2580978"/>
              <a:ext cx="125362" cy="458658"/>
            </a:xfrm>
            <a:custGeom>
              <a:avLst/>
              <a:gdLst>
                <a:gd name="connsiteX0" fmla="*/ 1070 w 125362"/>
                <a:gd name="connsiteY0" fmla="*/ 214611 h 458658"/>
                <a:gd name="connsiteX1" fmla="*/ 89903 w 125362"/>
                <a:gd name="connsiteY1" fmla="*/ 9119 h 458658"/>
                <a:gd name="connsiteX2" fmla="*/ 111308 w 125362"/>
                <a:gd name="connsiteY2" fmla="*/ 557 h 458658"/>
                <a:gd name="connsiteX3" fmla="*/ 117730 w 125362"/>
                <a:gd name="connsiteY3" fmla="*/ 33735 h 458658"/>
                <a:gd name="connsiteX4" fmla="*/ 55654 w 125362"/>
                <a:gd name="connsiteY4" fmla="*/ 131130 h 458658"/>
                <a:gd name="connsiteX5" fmla="*/ 114519 w 125362"/>
                <a:gd name="connsiteY5" fmla="*/ 421175 h 458658"/>
                <a:gd name="connsiteX6" fmla="*/ 118800 w 125362"/>
                <a:gd name="connsiteY6" fmla="*/ 425455 h 458658"/>
                <a:gd name="connsiteX7" fmla="*/ 119871 w 125362"/>
                <a:gd name="connsiteY7" fmla="*/ 453283 h 458658"/>
                <a:gd name="connsiteX8" fmla="*/ 92043 w 125362"/>
                <a:gd name="connsiteY8" fmla="*/ 451142 h 458658"/>
                <a:gd name="connsiteX9" fmla="*/ 51373 w 125362"/>
                <a:gd name="connsiteY9" fmla="*/ 400839 h 458658"/>
                <a:gd name="connsiteX10" fmla="*/ 0 w 125362"/>
                <a:gd name="connsiteY10" fmla="*/ 213541 h 458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5362" h="458658">
                  <a:moveTo>
                    <a:pt x="1070" y="214611"/>
                  </a:moveTo>
                  <a:cubicBezTo>
                    <a:pt x="2140" y="143974"/>
                    <a:pt x="31038" y="71195"/>
                    <a:pt x="89903" y="9119"/>
                  </a:cubicBezTo>
                  <a:cubicBezTo>
                    <a:pt x="96325" y="2697"/>
                    <a:pt x="101676" y="-1583"/>
                    <a:pt x="111308" y="557"/>
                  </a:cubicBezTo>
                  <a:cubicBezTo>
                    <a:pt x="126292" y="4838"/>
                    <a:pt x="129503" y="20892"/>
                    <a:pt x="117730" y="33735"/>
                  </a:cubicBezTo>
                  <a:cubicBezTo>
                    <a:pt x="90973" y="61562"/>
                    <a:pt x="68497" y="93671"/>
                    <a:pt x="55654" y="131130"/>
                  </a:cubicBezTo>
                  <a:cubicBezTo>
                    <a:pt x="19265" y="239228"/>
                    <a:pt x="38530" y="335553"/>
                    <a:pt x="114519" y="421175"/>
                  </a:cubicBezTo>
                  <a:cubicBezTo>
                    <a:pt x="115589" y="422245"/>
                    <a:pt x="117730" y="424385"/>
                    <a:pt x="118800" y="425455"/>
                  </a:cubicBezTo>
                  <a:cubicBezTo>
                    <a:pt x="127362" y="435088"/>
                    <a:pt x="127362" y="445791"/>
                    <a:pt x="119871" y="453283"/>
                  </a:cubicBezTo>
                  <a:cubicBezTo>
                    <a:pt x="111308" y="460774"/>
                    <a:pt x="100605" y="460774"/>
                    <a:pt x="92043" y="451142"/>
                  </a:cubicBezTo>
                  <a:cubicBezTo>
                    <a:pt x="78130" y="435088"/>
                    <a:pt x="63146" y="419034"/>
                    <a:pt x="51373" y="400839"/>
                  </a:cubicBezTo>
                  <a:cubicBezTo>
                    <a:pt x="17124" y="349466"/>
                    <a:pt x="0" y="289530"/>
                    <a:pt x="0" y="213541"/>
                  </a:cubicBezTo>
                  <a:close/>
                </a:path>
              </a:pathLst>
            </a:custGeom>
            <a:grpFill/>
            <a:ln w="10698"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CAAA1D54-F4B4-DC16-8AA6-2DFF7BF83AE0}"/>
                </a:ext>
              </a:extLst>
            </p:cNvPr>
            <p:cNvSpPr/>
            <p:nvPr/>
          </p:nvSpPr>
          <p:spPr>
            <a:xfrm>
              <a:off x="6160313" y="2583221"/>
              <a:ext cx="125373" cy="458782"/>
            </a:xfrm>
            <a:custGeom>
              <a:avLst/>
              <a:gdLst>
                <a:gd name="connsiteX0" fmla="*/ 124303 w 125373"/>
                <a:gd name="connsiteY0" fmla="*/ 235915 h 458782"/>
                <a:gd name="connsiteX1" fmla="*/ 34400 w 125373"/>
                <a:gd name="connsiteY1" fmla="*/ 449969 h 458782"/>
                <a:gd name="connsiteX2" fmla="*/ 9784 w 125373"/>
                <a:gd name="connsiteY2" fmla="*/ 456391 h 458782"/>
                <a:gd name="connsiteX3" fmla="*/ 1221 w 125373"/>
                <a:gd name="connsiteY3" fmla="*/ 436056 h 458782"/>
                <a:gd name="connsiteX4" fmla="*/ 9784 w 125373"/>
                <a:gd name="connsiteY4" fmla="*/ 423212 h 458782"/>
                <a:gd name="connsiteX5" fmla="*/ 86843 w 125373"/>
                <a:gd name="connsiteY5" fmla="*/ 225212 h 458782"/>
                <a:gd name="connsiteX6" fmla="*/ 11924 w 125373"/>
                <a:gd name="connsiteY6" fmla="*/ 38985 h 458782"/>
                <a:gd name="connsiteX7" fmla="*/ 6573 w 125373"/>
                <a:gd name="connsiteY7" fmla="*/ 32563 h 458782"/>
                <a:gd name="connsiteX8" fmla="*/ 6573 w 125373"/>
                <a:gd name="connsiteY8" fmla="*/ 5806 h 458782"/>
                <a:gd name="connsiteX9" fmla="*/ 34400 w 125373"/>
                <a:gd name="connsiteY9" fmla="*/ 7946 h 458782"/>
                <a:gd name="connsiteX10" fmla="*/ 101827 w 125373"/>
                <a:gd name="connsiteY10" fmla="*/ 110692 h 458782"/>
                <a:gd name="connsiteX11" fmla="*/ 125373 w 125373"/>
                <a:gd name="connsiteY11" fmla="*/ 239125 h 458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5373" h="458782">
                  <a:moveTo>
                    <a:pt x="124303" y="235915"/>
                  </a:moveTo>
                  <a:cubicBezTo>
                    <a:pt x="123233" y="312974"/>
                    <a:pt x="93265" y="387893"/>
                    <a:pt x="34400" y="449969"/>
                  </a:cubicBezTo>
                  <a:cubicBezTo>
                    <a:pt x="26908" y="457461"/>
                    <a:pt x="19416" y="461743"/>
                    <a:pt x="9784" y="456391"/>
                  </a:cubicBezTo>
                  <a:cubicBezTo>
                    <a:pt x="1221" y="452110"/>
                    <a:pt x="-1989" y="444618"/>
                    <a:pt x="1221" y="436056"/>
                  </a:cubicBezTo>
                  <a:cubicBezTo>
                    <a:pt x="2292" y="430704"/>
                    <a:pt x="6573" y="426423"/>
                    <a:pt x="9784" y="423212"/>
                  </a:cubicBezTo>
                  <a:cubicBezTo>
                    <a:pt x="62227" y="367558"/>
                    <a:pt x="87914" y="301202"/>
                    <a:pt x="86843" y="225212"/>
                  </a:cubicBezTo>
                  <a:cubicBezTo>
                    <a:pt x="86843" y="153503"/>
                    <a:pt x="60086" y="91428"/>
                    <a:pt x="11924" y="38985"/>
                  </a:cubicBezTo>
                  <a:cubicBezTo>
                    <a:pt x="9784" y="36844"/>
                    <a:pt x="7643" y="34703"/>
                    <a:pt x="6573" y="32563"/>
                  </a:cubicBezTo>
                  <a:cubicBezTo>
                    <a:pt x="-1989" y="22930"/>
                    <a:pt x="-1989" y="13298"/>
                    <a:pt x="6573" y="5806"/>
                  </a:cubicBezTo>
                  <a:cubicBezTo>
                    <a:pt x="14065" y="-2756"/>
                    <a:pt x="25838" y="-1686"/>
                    <a:pt x="34400" y="7946"/>
                  </a:cubicBezTo>
                  <a:cubicBezTo>
                    <a:pt x="63298" y="37914"/>
                    <a:pt x="85773" y="72163"/>
                    <a:pt x="101827" y="110692"/>
                  </a:cubicBezTo>
                  <a:cubicBezTo>
                    <a:pt x="117881" y="149223"/>
                    <a:pt x="125373" y="188823"/>
                    <a:pt x="125373" y="239125"/>
                  </a:cubicBezTo>
                  <a:close/>
                </a:path>
              </a:pathLst>
            </a:custGeom>
            <a:grpFill/>
            <a:ln w="10698"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278CCBBA-8DD6-9749-20F8-757DCE10F68D}"/>
                </a:ext>
              </a:extLst>
            </p:cNvPr>
            <p:cNvSpPr/>
            <p:nvPr/>
          </p:nvSpPr>
          <p:spPr>
            <a:xfrm>
              <a:off x="6088221" y="2651906"/>
              <a:ext cx="96859" cy="317068"/>
            </a:xfrm>
            <a:custGeom>
              <a:avLst/>
              <a:gdLst>
                <a:gd name="connsiteX0" fmla="*/ 96860 w 96859"/>
                <a:gd name="connsiteY0" fmla="*/ 159738 h 317068"/>
                <a:gd name="connsiteX1" fmla="*/ 36925 w 96859"/>
                <a:gd name="connsiteY1" fmla="*/ 307436 h 317068"/>
                <a:gd name="connsiteX2" fmla="*/ 17660 w 96859"/>
                <a:gd name="connsiteY2" fmla="*/ 317068 h 317068"/>
                <a:gd name="connsiteX3" fmla="*/ 2676 w 96859"/>
                <a:gd name="connsiteY3" fmla="*/ 305296 h 317068"/>
                <a:gd name="connsiteX4" fmla="*/ 8027 w 96859"/>
                <a:gd name="connsiteY4" fmla="*/ 284960 h 317068"/>
                <a:gd name="connsiteX5" fmla="*/ 54049 w 96859"/>
                <a:gd name="connsiteY5" fmla="*/ 196128 h 317068"/>
                <a:gd name="connsiteX6" fmla="*/ 9097 w 96859"/>
                <a:gd name="connsiteY6" fmla="*/ 36657 h 317068"/>
                <a:gd name="connsiteX7" fmla="*/ 4817 w 96859"/>
                <a:gd name="connsiteY7" fmla="*/ 31305 h 317068"/>
                <a:gd name="connsiteX8" fmla="*/ 4817 w 96859"/>
                <a:gd name="connsiteY8" fmla="*/ 5619 h 317068"/>
                <a:gd name="connsiteX9" fmla="*/ 30503 w 96859"/>
                <a:gd name="connsiteY9" fmla="*/ 5619 h 317068"/>
                <a:gd name="connsiteX10" fmla="*/ 48697 w 96859"/>
                <a:gd name="connsiteY10" fmla="*/ 25954 h 317068"/>
                <a:gd name="connsiteX11" fmla="*/ 95790 w 96859"/>
                <a:gd name="connsiteY11" fmla="*/ 161879 h 317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6859" h="317068">
                  <a:moveTo>
                    <a:pt x="96860" y="159738"/>
                  </a:moveTo>
                  <a:cubicBezTo>
                    <a:pt x="96860" y="215392"/>
                    <a:pt x="76525" y="265695"/>
                    <a:pt x="36925" y="307436"/>
                  </a:cubicBezTo>
                  <a:cubicBezTo>
                    <a:pt x="31573" y="312788"/>
                    <a:pt x="24081" y="317068"/>
                    <a:pt x="17660" y="317068"/>
                  </a:cubicBezTo>
                  <a:cubicBezTo>
                    <a:pt x="12309" y="317068"/>
                    <a:pt x="3746" y="310647"/>
                    <a:pt x="2676" y="305296"/>
                  </a:cubicBezTo>
                  <a:cubicBezTo>
                    <a:pt x="1606" y="298874"/>
                    <a:pt x="3746" y="289242"/>
                    <a:pt x="8027" y="284960"/>
                  </a:cubicBezTo>
                  <a:cubicBezTo>
                    <a:pt x="31573" y="259274"/>
                    <a:pt x="47627" y="230376"/>
                    <a:pt x="54049" y="196128"/>
                  </a:cubicBezTo>
                  <a:cubicBezTo>
                    <a:pt x="65822" y="135122"/>
                    <a:pt x="49768" y="82679"/>
                    <a:pt x="9097" y="36657"/>
                  </a:cubicBezTo>
                  <a:cubicBezTo>
                    <a:pt x="8027" y="34517"/>
                    <a:pt x="5887" y="33446"/>
                    <a:pt x="4817" y="31305"/>
                  </a:cubicBezTo>
                  <a:cubicBezTo>
                    <a:pt x="-1606" y="22743"/>
                    <a:pt x="-1606" y="13111"/>
                    <a:pt x="4817" y="5619"/>
                  </a:cubicBezTo>
                  <a:cubicBezTo>
                    <a:pt x="12309" y="-1873"/>
                    <a:pt x="21941" y="-1873"/>
                    <a:pt x="30503" y="5619"/>
                  </a:cubicBezTo>
                  <a:cubicBezTo>
                    <a:pt x="36925" y="12040"/>
                    <a:pt x="43346" y="18462"/>
                    <a:pt x="48697" y="25954"/>
                  </a:cubicBezTo>
                  <a:cubicBezTo>
                    <a:pt x="79736" y="65554"/>
                    <a:pt x="94719" y="110506"/>
                    <a:pt x="95790" y="161879"/>
                  </a:cubicBezTo>
                  <a:close/>
                </a:path>
              </a:pathLst>
            </a:custGeom>
            <a:grpFill/>
            <a:ln w="10698"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1E362D78-7BAF-340A-EFE0-E3C4DD93B7A4}"/>
                </a:ext>
              </a:extLst>
            </p:cNvPr>
            <p:cNvSpPr/>
            <p:nvPr/>
          </p:nvSpPr>
          <p:spPr>
            <a:xfrm>
              <a:off x="5749220" y="2648963"/>
              <a:ext cx="96074" cy="323096"/>
            </a:xfrm>
            <a:custGeom>
              <a:avLst/>
              <a:gdLst>
                <a:gd name="connsiteX0" fmla="*/ 77319 w 96074"/>
                <a:gd name="connsiteY0" fmla="*/ 0 h 323096"/>
                <a:gd name="connsiteX1" fmla="*/ 93373 w 96074"/>
                <a:gd name="connsiteY1" fmla="*/ 13913 h 323096"/>
                <a:gd name="connsiteX2" fmla="*/ 89092 w 96074"/>
                <a:gd name="connsiteY2" fmla="*/ 36389 h 323096"/>
                <a:gd name="connsiteX3" fmla="*/ 50562 w 96074"/>
                <a:gd name="connsiteY3" fmla="*/ 96325 h 323096"/>
                <a:gd name="connsiteX4" fmla="*/ 85881 w 96074"/>
                <a:gd name="connsiteY4" fmla="*/ 285763 h 323096"/>
                <a:gd name="connsiteX5" fmla="*/ 91232 w 96074"/>
                <a:gd name="connsiteY5" fmla="*/ 292185 h 323096"/>
                <a:gd name="connsiteX6" fmla="*/ 89092 w 96074"/>
                <a:gd name="connsiteY6" fmla="*/ 317871 h 323096"/>
                <a:gd name="connsiteX7" fmla="*/ 64475 w 96074"/>
                <a:gd name="connsiteY7" fmla="*/ 317871 h 323096"/>
                <a:gd name="connsiteX8" fmla="*/ 49492 w 96074"/>
                <a:gd name="connsiteY8" fmla="*/ 301817 h 323096"/>
                <a:gd name="connsiteX9" fmla="*/ 59124 w 96074"/>
                <a:gd name="connsiteY9" fmla="*/ 14983 h 323096"/>
                <a:gd name="connsiteX10" fmla="*/ 77319 w 96074"/>
                <a:gd name="connsiteY10" fmla="*/ 1070 h 323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6074" h="323096">
                  <a:moveTo>
                    <a:pt x="77319" y="0"/>
                  </a:moveTo>
                  <a:cubicBezTo>
                    <a:pt x="83741" y="5351"/>
                    <a:pt x="90162" y="8562"/>
                    <a:pt x="93373" y="13913"/>
                  </a:cubicBezTo>
                  <a:cubicBezTo>
                    <a:pt x="98724" y="21405"/>
                    <a:pt x="95514" y="29968"/>
                    <a:pt x="89092" y="36389"/>
                  </a:cubicBezTo>
                  <a:cubicBezTo>
                    <a:pt x="71967" y="53514"/>
                    <a:pt x="59124" y="72778"/>
                    <a:pt x="50562" y="96325"/>
                  </a:cubicBezTo>
                  <a:cubicBezTo>
                    <a:pt x="24876" y="166962"/>
                    <a:pt x="36649" y="230109"/>
                    <a:pt x="85881" y="285763"/>
                  </a:cubicBezTo>
                  <a:cubicBezTo>
                    <a:pt x="88022" y="287903"/>
                    <a:pt x="90162" y="290044"/>
                    <a:pt x="91232" y="292185"/>
                  </a:cubicBezTo>
                  <a:cubicBezTo>
                    <a:pt x="97654" y="300747"/>
                    <a:pt x="96584" y="311449"/>
                    <a:pt x="89092" y="317871"/>
                  </a:cubicBezTo>
                  <a:cubicBezTo>
                    <a:pt x="81600" y="324293"/>
                    <a:pt x="71967" y="325363"/>
                    <a:pt x="64475" y="317871"/>
                  </a:cubicBezTo>
                  <a:cubicBezTo>
                    <a:pt x="59124" y="313590"/>
                    <a:pt x="53773" y="307168"/>
                    <a:pt x="49492" y="301817"/>
                  </a:cubicBezTo>
                  <a:cubicBezTo>
                    <a:pt x="-20076" y="218335"/>
                    <a:pt x="-15795" y="93113"/>
                    <a:pt x="59124" y="14983"/>
                  </a:cubicBezTo>
                  <a:cubicBezTo>
                    <a:pt x="63405" y="9632"/>
                    <a:pt x="69827" y="6421"/>
                    <a:pt x="77319" y="1070"/>
                  </a:cubicBezTo>
                  <a:close/>
                </a:path>
              </a:pathLst>
            </a:custGeom>
            <a:grpFill/>
            <a:ln w="10698" cap="flat">
              <a:noFill/>
              <a:prstDash val="solid"/>
              <a:miter/>
            </a:ln>
          </p:spPr>
          <p:txBody>
            <a:bodyPr rtlCol="0" anchor="ctr"/>
            <a:lstStyle/>
            <a:p>
              <a:endParaRPr lang="en-US"/>
            </a:p>
          </p:txBody>
        </p:sp>
      </p:grpSp>
    </p:spTree>
    <p:extLst>
      <p:ext uri="{BB962C8B-B14F-4D97-AF65-F5344CB8AC3E}">
        <p14:creationId xmlns:p14="http://schemas.microsoft.com/office/powerpoint/2010/main" val="367067678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5">
            <a:extLst>
              <a:ext uri="{FF2B5EF4-FFF2-40B4-BE49-F238E27FC236}">
                <a16:creationId xmlns:a16="http://schemas.microsoft.com/office/drawing/2014/main" id="{076631A8-51B9-4D3F-DC77-CC9F5D9A65A0}"/>
              </a:ext>
            </a:extLst>
          </p:cNvPr>
          <p:cNvSpPr txBox="1">
            <a:spLocks/>
          </p:cNvSpPr>
          <p:nvPr/>
        </p:nvSpPr>
        <p:spPr>
          <a:xfrm>
            <a:off x="4613022" y="2383103"/>
            <a:ext cx="4169045" cy="171268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4020"/>
              </a:lnSpc>
              <a:spcBef>
                <a:spcPts val="0"/>
              </a:spcBef>
              <a:buNone/>
            </a:pPr>
            <a:r>
              <a:rPr lang="en-GB" sz="4000" b="1" dirty="0">
                <a:solidFill>
                  <a:srgbClr val="84BFA4"/>
                </a:solidFill>
                <a:latin typeface="Calibri" panose="020F0502020204030204" pitchFamily="34" charset="0"/>
                <a:ea typeface="Calibri" panose="020F0502020204030204" pitchFamily="34" charset="0"/>
                <a:cs typeface="Calibri" panose="020F0502020204030204" pitchFamily="34" charset="0"/>
              </a:rPr>
              <a:t>Fastställa korrigerande åtgärder</a:t>
            </a:r>
          </a:p>
          <a:p>
            <a:pPr marL="0" indent="0">
              <a:lnSpc>
                <a:spcPts val="4020"/>
              </a:lnSpc>
              <a:spcBef>
                <a:spcPts val="0"/>
              </a:spcBef>
              <a:buNone/>
            </a:pPr>
            <a:endParaRPr lang="en-GB" sz="4000" b="1" dirty="0">
              <a:solidFill>
                <a:srgbClr val="84BFA4"/>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4020"/>
              </a:lnSpc>
              <a:spcBef>
                <a:spcPts val="0"/>
              </a:spcBef>
              <a:buNone/>
            </a:pPr>
            <a:endParaRPr lang="en-GB" sz="4000" b="1" dirty="0">
              <a:solidFill>
                <a:srgbClr val="84BFA4"/>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4020"/>
              </a:lnSpc>
              <a:spcBef>
                <a:spcPts val="0"/>
              </a:spcBef>
              <a:buNone/>
            </a:pPr>
            <a:endParaRPr lang="sv-SE" sz="4000" dirty="0">
              <a:solidFill>
                <a:srgbClr val="84BFA4"/>
              </a:solidFill>
              <a:latin typeface="Calibri" panose="020F0502020204030204" pitchFamily="34" charset="0"/>
              <a:ea typeface="Calibri" panose="020F0502020204030204" pitchFamily="34" charset="0"/>
              <a:cs typeface="Calibri" panose="020F0502020204030204" pitchFamily="34" charset="0"/>
            </a:endParaRPr>
          </a:p>
        </p:txBody>
      </p:sp>
      <p:sp>
        <p:nvSpPr>
          <p:cNvPr id="12" name="Text Placeholder 3">
            <a:extLst>
              <a:ext uri="{FF2B5EF4-FFF2-40B4-BE49-F238E27FC236}">
                <a16:creationId xmlns:a16="http://schemas.microsoft.com/office/drawing/2014/main" id="{93C75B98-D8E3-EA22-BC4B-090051B03603}"/>
              </a:ext>
            </a:extLst>
          </p:cNvPr>
          <p:cNvSpPr txBox="1">
            <a:spLocks/>
          </p:cNvSpPr>
          <p:nvPr/>
        </p:nvSpPr>
        <p:spPr>
          <a:xfrm>
            <a:off x="4614066" y="4150348"/>
            <a:ext cx="6668700" cy="2002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2760"/>
              </a:lnSpc>
              <a:spcBef>
                <a:spcPts val="0"/>
              </a:spcBef>
              <a:buNone/>
            </a:pPr>
            <a:r>
              <a:rPr lang="en-IE" sz="2800" dirty="0">
                <a:solidFill>
                  <a:srgbClr val="382B1B"/>
                </a:solidFill>
                <a:latin typeface="Calibri" panose="020F0502020204030204" pitchFamily="34" charset="0"/>
                <a:ea typeface="Calibri" panose="020F0502020204030204" pitchFamily="34" charset="0"/>
                <a:cs typeface="Calibri" panose="020F0502020204030204" pitchFamily="34" charset="0"/>
              </a:rPr>
              <a:t>Detta inkluderar vanligtvis identifiering av problemen och de åtgärder som vidtagits för att säkerställa att problemet inte kommer att uppstå igen.</a:t>
            </a:r>
          </a:p>
          <a:p>
            <a:pPr marL="0" indent="0">
              <a:lnSpc>
                <a:spcPts val="2760"/>
              </a:lnSpc>
              <a:spcBef>
                <a:spcPts val="0"/>
              </a:spcBef>
              <a:buNone/>
            </a:pPr>
            <a:endParaRPr lang="en-IE" sz="2800" dirty="0">
              <a:solidFill>
                <a:srgbClr val="382B1B"/>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2760"/>
              </a:lnSpc>
              <a:spcBef>
                <a:spcPts val="0"/>
              </a:spcBef>
              <a:buNone/>
            </a:pPr>
            <a:endParaRPr lang="en-IE" sz="2800" dirty="0">
              <a:solidFill>
                <a:srgbClr val="382B1B"/>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2760"/>
              </a:lnSpc>
              <a:spcBef>
                <a:spcPts val="0"/>
              </a:spcBef>
              <a:buNone/>
            </a:pPr>
            <a:endParaRPr lang="sv-SE" dirty="0">
              <a:solidFill>
                <a:srgbClr val="382B1B"/>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2760"/>
              </a:lnSpc>
              <a:spcBef>
                <a:spcPts val="0"/>
              </a:spcBef>
              <a:buNone/>
            </a:pPr>
            <a:endParaRPr lang="sv-SE" dirty="0">
              <a:solidFill>
                <a:srgbClr val="382B1B"/>
              </a:solidFill>
              <a:latin typeface="Calibri" panose="020F0502020204030204" pitchFamily="34" charset="0"/>
              <a:ea typeface="Calibri" panose="020F0502020204030204" pitchFamily="34" charset="0"/>
              <a:cs typeface="Calibri" panose="020F0502020204030204" pitchFamily="34" charset="0"/>
            </a:endParaRPr>
          </a:p>
        </p:txBody>
      </p:sp>
      <p:sp>
        <p:nvSpPr>
          <p:cNvPr id="30" name="Graphic 4">
            <a:extLst>
              <a:ext uri="{FF2B5EF4-FFF2-40B4-BE49-F238E27FC236}">
                <a16:creationId xmlns:a16="http://schemas.microsoft.com/office/drawing/2014/main" id="{46AD65B4-859F-B25E-4B9B-528AC13D5C67}"/>
              </a:ext>
            </a:extLst>
          </p:cNvPr>
          <p:cNvSpPr/>
          <p:nvPr/>
        </p:nvSpPr>
        <p:spPr>
          <a:xfrm rot="4967076">
            <a:off x="3111834" y="-892980"/>
            <a:ext cx="3207746" cy="3307434"/>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84BFA4"/>
          </a:solidFill>
          <a:ln w="2960"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grpSp>
        <p:nvGrpSpPr>
          <p:cNvPr id="31" name="Group 30">
            <a:extLst>
              <a:ext uri="{FF2B5EF4-FFF2-40B4-BE49-F238E27FC236}">
                <a16:creationId xmlns:a16="http://schemas.microsoft.com/office/drawing/2014/main" id="{CD56B93A-043A-A3A0-547F-D0225DBD21C2}"/>
              </a:ext>
            </a:extLst>
          </p:cNvPr>
          <p:cNvGrpSpPr/>
          <p:nvPr/>
        </p:nvGrpSpPr>
        <p:grpSpPr>
          <a:xfrm>
            <a:off x="3749353" y="569477"/>
            <a:ext cx="2064043" cy="1335302"/>
            <a:chOff x="200185" y="807116"/>
            <a:chExt cx="2064043" cy="1335302"/>
          </a:xfrm>
        </p:grpSpPr>
        <p:sp>
          <p:nvSpPr>
            <p:cNvPr id="32" name="Text Placeholder 23">
              <a:extLst>
                <a:ext uri="{FF2B5EF4-FFF2-40B4-BE49-F238E27FC236}">
                  <a16:creationId xmlns:a16="http://schemas.microsoft.com/office/drawing/2014/main" id="{C9ABABE3-0D63-D760-9E9F-5338C73521B2}"/>
                </a:ext>
              </a:extLst>
            </p:cNvPr>
            <p:cNvSpPr txBox="1">
              <a:spLocks/>
            </p:cNvSpPr>
            <p:nvPr/>
          </p:nvSpPr>
          <p:spPr>
            <a:xfrm>
              <a:off x="262178" y="1285260"/>
              <a:ext cx="1154422" cy="857158"/>
            </a:xfrm>
            <a:prstGeom prst="rect">
              <a:avLst/>
            </a:prstGeom>
            <a:noFill/>
          </p:spPr>
          <p:txBody>
            <a:bodyPr anchor="t">
              <a:normAutofit/>
            </a:bodyPr>
            <a:lstStyle>
              <a:lvl1pPr marL="0" indent="0" algn="ctr" defTabSz="914400" rtl="0" eaLnBrk="1" latinLnBrk="0" hangingPunct="1">
                <a:lnSpc>
                  <a:spcPct val="90000"/>
                </a:lnSpc>
                <a:spcBef>
                  <a:spcPts val="1000"/>
                </a:spcBef>
                <a:buFont typeface="Arial" panose="020B0604020202020204" pitchFamily="34" charset="0"/>
                <a:buNone/>
                <a:defRPr sz="3600" b="1"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en-US" sz="5000" dirty="0">
                  <a:latin typeface="Calibri" panose="020F0502020204030204" pitchFamily="34" charset="0"/>
                  <a:cs typeface="Calibri" panose="020F0502020204030204" pitchFamily="34" charset="0"/>
                </a:rPr>
                <a:t>05</a:t>
              </a:r>
            </a:p>
          </p:txBody>
        </p:sp>
        <p:sp>
          <p:nvSpPr>
            <p:cNvPr id="33" name="Text Placeholder 23">
              <a:extLst>
                <a:ext uri="{FF2B5EF4-FFF2-40B4-BE49-F238E27FC236}">
                  <a16:creationId xmlns:a16="http://schemas.microsoft.com/office/drawing/2014/main" id="{8E4AE225-9F96-86B0-EEC2-221CB33510F7}"/>
                </a:ext>
              </a:extLst>
            </p:cNvPr>
            <p:cNvSpPr txBox="1">
              <a:spLocks/>
            </p:cNvSpPr>
            <p:nvPr/>
          </p:nvSpPr>
          <p:spPr>
            <a:xfrm>
              <a:off x="200185" y="807116"/>
              <a:ext cx="2064043" cy="615283"/>
            </a:xfrm>
            <a:prstGeom prst="rect">
              <a:avLst/>
            </a:prstGeom>
            <a:noFill/>
          </p:spPr>
          <p:txBody>
            <a:bodyPr anchor="t">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3600" b="1"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en-GB" sz="4000" b="1" dirty="0">
                  <a:latin typeface="Calibri" panose="020F0502020204030204" pitchFamily="34" charset="0"/>
                  <a:ea typeface="Calibri" panose="020F0502020204030204" pitchFamily="34" charset="0"/>
                  <a:cs typeface="Calibri" panose="020F0502020204030204" pitchFamily="34" charset="0"/>
                </a:rPr>
                <a:t>Princip</a:t>
              </a:r>
              <a:endParaRPr lang="en-US" sz="4000" dirty="0">
                <a:latin typeface="Calibri" panose="020F0502020204030204" pitchFamily="34" charset="0"/>
                <a:cs typeface="Calibri" panose="020F0502020204030204" pitchFamily="34" charset="0"/>
              </a:endParaRPr>
            </a:p>
          </p:txBody>
        </p:sp>
      </p:grpSp>
      <p:cxnSp>
        <p:nvCxnSpPr>
          <p:cNvPr id="34" name="Straight Connector 33">
            <a:extLst>
              <a:ext uri="{FF2B5EF4-FFF2-40B4-BE49-F238E27FC236}">
                <a16:creationId xmlns:a16="http://schemas.microsoft.com/office/drawing/2014/main" id="{E9D9585A-C4CE-5AFC-3158-87FA4EA14D70}"/>
              </a:ext>
            </a:extLst>
          </p:cNvPr>
          <p:cNvCxnSpPr>
            <a:cxnSpLocks/>
          </p:cNvCxnSpPr>
          <p:nvPr/>
        </p:nvCxnSpPr>
        <p:spPr>
          <a:xfrm>
            <a:off x="4183509" y="2386739"/>
            <a:ext cx="0" cy="4076054"/>
          </a:xfrm>
          <a:prstGeom prst="line">
            <a:avLst/>
          </a:prstGeom>
          <a:ln w="28575">
            <a:solidFill>
              <a:srgbClr val="B6D1E1"/>
            </a:solidFill>
            <a:prstDash val="sysDash"/>
          </a:ln>
        </p:spPr>
        <p:style>
          <a:lnRef idx="1">
            <a:schemeClr val="accent1"/>
          </a:lnRef>
          <a:fillRef idx="0">
            <a:schemeClr val="accent1"/>
          </a:fillRef>
          <a:effectRef idx="0">
            <a:schemeClr val="accent1"/>
          </a:effectRef>
          <a:fontRef idx="minor">
            <a:schemeClr val="tx1"/>
          </a:fontRef>
        </p:style>
      </p:cxnSp>
      <p:grpSp>
        <p:nvGrpSpPr>
          <p:cNvPr id="2" name="Graphic 9">
            <a:extLst>
              <a:ext uri="{FF2B5EF4-FFF2-40B4-BE49-F238E27FC236}">
                <a16:creationId xmlns:a16="http://schemas.microsoft.com/office/drawing/2014/main" id="{FBC1F808-05F1-8D4B-B60C-D426D9BB2FF3}"/>
              </a:ext>
            </a:extLst>
          </p:cNvPr>
          <p:cNvGrpSpPr/>
          <p:nvPr/>
        </p:nvGrpSpPr>
        <p:grpSpPr>
          <a:xfrm>
            <a:off x="914400" y="2634712"/>
            <a:ext cx="2479707" cy="2479760"/>
            <a:chOff x="7179360" y="2437048"/>
            <a:chExt cx="755617" cy="755633"/>
          </a:xfrm>
          <a:solidFill>
            <a:srgbClr val="84BFA4"/>
          </a:solidFill>
        </p:grpSpPr>
        <p:sp>
          <p:nvSpPr>
            <p:cNvPr id="3" name="Freeform 2">
              <a:extLst>
                <a:ext uri="{FF2B5EF4-FFF2-40B4-BE49-F238E27FC236}">
                  <a16:creationId xmlns:a16="http://schemas.microsoft.com/office/drawing/2014/main" id="{C11A8471-4BEC-07C4-5246-1D06C0AA7C20}"/>
                </a:ext>
              </a:extLst>
            </p:cNvPr>
            <p:cNvSpPr/>
            <p:nvPr/>
          </p:nvSpPr>
          <p:spPr>
            <a:xfrm>
              <a:off x="7179360" y="2437048"/>
              <a:ext cx="755617" cy="755633"/>
            </a:xfrm>
            <a:custGeom>
              <a:avLst/>
              <a:gdLst>
                <a:gd name="connsiteX0" fmla="*/ 377811 w 755617"/>
                <a:gd name="connsiteY0" fmla="*/ 0 h 755633"/>
                <a:gd name="connsiteX1" fmla="*/ 755618 w 755617"/>
                <a:gd name="connsiteY1" fmla="*/ 376736 h 755633"/>
                <a:gd name="connsiteX2" fmla="*/ 382093 w 755617"/>
                <a:gd name="connsiteY2" fmla="*/ 755613 h 755633"/>
                <a:gd name="connsiteX3" fmla="*/ 5 w 755617"/>
                <a:gd name="connsiteY3" fmla="*/ 381018 h 755633"/>
                <a:gd name="connsiteX4" fmla="*/ 377811 w 755617"/>
                <a:gd name="connsiteY4" fmla="*/ 0 h 755633"/>
                <a:gd name="connsiteX5" fmla="*/ 378882 w 755617"/>
                <a:gd name="connsiteY5" fmla="*/ 38530 h 755633"/>
                <a:gd name="connsiteX6" fmla="*/ 38535 w 755617"/>
                <a:gd name="connsiteY6" fmla="*/ 376736 h 755633"/>
                <a:gd name="connsiteX7" fmla="*/ 377811 w 755617"/>
                <a:gd name="connsiteY7" fmla="*/ 718154 h 755633"/>
                <a:gd name="connsiteX8" fmla="*/ 718158 w 755617"/>
                <a:gd name="connsiteY8" fmla="*/ 377807 h 755633"/>
                <a:gd name="connsiteX9" fmla="*/ 378882 w 755617"/>
                <a:gd name="connsiteY9" fmla="*/ 38530 h 755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55617" h="755633">
                  <a:moveTo>
                    <a:pt x="377811" y="0"/>
                  </a:moveTo>
                  <a:cubicBezTo>
                    <a:pt x="585445" y="0"/>
                    <a:pt x="755618" y="169104"/>
                    <a:pt x="755618" y="376736"/>
                  </a:cubicBezTo>
                  <a:cubicBezTo>
                    <a:pt x="755618" y="585440"/>
                    <a:pt x="588656" y="753473"/>
                    <a:pt x="382093" y="755613"/>
                  </a:cubicBezTo>
                  <a:cubicBezTo>
                    <a:pt x="171249" y="757754"/>
                    <a:pt x="1075" y="589721"/>
                    <a:pt x="5" y="381018"/>
                  </a:cubicBezTo>
                  <a:cubicBezTo>
                    <a:pt x="-1066" y="170174"/>
                    <a:pt x="166967" y="0"/>
                    <a:pt x="377811" y="0"/>
                  </a:cubicBezTo>
                  <a:close/>
                  <a:moveTo>
                    <a:pt x="378882" y="38530"/>
                  </a:moveTo>
                  <a:cubicBezTo>
                    <a:pt x="191584" y="38530"/>
                    <a:pt x="38535" y="190509"/>
                    <a:pt x="38535" y="376736"/>
                  </a:cubicBezTo>
                  <a:cubicBezTo>
                    <a:pt x="38535" y="565105"/>
                    <a:pt x="189444" y="718154"/>
                    <a:pt x="377811" y="718154"/>
                  </a:cubicBezTo>
                  <a:cubicBezTo>
                    <a:pt x="566179" y="718154"/>
                    <a:pt x="718158" y="566175"/>
                    <a:pt x="718158" y="377807"/>
                  </a:cubicBezTo>
                  <a:cubicBezTo>
                    <a:pt x="718158" y="191579"/>
                    <a:pt x="566179" y="38530"/>
                    <a:pt x="378882" y="38530"/>
                  </a:cubicBezTo>
                  <a:close/>
                </a:path>
              </a:pathLst>
            </a:custGeom>
            <a:grpFill/>
            <a:ln w="10698" cap="flat">
              <a:noFill/>
              <a:prstDash val="solid"/>
              <a:miter/>
            </a:ln>
          </p:spPr>
          <p:txBody>
            <a:bodyPr rtlCol="0" anchor="ctr"/>
            <a:lstStyle/>
            <a:p>
              <a:endParaRPr lang="en-US"/>
            </a:p>
          </p:txBody>
        </p:sp>
        <p:sp>
          <p:nvSpPr>
            <p:cNvPr id="4" name="Freeform 3">
              <a:extLst>
                <a:ext uri="{FF2B5EF4-FFF2-40B4-BE49-F238E27FC236}">
                  <a16:creationId xmlns:a16="http://schemas.microsoft.com/office/drawing/2014/main" id="{36BFA0CC-842E-0F62-3307-BA58100C0B75}"/>
                </a:ext>
              </a:extLst>
            </p:cNvPr>
            <p:cNvSpPr/>
            <p:nvPr/>
          </p:nvSpPr>
          <p:spPr>
            <a:xfrm>
              <a:off x="7324568" y="2632657"/>
              <a:ext cx="463643" cy="366955"/>
            </a:xfrm>
            <a:custGeom>
              <a:avLst/>
              <a:gdLst>
                <a:gd name="connsiteX0" fmla="*/ 170527 w 463643"/>
                <a:gd name="connsiteY0" fmla="*/ 197181 h 366955"/>
                <a:gd name="connsiteX1" fmla="*/ 175878 w 463643"/>
                <a:gd name="connsiteY1" fmla="*/ 188619 h 366955"/>
                <a:gd name="connsiteX2" fmla="*/ 341771 w 463643"/>
                <a:gd name="connsiteY2" fmla="*/ 22727 h 366955"/>
                <a:gd name="connsiteX3" fmla="*/ 412409 w 463643"/>
                <a:gd name="connsiteY3" fmla="*/ 2392 h 366955"/>
                <a:gd name="connsiteX4" fmla="*/ 444517 w 463643"/>
                <a:gd name="connsiteY4" fmla="*/ 119052 h 366955"/>
                <a:gd name="connsiteX5" fmla="*/ 218689 w 463643"/>
                <a:gd name="connsiteY5" fmla="*/ 344879 h 366955"/>
                <a:gd name="connsiteX6" fmla="*/ 115943 w 463643"/>
                <a:gd name="connsiteY6" fmla="*/ 344879 h 366955"/>
                <a:gd name="connsiteX7" fmla="*/ 22829 w 463643"/>
                <a:gd name="connsiteY7" fmla="*/ 251766 h 366955"/>
                <a:gd name="connsiteX8" fmla="*/ 4635 w 463643"/>
                <a:gd name="connsiteY8" fmla="*/ 178987 h 366955"/>
                <a:gd name="connsiteX9" fmla="*/ 65640 w 463643"/>
                <a:gd name="connsiteY9" fmla="*/ 129754 h 366955"/>
                <a:gd name="connsiteX10" fmla="*/ 117013 w 463643"/>
                <a:gd name="connsiteY10" fmla="*/ 146878 h 366955"/>
                <a:gd name="connsiteX11" fmla="*/ 160894 w 463643"/>
                <a:gd name="connsiteY11" fmla="*/ 189689 h 366955"/>
                <a:gd name="connsiteX12" fmla="*/ 169456 w 463643"/>
                <a:gd name="connsiteY12" fmla="*/ 197181 h 366955"/>
                <a:gd name="connsiteX13" fmla="*/ 168386 w 463643"/>
                <a:gd name="connsiteY13" fmla="*/ 326685 h 366955"/>
                <a:gd name="connsiteX14" fmla="*/ 194073 w 463643"/>
                <a:gd name="connsiteY14" fmla="*/ 314912 h 366955"/>
                <a:gd name="connsiteX15" fmla="*/ 413479 w 463643"/>
                <a:gd name="connsiteY15" fmla="*/ 95505 h 366955"/>
                <a:gd name="connsiteX16" fmla="*/ 418831 w 463643"/>
                <a:gd name="connsiteY16" fmla="*/ 90154 h 366955"/>
                <a:gd name="connsiteX17" fmla="*/ 423111 w 463643"/>
                <a:gd name="connsiteY17" fmla="*/ 55905 h 366955"/>
                <a:gd name="connsiteX18" fmla="*/ 393144 w 463643"/>
                <a:gd name="connsiteY18" fmla="*/ 37711 h 366955"/>
                <a:gd name="connsiteX19" fmla="*/ 368528 w 463643"/>
                <a:gd name="connsiteY19" fmla="*/ 49484 h 366955"/>
                <a:gd name="connsiteX20" fmla="*/ 185511 w 463643"/>
                <a:gd name="connsiteY20" fmla="*/ 232500 h 366955"/>
                <a:gd name="connsiteX21" fmla="*/ 151262 w 463643"/>
                <a:gd name="connsiteY21" fmla="*/ 232500 h 366955"/>
                <a:gd name="connsiteX22" fmla="*/ 95608 w 463643"/>
                <a:gd name="connsiteY22" fmla="*/ 176847 h 366955"/>
                <a:gd name="connsiteX23" fmla="*/ 49586 w 463643"/>
                <a:gd name="connsiteY23" fmla="*/ 176847 h 366955"/>
                <a:gd name="connsiteX24" fmla="*/ 49586 w 463643"/>
                <a:gd name="connsiteY24" fmla="*/ 222868 h 366955"/>
                <a:gd name="connsiteX25" fmla="*/ 143770 w 463643"/>
                <a:gd name="connsiteY25" fmla="*/ 317052 h 366955"/>
                <a:gd name="connsiteX26" fmla="*/ 167316 w 463643"/>
                <a:gd name="connsiteY26" fmla="*/ 326685 h 3669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63643" h="366955">
                  <a:moveTo>
                    <a:pt x="170527" y="197181"/>
                  </a:moveTo>
                  <a:cubicBezTo>
                    <a:pt x="172668" y="193971"/>
                    <a:pt x="173738" y="190760"/>
                    <a:pt x="175878" y="188619"/>
                  </a:cubicBezTo>
                  <a:cubicBezTo>
                    <a:pt x="231533" y="132965"/>
                    <a:pt x="286116" y="78381"/>
                    <a:pt x="341771" y="22727"/>
                  </a:cubicBezTo>
                  <a:cubicBezTo>
                    <a:pt x="362106" y="2392"/>
                    <a:pt x="385652" y="-4030"/>
                    <a:pt x="412409" y="2392"/>
                  </a:cubicBezTo>
                  <a:cubicBezTo>
                    <a:pt x="462712" y="15235"/>
                    <a:pt x="480906" y="82662"/>
                    <a:pt x="444517" y="119052"/>
                  </a:cubicBezTo>
                  <a:cubicBezTo>
                    <a:pt x="369598" y="193971"/>
                    <a:pt x="294679" y="269960"/>
                    <a:pt x="218689" y="344879"/>
                  </a:cubicBezTo>
                  <a:cubicBezTo>
                    <a:pt x="188722" y="374847"/>
                    <a:pt x="145911" y="373777"/>
                    <a:pt x="115943" y="344879"/>
                  </a:cubicBezTo>
                  <a:cubicBezTo>
                    <a:pt x="84905" y="313842"/>
                    <a:pt x="53867" y="282803"/>
                    <a:pt x="22829" y="251766"/>
                  </a:cubicBezTo>
                  <a:cubicBezTo>
                    <a:pt x="2494" y="231430"/>
                    <a:pt x="-6068" y="206814"/>
                    <a:pt x="4635" y="178987"/>
                  </a:cubicBezTo>
                  <a:cubicBezTo>
                    <a:pt x="15337" y="151160"/>
                    <a:pt x="35672" y="134036"/>
                    <a:pt x="65640" y="129754"/>
                  </a:cubicBezTo>
                  <a:cubicBezTo>
                    <a:pt x="84905" y="127614"/>
                    <a:pt x="103100" y="134036"/>
                    <a:pt x="117013" y="146878"/>
                  </a:cubicBezTo>
                  <a:cubicBezTo>
                    <a:pt x="131997" y="160793"/>
                    <a:pt x="145911" y="175776"/>
                    <a:pt x="160894" y="189689"/>
                  </a:cubicBezTo>
                  <a:cubicBezTo>
                    <a:pt x="163035" y="191830"/>
                    <a:pt x="165176" y="193971"/>
                    <a:pt x="169456" y="197181"/>
                  </a:cubicBezTo>
                  <a:close/>
                  <a:moveTo>
                    <a:pt x="168386" y="326685"/>
                  </a:moveTo>
                  <a:cubicBezTo>
                    <a:pt x="179089" y="326685"/>
                    <a:pt x="186581" y="321334"/>
                    <a:pt x="194073" y="314912"/>
                  </a:cubicBezTo>
                  <a:cubicBezTo>
                    <a:pt x="266852" y="242133"/>
                    <a:pt x="340700" y="169355"/>
                    <a:pt x="413479" y="95505"/>
                  </a:cubicBezTo>
                  <a:cubicBezTo>
                    <a:pt x="415619" y="93365"/>
                    <a:pt x="416690" y="92295"/>
                    <a:pt x="418831" y="90154"/>
                  </a:cubicBezTo>
                  <a:cubicBezTo>
                    <a:pt x="427393" y="79451"/>
                    <a:pt x="428463" y="67679"/>
                    <a:pt x="423111" y="55905"/>
                  </a:cubicBezTo>
                  <a:cubicBezTo>
                    <a:pt x="416690" y="44132"/>
                    <a:pt x="407057" y="37711"/>
                    <a:pt x="393144" y="37711"/>
                  </a:cubicBezTo>
                  <a:cubicBezTo>
                    <a:pt x="383511" y="37711"/>
                    <a:pt x="376020" y="43062"/>
                    <a:pt x="368528" y="49484"/>
                  </a:cubicBezTo>
                  <a:cubicBezTo>
                    <a:pt x="307522" y="110490"/>
                    <a:pt x="246516" y="171495"/>
                    <a:pt x="185511" y="232500"/>
                  </a:cubicBezTo>
                  <a:cubicBezTo>
                    <a:pt x="172668" y="245344"/>
                    <a:pt x="164105" y="245344"/>
                    <a:pt x="151262" y="232500"/>
                  </a:cubicBezTo>
                  <a:cubicBezTo>
                    <a:pt x="133068" y="214306"/>
                    <a:pt x="113803" y="195041"/>
                    <a:pt x="95608" y="176847"/>
                  </a:cubicBezTo>
                  <a:cubicBezTo>
                    <a:pt x="81695" y="162933"/>
                    <a:pt x="63500" y="162933"/>
                    <a:pt x="49586" y="176847"/>
                  </a:cubicBezTo>
                  <a:cubicBezTo>
                    <a:pt x="35672" y="189689"/>
                    <a:pt x="35672" y="208955"/>
                    <a:pt x="49586" y="222868"/>
                  </a:cubicBezTo>
                  <a:cubicBezTo>
                    <a:pt x="80624" y="254976"/>
                    <a:pt x="112732" y="286014"/>
                    <a:pt x="143770" y="317052"/>
                  </a:cubicBezTo>
                  <a:cubicBezTo>
                    <a:pt x="150192" y="323474"/>
                    <a:pt x="157684" y="326685"/>
                    <a:pt x="167316" y="326685"/>
                  </a:cubicBezTo>
                  <a:close/>
                </a:path>
              </a:pathLst>
            </a:custGeom>
            <a:grpFill/>
            <a:ln w="10698" cap="flat">
              <a:noFill/>
              <a:prstDash val="solid"/>
              <a:miter/>
            </a:ln>
          </p:spPr>
          <p:txBody>
            <a:bodyPr rtlCol="0" anchor="ctr"/>
            <a:lstStyle/>
            <a:p>
              <a:endParaRPr lang="en-US"/>
            </a:p>
          </p:txBody>
        </p:sp>
      </p:grpSp>
    </p:spTree>
    <p:extLst>
      <p:ext uri="{BB962C8B-B14F-4D97-AF65-F5344CB8AC3E}">
        <p14:creationId xmlns:p14="http://schemas.microsoft.com/office/powerpoint/2010/main" val="49410548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5">
            <a:extLst>
              <a:ext uri="{FF2B5EF4-FFF2-40B4-BE49-F238E27FC236}">
                <a16:creationId xmlns:a16="http://schemas.microsoft.com/office/drawing/2014/main" id="{076631A8-51B9-4D3F-DC77-CC9F5D9A65A0}"/>
              </a:ext>
            </a:extLst>
          </p:cNvPr>
          <p:cNvSpPr txBox="1">
            <a:spLocks/>
          </p:cNvSpPr>
          <p:nvPr/>
        </p:nvSpPr>
        <p:spPr>
          <a:xfrm>
            <a:off x="4463511" y="2819707"/>
            <a:ext cx="5253926" cy="171268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4020"/>
              </a:lnSpc>
              <a:spcBef>
                <a:spcPts val="0"/>
              </a:spcBef>
              <a:buNone/>
            </a:pPr>
            <a:r>
              <a:rPr lang="en-GB" sz="4000" b="1" dirty="0">
                <a:solidFill>
                  <a:srgbClr val="B6D1E1"/>
                </a:solidFill>
                <a:latin typeface="Calibri" panose="020F0502020204030204" pitchFamily="34" charset="0"/>
                <a:ea typeface="Calibri" panose="020F0502020204030204" pitchFamily="34" charset="0"/>
                <a:cs typeface="Calibri" panose="020F0502020204030204" pitchFamily="34" charset="0"/>
              </a:rPr>
              <a:t>Upprätta verifieringsförfaranden</a:t>
            </a:r>
          </a:p>
          <a:p>
            <a:pPr marL="0" indent="0">
              <a:lnSpc>
                <a:spcPts val="4020"/>
              </a:lnSpc>
              <a:spcBef>
                <a:spcPts val="0"/>
              </a:spcBef>
              <a:buNone/>
            </a:pPr>
            <a:endParaRPr lang="en-GB" sz="4000" b="1" dirty="0">
              <a:solidFill>
                <a:srgbClr val="B6D1E1"/>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4020"/>
              </a:lnSpc>
              <a:spcBef>
                <a:spcPts val="0"/>
              </a:spcBef>
              <a:buNone/>
            </a:pPr>
            <a:endParaRPr lang="en-GB" sz="4000" b="1" dirty="0">
              <a:solidFill>
                <a:srgbClr val="B6D1E1"/>
              </a:solidFill>
              <a:latin typeface="Calibri" panose="020F0502020204030204" pitchFamily="34" charset="0"/>
              <a:ea typeface="Calibri" panose="020F0502020204030204" pitchFamily="34" charset="0"/>
              <a:cs typeface="Calibri" panose="020F0502020204030204" pitchFamily="34" charset="0"/>
            </a:endParaRPr>
          </a:p>
        </p:txBody>
      </p:sp>
      <p:sp>
        <p:nvSpPr>
          <p:cNvPr id="12" name="Text Placeholder 3">
            <a:extLst>
              <a:ext uri="{FF2B5EF4-FFF2-40B4-BE49-F238E27FC236}">
                <a16:creationId xmlns:a16="http://schemas.microsoft.com/office/drawing/2014/main" id="{93C75B98-D8E3-EA22-BC4B-090051B03603}"/>
              </a:ext>
            </a:extLst>
          </p:cNvPr>
          <p:cNvSpPr txBox="1">
            <a:spLocks/>
          </p:cNvSpPr>
          <p:nvPr/>
        </p:nvSpPr>
        <p:spPr>
          <a:xfrm>
            <a:off x="4397089" y="4320830"/>
            <a:ext cx="7402286" cy="2002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2760"/>
              </a:lnSpc>
              <a:spcBef>
                <a:spcPts val="0"/>
              </a:spcBef>
              <a:buNone/>
            </a:pPr>
            <a:r>
              <a:rPr lang="en-IE" sz="2600" dirty="0">
                <a:solidFill>
                  <a:srgbClr val="382B1B"/>
                </a:solidFill>
                <a:latin typeface="Calibri" panose="020F0502020204030204" pitchFamily="34" charset="0"/>
                <a:ea typeface="Calibri" panose="020F0502020204030204" pitchFamily="34" charset="0"/>
                <a:cs typeface="Calibri" panose="020F0502020204030204" pitchFamily="34" charset="0"/>
              </a:rPr>
              <a:t>Detta inkluderar vanligtvis identifiering av problemen och de åtgärder som vidtagits för att säkerställa att problemet inte kommer att uppstå igen.</a:t>
            </a:r>
          </a:p>
          <a:p>
            <a:pPr marL="0" indent="0">
              <a:lnSpc>
                <a:spcPts val="2760"/>
              </a:lnSpc>
              <a:spcBef>
                <a:spcPts val="0"/>
              </a:spcBef>
              <a:buNone/>
            </a:pPr>
            <a:endParaRPr lang="en-IE" sz="2600" dirty="0">
              <a:solidFill>
                <a:srgbClr val="382B1B"/>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2760"/>
              </a:lnSpc>
              <a:spcBef>
                <a:spcPts val="0"/>
              </a:spcBef>
              <a:buNone/>
            </a:pPr>
            <a:endParaRPr lang="sv-SE" dirty="0">
              <a:solidFill>
                <a:srgbClr val="382B1B"/>
              </a:solidFill>
              <a:latin typeface="Calibri" panose="020F0502020204030204" pitchFamily="34" charset="0"/>
              <a:ea typeface="Calibri" panose="020F0502020204030204" pitchFamily="34" charset="0"/>
              <a:cs typeface="Calibri" panose="020F0502020204030204" pitchFamily="34" charset="0"/>
            </a:endParaRPr>
          </a:p>
        </p:txBody>
      </p:sp>
      <p:sp>
        <p:nvSpPr>
          <p:cNvPr id="22" name="Graphic 4">
            <a:extLst>
              <a:ext uri="{FF2B5EF4-FFF2-40B4-BE49-F238E27FC236}">
                <a16:creationId xmlns:a16="http://schemas.microsoft.com/office/drawing/2014/main" id="{0EDA4129-1D35-C4ED-93AB-26AA1699DE5F}"/>
              </a:ext>
            </a:extLst>
          </p:cNvPr>
          <p:cNvSpPr/>
          <p:nvPr/>
        </p:nvSpPr>
        <p:spPr>
          <a:xfrm rot="4967076">
            <a:off x="3111834" y="-892980"/>
            <a:ext cx="3207746" cy="3307434"/>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B6D1E1"/>
          </a:solidFill>
          <a:ln w="2960"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grpSp>
        <p:nvGrpSpPr>
          <p:cNvPr id="23" name="Group 22">
            <a:extLst>
              <a:ext uri="{FF2B5EF4-FFF2-40B4-BE49-F238E27FC236}">
                <a16:creationId xmlns:a16="http://schemas.microsoft.com/office/drawing/2014/main" id="{4B0CAC80-9FA4-96B7-8A5A-D8CA03A76574}"/>
              </a:ext>
            </a:extLst>
          </p:cNvPr>
          <p:cNvGrpSpPr/>
          <p:nvPr/>
        </p:nvGrpSpPr>
        <p:grpSpPr>
          <a:xfrm>
            <a:off x="3749353" y="569477"/>
            <a:ext cx="2064043" cy="1335302"/>
            <a:chOff x="200185" y="807116"/>
            <a:chExt cx="2064043" cy="1335302"/>
          </a:xfrm>
        </p:grpSpPr>
        <p:sp>
          <p:nvSpPr>
            <p:cNvPr id="24" name="Text Placeholder 23">
              <a:extLst>
                <a:ext uri="{FF2B5EF4-FFF2-40B4-BE49-F238E27FC236}">
                  <a16:creationId xmlns:a16="http://schemas.microsoft.com/office/drawing/2014/main" id="{7B667FD6-ABAD-9563-2D61-12E231D5C01B}"/>
                </a:ext>
              </a:extLst>
            </p:cNvPr>
            <p:cNvSpPr txBox="1">
              <a:spLocks/>
            </p:cNvSpPr>
            <p:nvPr/>
          </p:nvSpPr>
          <p:spPr>
            <a:xfrm>
              <a:off x="262178" y="1285260"/>
              <a:ext cx="1154422" cy="857158"/>
            </a:xfrm>
            <a:prstGeom prst="rect">
              <a:avLst/>
            </a:prstGeom>
            <a:noFill/>
          </p:spPr>
          <p:txBody>
            <a:bodyPr anchor="t">
              <a:normAutofit/>
            </a:bodyPr>
            <a:lstStyle>
              <a:lvl1pPr marL="0" indent="0" algn="ctr" defTabSz="914400" rtl="0" eaLnBrk="1" latinLnBrk="0" hangingPunct="1">
                <a:lnSpc>
                  <a:spcPct val="90000"/>
                </a:lnSpc>
                <a:spcBef>
                  <a:spcPts val="1000"/>
                </a:spcBef>
                <a:buFont typeface="Arial" panose="020B0604020202020204" pitchFamily="34" charset="0"/>
                <a:buNone/>
                <a:defRPr sz="3600" b="1"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en-US" sz="5000" dirty="0">
                  <a:latin typeface="Calibri" panose="020F0502020204030204" pitchFamily="34" charset="0"/>
                  <a:cs typeface="Calibri" panose="020F0502020204030204" pitchFamily="34" charset="0"/>
                </a:rPr>
                <a:t>06</a:t>
              </a:r>
            </a:p>
          </p:txBody>
        </p:sp>
        <p:sp>
          <p:nvSpPr>
            <p:cNvPr id="25" name="Text Placeholder 23">
              <a:extLst>
                <a:ext uri="{FF2B5EF4-FFF2-40B4-BE49-F238E27FC236}">
                  <a16:creationId xmlns:a16="http://schemas.microsoft.com/office/drawing/2014/main" id="{96FEA3AA-77B1-70E9-DBEB-50636EA16819}"/>
                </a:ext>
              </a:extLst>
            </p:cNvPr>
            <p:cNvSpPr txBox="1">
              <a:spLocks/>
            </p:cNvSpPr>
            <p:nvPr/>
          </p:nvSpPr>
          <p:spPr>
            <a:xfrm>
              <a:off x="200185" y="807116"/>
              <a:ext cx="2064043" cy="615283"/>
            </a:xfrm>
            <a:prstGeom prst="rect">
              <a:avLst/>
            </a:prstGeom>
            <a:noFill/>
          </p:spPr>
          <p:txBody>
            <a:bodyPr anchor="t">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3600" b="1"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en-GB" sz="4000" b="1" dirty="0">
                  <a:latin typeface="Calibri" panose="020F0502020204030204" pitchFamily="34" charset="0"/>
                  <a:ea typeface="Calibri" panose="020F0502020204030204" pitchFamily="34" charset="0"/>
                  <a:cs typeface="Calibri" panose="020F0502020204030204" pitchFamily="34" charset="0"/>
                </a:rPr>
                <a:t>Princip</a:t>
              </a:r>
              <a:endParaRPr lang="en-US" sz="4000" dirty="0">
                <a:latin typeface="Calibri" panose="020F0502020204030204" pitchFamily="34" charset="0"/>
                <a:cs typeface="Calibri" panose="020F0502020204030204" pitchFamily="34" charset="0"/>
              </a:endParaRPr>
            </a:p>
          </p:txBody>
        </p:sp>
      </p:grpSp>
      <p:cxnSp>
        <p:nvCxnSpPr>
          <p:cNvPr id="26" name="Straight Connector 25">
            <a:extLst>
              <a:ext uri="{FF2B5EF4-FFF2-40B4-BE49-F238E27FC236}">
                <a16:creationId xmlns:a16="http://schemas.microsoft.com/office/drawing/2014/main" id="{C8EFA917-D544-288A-FFF8-1762DCAC4B72}"/>
              </a:ext>
            </a:extLst>
          </p:cNvPr>
          <p:cNvCxnSpPr>
            <a:cxnSpLocks/>
          </p:cNvCxnSpPr>
          <p:nvPr/>
        </p:nvCxnSpPr>
        <p:spPr>
          <a:xfrm>
            <a:off x="4183509" y="2386739"/>
            <a:ext cx="0" cy="4076054"/>
          </a:xfrm>
          <a:prstGeom prst="line">
            <a:avLst/>
          </a:prstGeom>
          <a:ln w="28575">
            <a:solidFill>
              <a:srgbClr val="94C7B0"/>
            </a:solidFill>
            <a:prstDash val="sysDash"/>
          </a:ln>
        </p:spPr>
        <p:style>
          <a:lnRef idx="1">
            <a:schemeClr val="accent1"/>
          </a:lnRef>
          <a:fillRef idx="0">
            <a:schemeClr val="accent1"/>
          </a:fillRef>
          <a:effectRef idx="0">
            <a:schemeClr val="accent1"/>
          </a:effectRef>
          <a:fontRef idx="minor">
            <a:schemeClr val="tx1"/>
          </a:fontRef>
        </p:style>
      </p:cxnSp>
      <p:grpSp>
        <p:nvGrpSpPr>
          <p:cNvPr id="40" name="Graphic 9">
            <a:extLst>
              <a:ext uri="{FF2B5EF4-FFF2-40B4-BE49-F238E27FC236}">
                <a16:creationId xmlns:a16="http://schemas.microsoft.com/office/drawing/2014/main" id="{4EA985E3-D555-9285-13F2-541334453524}"/>
              </a:ext>
            </a:extLst>
          </p:cNvPr>
          <p:cNvGrpSpPr/>
          <p:nvPr/>
        </p:nvGrpSpPr>
        <p:grpSpPr>
          <a:xfrm>
            <a:off x="1100379" y="2774197"/>
            <a:ext cx="2652512" cy="2820692"/>
            <a:chOff x="8823305" y="2403870"/>
            <a:chExt cx="723644" cy="769526"/>
          </a:xfrm>
          <a:solidFill>
            <a:srgbClr val="B6D1E1"/>
          </a:solidFill>
        </p:grpSpPr>
        <p:sp>
          <p:nvSpPr>
            <p:cNvPr id="41" name="Freeform 40">
              <a:extLst>
                <a:ext uri="{FF2B5EF4-FFF2-40B4-BE49-F238E27FC236}">
                  <a16:creationId xmlns:a16="http://schemas.microsoft.com/office/drawing/2014/main" id="{BF3758DF-B559-1994-F890-3D704DFCED99}"/>
                </a:ext>
              </a:extLst>
            </p:cNvPr>
            <p:cNvSpPr/>
            <p:nvPr/>
          </p:nvSpPr>
          <p:spPr>
            <a:xfrm>
              <a:off x="8823305" y="2403870"/>
              <a:ext cx="723644" cy="769526"/>
            </a:xfrm>
            <a:custGeom>
              <a:avLst/>
              <a:gdLst>
                <a:gd name="connsiteX0" fmla="*/ 423829 w 723644"/>
                <a:gd name="connsiteY0" fmla="*/ 0 h 769526"/>
                <a:gd name="connsiteX1" fmla="*/ 470920 w 723644"/>
                <a:gd name="connsiteY1" fmla="*/ 33178 h 769526"/>
                <a:gd name="connsiteX2" fmla="*/ 560824 w 723644"/>
                <a:gd name="connsiteY2" fmla="*/ 125222 h 769526"/>
                <a:gd name="connsiteX3" fmla="*/ 570456 w 723644"/>
                <a:gd name="connsiteY3" fmla="*/ 149838 h 769526"/>
                <a:gd name="connsiteX4" fmla="*/ 570456 w 723644"/>
                <a:gd name="connsiteY4" fmla="*/ 195860 h 769526"/>
                <a:gd name="connsiteX5" fmla="*/ 570456 w 723644"/>
                <a:gd name="connsiteY5" fmla="*/ 362823 h 769526"/>
                <a:gd name="connsiteX6" fmla="*/ 574737 w 723644"/>
                <a:gd name="connsiteY6" fmla="*/ 377806 h 769526"/>
                <a:gd name="connsiteX7" fmla="*/ 574737 w 723644"/>
                <a:gd name="connsiteY7" fmla="*/ 538347 h 769526"/>
                <a:gd name="connsiteX8" fmla="*/ 576878 w 723644"/>
                <a:gd name="connsiteY8" fmla="*/ 553332 h 769526"/>
                <a:gd name="connsiteX9" fmla="*/ 601494 w 723644"/>
                <a:gd name="connsiteY9" fmla="*/ 577948 h 769526"/>
                <a:gd name="connsiteX10" fmla="*/ 607915 w 723644"/>
                <a:gd name="connsiteY10" fmla="*/ 581158 h 769526"/>
                <a:gd name="connsiteX11" fmla="*/ 627181 w 723644"/>
                <a:gd name="connsiteY11" fmla="*/ 588650 h 769526"/>
                <a:gd name="connsiteX12" fmla="*/ 716013 w 723644"/>
                <a:gd name="connsiteY12" fmla="*/ 677483 h 769526"/>
                <a:gd name="connsiteX13" fmla="*/ 716013 w 723644"/>
                <a:gd name="connsiteY13" fmla="*/ 711732 h 769526"/>
                <a:gd name="connsiteX14" fmla="*/ 686046 w 723644"/>
                <a:gd name="connsiteY14" fmla="*/ 741699 h 769526"/>
                <a:gd name="connsiteX15" fmla="*/ 652867 w 723644"/>
                <a:gd name="connsiteY15" fmla="*/ 741699 h 769526"/>
                <a:gd name="connsiteX16" fmla="*/ 579018 w 723644"/>
                <a:gd name="connsiteY16" fmla="*/ 667851 h 769526"/>
                <a:gd name="connsiteX17" fmla="*/ 571526 w 723644"/>
                <a:gd name="connsiteY17" fmla="*/ 661429 h 769526"/>
                <a:gd name="connsiteX18" fmla="*/ 571526 w 723644"/>
                <a:gd name="connsiteY18" fmla="*/ 671062 h 769526"/>
                <a:gd name="connsiteX19" fmla="*/ 524434 w 723644"/>
                <a:gd name="connsiteY19" fmla="*/ 719224 h 769526"/>
                <a:gd name="connsiteX20" fmla="*/ 516942 w 723644"/>
                <a:gd name="connsiteY20" fmla="*/ 725645 h 769526"/>
                <a:gd name="connsiteX21" fmla="*/ 481623 w 723644"/>
                <a:gd name="connsiteY21" fmla="*/ 768456 h 769526"/>
                <a:gd name="connsiteX22" fmla="*/ 478412 w 723644"/>
                <a:gd name="connsiteY22" fmla="*/ 769527 h 769526"/>
                <a:gd name="connsiteX23" fmla="*/ 38530 w 723644"/>
                <a:gd name="connsiteY23" fmla="*/ 769527 h 769526"/>
                <a:gd name="connsiteX24" fmla="*/ 33179 w 723644"/>
                <a:gd name="connsiteY24" fmla="*/ 767386 h 769526"/>
                <a:gd name="connsiteX25" fmla="*/ 0 w 723644"/>
                <a:gd name="connsiteY25" fmla="*/ 725645 h 769526"/>
                <a:gd name="connsiteX26" fmla="*/ 0 w 723644"/>
                <a:gd name="connsiteY26" fmla="*/ 99535 h 769526"/>
                <a:gd name="connsiteX27" fmla="*/ 33179 w 723644"/>
                <a:gd name="connsiteY27" fmla="*/ 57795 h 769526"/>
                <a:gd name="connsiteX28" fmla="*/ 54584 w 723644"/>
                <a:gd name="connsiteY28" fmla="*/ 55654 h 769526"/>
                <a:gd name="connsiteX29" fmla="*/ 54584 w 723644"/>
                <a:gd name="connsiteY29" fmla="*/ 48162 h 769526"/>
                <a:gd name="connsiteX30" fmla="*/ 85622 w 723644"/>
                <a:gd name="connsiteY30" fmla="*/ 4281 h 769526"/>
                <a:gd name="connsiteX31" fmla="*/ 94184 w 723644"/>
                <a:gd name="connsiteY31" fmla="*/ 2141 h 769526"/>
                <a:gd name="connsiteX32" fmla="*/ 423829 w 723644"/>
                <a:gd name="connsiteY32" fmla="*/ 2141 h 769526"/>
                <a:gd name="connsiteX33" fmla="*/ 556542 w 723644"/>
                <a:gd name="connsiteY33" fmla="*/ 348909 h 769526"/>
                <a:gd name="connsiteX34" fmla="*/ 556542 w 723644"/>
                <a:gd name="connsiteY34" fmla="*/ 343558 h 769526"/>
                <a:gd name="connsiteX35" fmla="*/ 556542 w 723644"/>
                <a:gd name="connsiteY35" fmla="*/ 154120 h 769526"/>
                <a:gd name="connsiteX36" fmla="*/ 545839 w 723644"/>
                <a:gd name="connsiteY36" fmla="*/ 144487 h 769526"/>
                <a:gd name="connsiteX37" fmla="*/ 440953 w 723644"/>
                <a:gd name="connsiteY37" fmla="*/ 144487 h 769526"/>
                <a:gd name="connsiteX38" fmla="*/ 428109 w 723644"/>
                <a:gd name="connsiteY38" fmla="*/ 131644 h 769526"/>
                <a:gd name="connsiteX39" fmla="*/ 428109 w 723644"/>
                <a:gd name="connsiteY39" fmla="*/ 31038 h 769526"/>
                <a:gd name="connsiteX40" fmla="*/ 413126 w 723644"/>
                <a:gd name="connsiteY40" fmla="*/ 16054 h 769526"/>
                <a:gd name="connsiteX41" fmla="*/ 174454 w 723644"/>
                <a:gd name="connsiteY41" fmla="*/ 16054 h 769526"/>
                <a:gd name="connsiteX42" fmla="*/ 102747 w 723644"/>
                <a:gd name="connsiteY42" fmla="*/ 16054 h 769526"/>
                <a:gd name="connsiteX43" fmla="*/ 70638 w 723644"/>
                <a:gd name="connsiteY43" fmla="*/ 37460 h 769526"/>
                <a:gd name="connsiteX44" fmla="*/ 69568 w 723644"/>
                <a:gd name="connsiteY44" fmla="*/ 54584 h 769526"/>
                <a:gd name="connsiteX45" fmla="*/ 69568 w 723644"/>
                <a:gd name="connsiteY45" fmla="*/ 310379 h 769526"/>
                <a:gd name="connsiteX46" fmla="*/ 69568 w 723644"/>
                <a:gd name="connsiteY46" fmla="*/ 665710 h 769526"/>
                <a:gd name="connsiteX47" fmla="*/ 108098 w 723644"/>
                <a:gd name="connsiteY47" fmla="*/ 705310 h 769526"/>
                <a:gd name="connsiteX48" fmla="*/ 520153 w 723644"/>
                <a:gd name="connsiteY48" fmla="*/ 705310 h 769526"/>
                <a:gd name="connsiteX49" fmla="*/ 529785 w 723644"/>
                <a:gd name="connsiteY49" fmla="*/ 705310 h 769526"/>
                <a:gd name="connsiteX50" fmla="*/ 557613 w 723644"/>
                <a:gd name="connsiteY50" fmla="*/ 676413 h 769526"/>
                <a:gd name="connsiteX51" fmla="*/ 557613 w 723644"/>
                <a:gd name="connsiteY51" fmla="*/ 632531 h 769526"/>
                <a:gd name="connsiteX52" fmla="*/ 554402 w 723644"/>
                <a:gd name="connsiteY52" fmla="*/ 625040 h 769526"/>
                <a:gd name="connsiteX53" fmla="*/ 529785 w 723644"/>
                <a:gd name="connsiteY53" fmla="*/ 600423 h 769526"/>
                <a:gd name="connsiteX54" fmla="*/ 519083 w 723644"/>
                <a:gd name="connsiteY54" fmla="*/ 599353 h 769526"/>
                <a:gd name="connsiteX55" fmla="*/ 449515 w 723644"/>
                <a:gd name="connsiteY55" fmla="*/ 621829 h 769526"/>
                <a:gd name="connsiteX56" fmla="*/ 306099 w 723644"/>
                <a:gd name="connsiteY56" fmla="*/ 556542 h 769526"/>
                <a:gd name="connsiteX57" fmla="*/ 293255 w 723644"/>
                <a:gd name="connsiteY57" fmla="*/ 550121 h 769526"/>
                <a:gd name="connsiteX58" fmla="*/ 219406 w 723644"/>
                <a:gd name="connsiteY58" fmla="*/ 550121 h 769526"/>
                <a:gd name="connsiteX59" fmla="*/ 214055 w 723644"/>
                <a:gd name="connsiteY59" fmla="*/ 550121 h 769526"/>
                <a:gd name="connsiteX60" fmla="*/ 205493 w 723644"/>
                <a:gd name="connsiteY60" fmla="*/ 542629 h 769526"/>
                <a:gd name="connsiteX61" fmla="*/ 214055 w 723644"/>
                <a:gd name="connsiteY61" fmla="*/ 535137 h 769526"/>
                <a:gd name="connsiteX62" fmla="*/ 220477 w 723644"/>
                <a:gd name="connsiteY62" fmla="*/ 535137 h 769526"/>
                <a:gd name="connsiteX63" fmla="*/ 284693 w 723644"/>
                <a:gd name="connsiteY63" fmla="*/ 535137 h 769526"/>
                <a:gd name="connsiteX64" fmla="*/ 292185 w 723644"/>
                <a:gd name="connsiteY64" fmla="*/ 535137 h 769526"/>
                <a:gd name="connsiteX65" fmla="*/ 279342 w 723644"/>
                <a:gd name="connsiteY65" fmla="*/ 496607 h 769526"/>
                <a:gd name="connsiteX66" fmla="*/ 271850 w 723644"/>
                <a:gd name="connsiteY66" fmla="*/ 492326 h 769526"/>
                <a:gd name="connsiteX67" fmla="*/ 215125 w 723644"/>
                <a:gd name="connsiteY67" fmla="*/ 492326 h 769526"/>
                <a:gd name="connsiteX68" fmla="*/ 205493 w 723644"/>
                <a:gd name="connsiteY68" fmla="*/ 485904 h 769526"/>
                <a:gd name="connsiteX69" fmla="*/ 215125 w 723644"/>
                <a:gd name="connsiteY69" fmla="*/ 478412 h 769526"/>
                <a:gd name="connsiteX70" fmla="*/ 265428 w 723644"/>
                <a:gd name="connsiteY70" fmla="*/ 478412 h 769526"/>
                <a:gd name="connsiteX71" fmla="*/ 276130 w 723644"/>
                <a:gd name="connsiteY71" fmla="*/ 478412 h 769526"/>
                <a:gd name="connsiteX72" fmla="*/ 276130 w 723644"/>
                <a:gd name="connsiteY72" fmla="*/ 435601 h 769526"/>
                <a:gd name="connsiteX73" fmla="*/ 268639 w 723644"/>
                <a:gd name="connsiteY73" fmla="*/ 435601 h 769526"/>
                <a:gd name="connsiteX74" fmla="*/ 216195 w 723644"/>
                <a:gd name="connsiteY74" fmla="*/ 435601 h 769526"/>
                <a:gd name="connsiteX75" fmla="*/ 206563 w 723644"/>
                <a:gd name="connsiteY75" fmla="*/ 428109 h 769526"/>
                <a:gd name="connsiteX76" fmla="*/ 216195 w 723644"/>
                <a:gd name="connsiteY76" fmla="*/ 420617 h 769526"/>
                <a:gd name="connsiteX77" fmla="*/ 275060 w 723644"/>
                <a:gd name="connsiteY77" fmla="*/ 420617 h 769526"/>
                <a:gd name="connsiteX78" fmla="*/ 282552 w 723644"/>
                <a:gd name="connsiteY78" fmla="*/ 417407 h 769526"/>
                <a:gd name="connsiteX79" fmla="*/ 298607 w 723644"/>
                <a:gd name="connsiteY79" fmla="*/ 376736 h 769526"/>
                <a:gd name="connsiteX80" fmla="*/ 273990 w 723644"/>
                <a:gd name="connsiteY80" fmla="*/ 376736 h 769526"/>
                <a:gd name="connsiteX81" fmla="*/ 215125 w 723644"/>
                <a:gd name="connsiteY81" fmla="*/ 376736 h 769526"/>
                <a:gd name="connsiteX82" fmla="*/ 207633 w 723644"/>
                <a:gd name="connsiteY82" fmla="*/ 370314 h 769526"/>
                <a:gd name="connsiteX83" fmla="*/ 216195 w 723644"/>
                <a:gd name="connsiteY83" fmla="*/ 362823 h 769526"/>
                <a:gd name="connsiteX84" fmla="*/ 221547 w 723644"/>
                <a:gd name="connsiteY84" fmla="*/ 362823 h 769526"/>
                <a:gd name="connsiteX85" fmla="*/ 306099 w 723644"/>
                <a:gd name="connsiteY85" fmla="*/ 362823 h 769526"/>
                <a:gd name="connsiteX86" fmla="*/ 314661 w 723644"/>
                <a:gd name="connsiteY86" fmla="*/ 359612 h 769526"/>
                <a:gd name="connsiteX87" fmla="*/ 354261 w 723644"/>
                <a:gd name="connsiteY87" fmla="*/ 325363 h 769526"/>
                <a:gd name="connsiteX88" fmla="*/ 360682 w 723644"/>
                <a:gd name="connsiteY88" fmla="*/ 320012 h 769526"/>
                <a:gd name="connsiteX89" fmla="*/ 349980 w 723644"/>
                <a:gd name="connsiteY89" fmla="*/ 320012 h 769526"/>
                <a:gd name="connsiteX90" fmla="*/ 220477 w 723644"/>
                <a:gd name="connsiteY90" fmla="*/ 320012 h 769526"/>
                <a:gd name="connsiteX91" fmla="*/ 214055 w 723644"/>
                <a:gd name="connsiteY91" fmla="*/ 320012 h 769526"/>
                <a:gd name="connsiteX92" fmla="*/ 208703 w 723644"/>
                <a:gd name="connsiteY92" fmla="*/ 312520 h 769526"/>
                <a:gd name="connsiteX93" fmla="*/ 214055 w 723644"/>
                <a:gd name="connsiteY93" fmla="*/ 306098 h 769526"/>
                <a:gd name="connsiteX94" fmla="*/ 222617 w 723644"/>
                <a:gd name="connsiteY94" fmla="*/ 306098 h 769526"/>
                <a:gd name="connsiteX95" fmla="*/ 396001 w 723644"/>
                <a:gd name="connsiteY95" fmla="*/ 306098 h 769526"/>
                <a:gd name="connsiteX96" fmla="*/ 406704 w 723644"/>
                <a:gd name="connsiteY96" fmla="*/ 305028 h 769526"/>
                <a:gd name="connsiteX97" fmla="*/ 532996 w 723644"/>
                <a:gd name="connsiteY97" fmla="*/ 331785 h 769526"/>
                <a:gd name="connsiteX98" fmla="*/ 558683 w 723644"/>
                <a:gd name="connsiteY98" fmla="*/ 353190 h 769526"/>
                <a:gd name="connsiteX99" fmla="*/ 500888 w 723644"/>
                <a:gd name="connsiteY99" fmla="*/ 717083 h 769526"/>
                <a:gd name="connsiteX100" fmla="*/ 491256 w 723644"/>
                <a:gd name="connsiteY100" fmla="*/ 717083 h 769526"/>
                <a:gd name="connsiteX101" fmla="*/ 101676 w 723644"/>
                <a:gd name="connsiteY101" fmla="*/ 717083 h 769526"/>
                <a:gd name="connsiteX102" fmla="*/ 87763 w 723644"/>
                <a:gd name="connsiteY102" fmla="*/ 717083 h 769526"/>
                <a:gd name="connsiteX103" fmla="*/ 53514 w 723644"/>
                <a:gd name="connsiteY103" fmla="*/ 671062 h 769526"/>
                <a:gd name="connsiteX104" fmla="*/ 53514 w 723644"/>
                <a:gd name="connsiteY104" fmla="*/ 83481 h 769526"/>
                <a:gd name="connsiteX105" fmla="*/ 53514 w 723644"/>
                <a:gd name="connsiteY105" fmla="*/ 74919 h 769526"/>
                <a:gd name="connsiteX106" fmla="*/ 47092 w 723644"/>
                <a:gd name="connsiteY106" fmla="*/ 68498 h 769526"/>
                <a:gd name="connsiteX107" fmla="*/ 13913 w 723644"/>
                <a:gd name="connsiteY107" fmla="*/ 102746 h 769526"/>
                <a:gd name="connsiteX108" fmla="*/ 13913 w 723644"/>
                <a:gd name="connsiteY108" fmla="*/ 718153 h 769526"/>
                <a:gd name="connsiteX109" fmla="*/ 49233 w 723644"/>
                <a:gd name="connsiteY109" fmla="*/ 753473 h 769526"/>
                <a:gd name="connsiteX110" fmla="*/ 466640 w 723644"/>
                <a:gd name="connsiteY110" fmla="*/ 753473 h 769526"/>
                <a:gd name="connsiteX111" fmla="*/ 477342 w 723644"/>
                <a:gd name="connsiteY111" fmla="*/ 753473 h 769526"/>
                <a:gd name="connsiteX112" fmla="*/ 500888 w 723644"/>
                <a:gd name="connsiteY112" fmla="*/ 718153 h 769526"/>
                <a:gd name="connsiteX113" fmla="*/ 592932 w 723644"/>
                <a:gd name="connsiteY113" fmla="*/ 588650 h 769526"/>
                <a:gd name="connsiteX114" fmla="*/ 560824 w 723644"/>
                <a:gd name="connsiteY114" fmla="*/ 557612 h 769526"/>
                <a:gd name="connsiteX115" fmla="*/ 558683 w 723644"/>
                <a:gd name="connsiteY115" fmla="*/ 537277 h 769526"/>
                <a:gd name="connsiteX116" fmla="*/ 581158 w 723644"/>
                <a:gd name="connsiteY116" fmla="*/ 442023 h 769526"/>
                <a:gd name="connsiteX117" fmla="*/ 413126 w 723644"/>
                <a:gd name="connsiteY117" fmla="*/ 313590 h 769526"/>
                <a:gd name="connsiteX118" fmla="*/ 291115 w 723644"/>
                <a:gd name="connsiteY118" fmla="*/ 481623 h 769526"/>
                <a:gd name="connsiteX119" fmla="*/ 515872 w 723644"/>
                <a:gd name="connsiteY119" fmla="*/ 581158 h 769526"/>
                <a:gd name="connsiteX120" fmla="*/ 534067 w 723644"/>
                <a:gd name="connsiteY120" fmla="*/ 583299 h 769526"/>
                <a:gd name="connsiteX121" fmla="*/ 567245 w 723644"/>
                <a:gd name="connsiteY121" fmla="*/ 615407 h 769526"/>
                <a:gd name="connsiteX122" fmla="*/ 592932 w 723644"/>
                <a:gd name="connsiteY122" fmla="*/ 590791 h 769526"/>
                <a:gd name="connsiteX123" fmla="*/ 543699 w 723644"/>
                <a:gd name="connsiteY123" fmla="*/ 128433 h 769526"/>
                <a:gd name="connsiteX124" fmla="*/ 444163 w 723644"/>
                <a:gd name="connsiteY124" fmla="*/ 28898 h 769526"/>
                <a:gd name="connsiteX125" fmla="*/ 444163 w 723644"/>
                <a:gd name="connsiteY125" fmla="*/ 128433 h 769526"/>
                <a:gd name="connsiteX126" fmla="*/ 543699 w 723644"/>
                <a:gd name="connsiteY126" fmla="*/ 128433 h 769526"/>
                <a:gd name="connsiteX127" fmla="*/ 613267 w 723644"/>
                <a:gd name="connsiteY127" fmla="*/ 678554 h 769526"/>
                <a:gd name="connsiteX128" fmla="*/ 656078 w 723644"/>
                <a:gd name="connsiteY128" fmla="*/ 636813 h 769526"/>
                <a:gd name="connsiteX129" fmla="*/ 640023 w 723644"/>
                <a:gd name="connsiteY129" fmla="*/ 620759 h 769526"/>
                <a:gd name="connsiteX130" fmla="*/ 598283 w 723644"/>
                <a:gd name="connsiteY130" fmla="*/ 662500 h 769526"/>
                <a:gd name="connsiteX131" fmla="*/ 614337 w 723644"/>
                <a:gd name="connsiteY131" fmla="*/ 677483 h 769526"/>
                <a:gd name="connsiteX132" fmla="*/ 669992 w 723644"/>
                <a:gd name="connsiteY132" fmla="*/ 648585 h 769526"/>
                <a:gd name="connsiteX133" fmla="*/ 625040 w 723644"/>
                <a:gd name="connsiteY133" fmla="*/ 690326 h 769526"/>
                <a:gd name="connsiteX134" fmla="*/ 642164 w 723644"/>
                <a:gd name="connsiteY134" fmla="*/ 706381 h 769526"/>
                <a:gd name="connsiteX135" fmla="*/ 644305 w 723644"/>
                <a:gd name="connsiteY135" fmla="*/ 706381 h 769526"/>
                <a:gd name="connsiteX136" fmla="*/ 669992 w 723644"/>
                <a:gd name="connsiteY136" fmla="*/ 680694 h 769526"/>
                <a:gd name="connsiteX137" fmla="*/ 668921 w 723644"/>
                <a:gd name="connsiteY137" fmla="*/ 648585 h 769526"/>
                <a:gd name="connsiteX138" fmla="*/ 669992 w 723644"/>
                <a:gd name="connsiteY138" fmla="*/ 648585 h 769526"/>
                <a:gd name="connsiteX139" fmla="*/ 630391 w 723644"/>
                <a:gd name="connsiteY139" fmla="*/ 607915 h 769526"/>
                <a:gd name="connsiteX140" fmla="*/ 618618 w 723644"/>
                <a:gd name="connsiteY140" fmla="*/ 597212 h 769526"/>
                <a:gd name="connsiteX141" fmla="*/ 606845 w 723644"/>
                <a:gd name="connsiteY141" fmla="*/ 597212 h 769526"/>
                <a:gd name="connsiteX142" fmla="*/ 575807 w 723644"/>
                <a:gd name="connsiteY142" fmla="*/ 629321 h 769526"/>
                <a:gd name="connsiteX143" fmla="*/ 575807 w 723644"/>
                <a:gd name="connsiteY143" fmla="*/ 638953 h 769526"/>
                <a:gd name="connsiteX144" fmla="*/ 586510 w 723644"/>
                <a:gd name="connsiteY144" fmla="*/ 652867 h 769526"/>
                <a:gd name="connsiteX145" fmla="*/ 631461 w 723644"/>
                <a:gd name="connsiteY145" fmla="*/ 607915 h 769526"/>
                <a:gd name="connsiteX146" fmla="*/ 653937 w 723644"/>
                <a:gd name="connsiteY146" fmla="*/ 718153 h 769526"/>
                <a:gd name="connsiteX147" fmla="*/ 665710 w 723644"/>
                <a:gd name="connsiteY147" fmla="*/ 729927 h 769526"/>
                <a:gd name="connsiteX148" fmla="*/ 676413 w 723644"/>
                <a:gd name="connsiteY148" fmla="*/ 729927 h 769526"/>
                <a:gd name="connsiteX149" fmla="*/ 708521 w 723644"/>
                <a:gd name="connsiteY149" fmla="*/ 697818 h 769526"/>
                <a:gd name="connsiteX150" fmla="*/ 708521 w 723644"/>
                <a:gd name="connsiteY150" fmla="*/ 688186 h 769526"/>
                <a:gd name="connsiteX151" fmla="*/ 697818 w 723644"/>
                <a:gd name="connsiteY151" fmla="*/ 675342 h 769526"/>
                <a:gd name="connsiteX152" fmla="*/ 653937 w 723644"/>
                <a:gd name="connsiteY152" fmla="*/ 719224 h 769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Lst>
              <a:rect l="l" t="t" r="r" b="b"/>
              <a:pathLst>
                <a:path w="723644" h="769526">
                  <a:moveTo>
                    <a:pt x="423829" y="0"/>
                  </a:moveTo>
                  <a:cubicBezTo>
                    <a:pt x="444163" y="3211"/>
                    <a:pt x="457007" y="19265"/>
                    <a:pt x="470920" y="33178"/>
                  </a:cubicBezTo>
                  <a:cubicBezTo>
                    <a:pt x="500888" y="63146"/>
                    <a:pt x="530856" y="94184"/>
                    <a:pt x="560824" y="125222"/>
                  </a:cubicBezTo>
                  <a:cubicBezTo>
                    <a:pt x="567245" y="131644"/>
                    <a:pt x="570456" y="140206"/>
                    <a:pt x="570456" y="149838"/>
                  </a:cubicBezTo>
                  <a:cubicBezTo>
                    <a:pt x="570456" y="164822"/>
                    <a:pt x="570456" y="179806"/>
                    <a:pt x="570456" y="195860"/>
                  </a:cubicBezTo>
                  <a:cubicBezTo>
                    <a:pt x="570456" y="251514"/>
                    <a:pt x="570456" y="307169"/>
                    <a:pt x="570456" y="362823"/>
                  </a:cubicBezTo>
                  <a:cubicBezTo>
                    <a:pt x="570456" y="368174"/>
                    <a:pt x="572596" y="373526"/>
                    <a:pt x="574737" y="377806"/>
                  </a:cubicBezTo>
                  <a:cubicBezTo>
                    <a:pt x="603635" y="431320"/>
                    <a:pt x="604705" y="484834"/>
                    <a:pt x="574737" y="538347"/>
                  </a:cubicBezTo>
                  <a:cubicBezTo>
                    <a:pt x="571526" y="544769"/>
                    <a:pt x="571526" y="549050"/>
                    <a:pt x="576878" y="553332"/>
                  </a:cubicBezTo>
                  <a:cubicBezTo>
                    <a:pt x="585440" y="560824"/>
                    <a:pt x="592932" y="569386"/>
                    <a:pt x="601494" y="577948"/>
                  </a:cubicBezTo>
                  <a:cubicBezTo>
                    <a:pt x="603635" y="580088"/>
                    <a:pt x="605775" y="581158"/>
                    <a:pt x="607915" y="581158"/>
                  </a:cubicBezTo>
                  <a:cubicBezTo>
                    <a:pt x="615407" y="581158"/>
                    <a:pt x="621829" y="583299"/>
                    <a:pt x="627181" y="588650"/>
                  </a:cubicBezTo>
                  <a:cubicBezTo>
                    <a:pt x="657148" y="618618"/>
                    <a:pt x="686046" y="647515"/>
                    <a:pt x="716013" y="677483"/>
                  </a:cubicBezTo>
                  <a:cubicBezTo>
                    <a:pt x="726716" y="688186"/>
                    <a:pt x="725645" y="701029"/>
                    <a:pt x="716013" y="711732"/>
                  </a:cubicBezTo>
                  <a:cubicBezTo>
                    <a:pt x="706380" y="721365"/>
                    <a:pt x="695678" y="732067"/>
                    <a:pt x="686046" y="741699"/>
                  </a:cubicBezTo>
                  <a:cubicBezTo>
                    <a:pt x="675343" y="752402"/>
                    <a:pt x="663570" y="752402"/>
                    <a:pt x="652867" y="741699"/>
                  </a:cubicBezTo>
                  <a:cubicBezTo>
                    <a:pt x="628251" y="717083"/>
                    <a:pt x="603635" y="692467"/>
                    <a:pt x="579018" y="667851"/>
                  </a:cubicBezTo>
                  <a:cubicBezTo>
                    <a:pt x="576878" y="665710"/>
                    <a:pt x="574737" y="664640"/>
                    <a:pt x="571526" y="661429"/>
                  </a:cubicBezTo>
                  <a:cubicBezTo>
                    <a:pt x="571526" y="665710"/>
                    <a:pt x="571526" y="668921"/>
                    <a:pt x="571526" y="671062"/>
                  </a:cubicBezTo>
                  <a:cubicBezTo>
                    <a:pt x="571526" y="702099"/>
                    <a:pt x="555472" y="718153"/>
                    <a:pt x="524434" y="719224"/>
                  </a:cubicBezTo>
                  <a:cubicBezTo>
                    <a:pt x="519083" y="719224"/>
                    <a:pt x="518013" y="720294"/>
                    <a:pt x="516942" y="725645"/>
                  </a:cubicBezTo>
                  <a:cubicBezTo>
                    <a:pt x="516942" y="749191"/>
                    <a:pt x="504099" y="763105"/>
                    <a:pt x="481623" y="768456"/>
                  </a:cubicBezTo>
                  <a:cubicBezTo>
                    <a:pt x="480553" y="768456"/>
                    <a:pt x="479482" y="768456"/>
                    <a:pt x="478412" y="769527"/>
                  </a:cubicBezTo>
                  <a:lnTo>
                    <a:pt x="38530" y="769527"/>
                  </a:lnTo>
                  <a:cubicBezTo>
                    <a:pt x="36390" y="769527"/>
                    <a:pt x="35319" y="768456"/>
                    <a:pt x="33179" y="767386"/>
                  </a:cubicBezTo>
                  <a:cubicBezTo>
                    <a:pt x="13913" y="762035"/>
                    <a:pt x="0" y="744910"/>
                    <a:pt x="0" y="725645"/>
                  </a:cubicBezTo>
                  <a:cubicBezTo>
                    <a:pt x="0" y="516942"/>
                    <a:pt x="0" y="308239"/>
                    <a:pt x="0" y="99535"/>
                  </a:cubicBezTo>
                  <a:cubicBezTo>
                    <a:pt x="0" y="79200"/>
                    <a:pt x="12843" y="62076"/>
                    <a:pt x="33179" y="57795"/>
                  </a:cubicBezTo>
                  <a:cubicBezTo>
                    <a:pt x="39600" y="55654"/>
                    <a:pt x="47092" y="55654"/>
                    <a:pt x="54584" y="55654"/>
                  </a:cubicBezTo>
                  <a:cubicBezTo>
                    <a:pt x="54584" y="53514"/>
                    <a:pt x="54584" y="50303"/>
                    <a:pt x="54584" y="48162"/>
                  </a:cubicBezTo>
                  <a:cubicBezTo>
                    <a:pt x="54584" y="26757"/>
                    <a:pt x="67427" y="10703"/>
                    <a:pt x="85622" y="4281"/>
                  </a:cubicBezTo>
                  <a:cubicBezTo>
                    <a:pt x="88833" y="4281"/>
                    <a:pt x="90973" y="2141"/>
                    <a:pt x="94184" y="2141"/>
                  </a:cubicBezTo>
                  <a:cubicBezTo>
                    <a:pt x="204423" y="2141"/>
                    <a:pt x="314661" y="2141"/>
                    <a:pt x="423829" y="2141"/>
                  </a:cubicBezTo>
                  <a:close/>
                  <a:moveTo>
                    <a:pt x="556542" y="348909"/>
                  </a:moveTo>
                  <a:cubicBezTo>
                    <a:pt x="556542" y="346769"/>
                    <a:pt x="556542" y="344628"/>
                    <a:pt x="556542" y="343558"/>
                  </a:cubicBezTo>
                  <a:cubicBezTo>
                    <a:pt x="556542" y="280412"/>
                    <a:pt x="556542" y="217265"/>
                    <a:pt x="556542" y="154120"/>
                  </a:cubicBezTo>
                  <a:cubicBezTo>
                    <a:pt x="556542" y="144487"/>
                    <a:pt x="556542" y="144487"/>
                    <a:pt x="545839" y="144487"/>
                  </a:cubicBezTo>
                  <a:cubicBezTo>
                    <a:pt x="510521" y="144487"/>
                    <a:pt x="476272" y="144487"/>
                    <a:pt x="440953" y="144487"/>
                  </a:cubicBezTo>
                  <a:cubicBezTo>
                    <a:pt x="429180" y="144487"/>
                    <a:pt x="428109" y="143417"/>
                    <a:pt x="428109" y="131644"/>
                  </a:cubicBezTo>
                  <a:cubicBezTo>
                    <a:pt x="428109" y="98465"/>
                    <a:pt x="428109" y="64216"/>
                    <a:pt x="428109" y="31038"/>
                  </a:cubicBezTo>
                  <a:cubicBezTo>
                    <a:pt x="428109" y="16054"/>
                    <a:pt x="428109" y="16054"/>
                    <a:pt x="413126" y="16054"/>
                  </a:cubicBezTo>
                  <a:cubicBezTo>
                    <a:pt x="333925" y="16054"/>
                    <a:pt x="253655" y="16054"/>
                    <a:pt x="174454" y="16054"/>
                  </a:cubicBezTo>
                  <a:cubicBezTo>
                    <a:pt x="150909" y="16054"/>
                    <a:pt x="126292" y="16054"/>
                    <a:pt x="102747" y="16054"/>
                  </a:cubicBezTo>
                  <a:cubicBezTo>
                    <a:pt x="86693" y="16054"/>
                    <a:pt x="74919" y="23546"/>
                    <a:pt x="70638" y="37460"/>
                  </a:cubicBezTo>
                  <a:cubicBezTo>
                    <a:pt x="69568" y="42811"/>
                    <a:pt x="69568" y="49232"/>
                    <a:pt x="69568" y="54584"/>
                  </a:cubicBezTo>
                  <a:cubicBezTo>
                    <a:pt x="69568" y="140206"/>
                    <a:pt x="69568" y="224757"/>
                    <a:pt x="69568" y="310379"/>
                  </a:cubicBezTo>
                  <a:cubicBezTo>
                    <a:pt x="69568" y="429179"/>
                    <a:pt x="69568" y="546909"/>
                    <a:pt x="69568" y="665710"/>
                  </a:cubicBezTo>
                  <a:cubicBezTo>
                    <a:pt x="69568" y="693537"/>
                    <a:pt x="84552" y="705310"/>
                    <a:pt x="108098" y="705310"/>
                  </a:cubicBezTo>
                  <a:cubicBezTo>
                    <a:pt x="245093" y="705310"/>
                    <a:pt x="383158" y="705310"/>
                    <a:pt x="520153" y="705310"/>
                  </a:cubicBezTo>
                  <a:cubicBezTo>
                    <a:pt x="523364" y="705310"/>
                    <a:pt x="526575" y="705310"/>
                    <a:pt x="529785" y="705310"/>
                  </a:cubicBezTo>
                  <a:cubicBezTo>
                    <a:pt x="545839" y="705310"/>
                    <a:pt x="557613" y="691396"/>
                    <a:pt x="557613" y="676413"/>
                  </a:cubicBezTo>
                  <a:cubicBezTo>
                    <a:pt x="557613" y="661429"/>
                    <a:pt x="557613" y="647515"/>
                    <a:pt x="557613" y="632531"/>
                  </a:cubicBezTo>
                  <a:cubicBezTo>
                    <a:pt x="557613" y="630391"/>
                    <a:pt x="556542" y="627180"/>
                    <a:pt x="554402" y="625040"/>
                  </a:cubicBezTo>
                  <a:cubicBezTo>
                    <a:pt x="546910" y="616477"/>
                    <a:pt x="538347" y="608986"/>
                    <a:pt x="529785" y="600423"/>
                  </a:cubicBezTo>
                  <a:cubicBezTo>
                    <a:pt x="526575" y="596142"/>
                    <a:pt x="523364" y="596142"/>
                    <a:pt x="519083" y="599353"/>
                  </a:cubicBezTo>
                  <a:cubicBezTo>
                    <a:pt x="497677" y="612197"/>
                    <a:pt x="475202" y="620759"/>
                    <a:pt x="449515" y="621829"/>
                  </a:cubicBezTo>
                  <a:cubicBezTo>
                    <a:pt x="390650" y="625040"/>
                    <a:pt x="342488" y="603635"/>
                    <a:pt x="306099" y="556542"/>
                  </a:cubicBezTo>
                  <a:cubicBezTo>
                    <a:pt x="302887" y="552261"/>
                    <a:pt x="298607" y="550121"/>
                    <a:pt x="293255" y="550121"/>
                  </a:cubicBezTo>
                  <a:cubicBezTo>
                    <a:pt x="268639" y="550121"/>
                    <a:pt x="244022" y="550121"/>
                    <a:pt x="219406" y="550121"/>
                  </a:cubicBezTo>
                  <a:cubicBezTo>
                    <a:pt x="217265" y="550121"/>
                    <a:pt x="216195" y="550121"/>
                    <a:pt x="214055" y="550121"/>
                  </a:cubicBezTo>
                  <a:cubicBezTo>
                    <a:pt x="209774" y="550121"/>
                    <a:pt x="205493" y="547980"/>
                    <a:pt x="205493" y="542629"/>
                  </a:cubicBezTo>
                  <a:cubicBezTo>
                    <a:pt x="205493" y="537277"/>
                    <a:pt x="208703" y="535137"/>
                    <a:pt x="214055" y="535137"/>
                  </a:cubicBezTo>
                  <a:cubicBezTo>
                    <a:pt x="216195" y="535137"/>
                    <a:pt x="218336" y="535137"/>
                    <a:pt x="220477" y="535137"/>
                  </a:cubicBezTo>
                  <a:cubicBezTo>
                    <a:pt x="241882" y="535137"/>
                    <a:pt x="263288" y="535137"/>
                    <a:pt x="284693" y="535137"/>
                  </a:cubicBezTo>
                  <a:cubicBezTo>
                    <a:pt x="286833" y="535137"/>
                    <a:pt x="290045" y="535137"/>
                    <a:pt x="292185" y="535137"/>
                  </a:cubicBezTo>
                  <a:cubicBezTo>
                    <a:pt x="287904" y="521223"/>
                    <a:pt x="283622" y="509450"/>
                    <a:pt x="279342" y="496607"/>
                  </a:cubicBezTo>
                  <a:cubicBezTo>
                    <a:pt x="279342" y="494466"/>
                    <a:pt x="273990" y="492326"/>
                    <a:pt x="271850" y="492326"/>
                  </a:cubicBezTo>
                  <a:cubicBezTo>
                    <a:pt x="252585" y="492326"/>
                    <a:pt x="234390" y="492326"/>
                    <a:pt x="215125" y="492326"/>
                  </a:cubicBezTo>
                  <a:cubicBezTo>
                    <a:pt x="209774" y="492326"/>
                    <a:pt x="205493" y="492326"/>
                    <a:pt x="205493" y="485904"/>
                  </a:cubicBezTo>
                  <a:cubicBezTo>
                    <a:pt x="205493" y="479482"/>
                    <a:pt x="209774" y="478412"/>
                    <a:pt x="215125" y="478412"/>
                  </a:cubicBezTo>
                  <a:cubicBezTo>
                    <a:pt x="232249" y="478412"/>
                    <a:pt x="248304" y="478412"/>
                    <a:pt x="265428" y="478412"/>
                  </a:cubicBezTo>
                  <a:cubicBezTo>
                    <a:pt x="268639" y="478412"/>
                    <a:pt x="271850" y="478412"/>
                    <a:pt x="276130" y="478412"/>
                  </a:cubicBezTo>
                  <a:lnTo>
                    <a:pt x="276130" y="435601"/>
                  </a:lnTo>
                  <a:cubicBezTo>
                    <a:pt x="273990" y="435601"/>
                    <a:pt x="270779" y="435601"/>
                    <a:pt x="268639" y="435601"/>
                  </a:cubicBezTo>
                  <a:cubicBezTo>
                    <a:pt x="251514" y="435601"/>
                    <a:pt x="233319" y="435601"/>
                    <a:pt x="216195" y="435601"/>
                  </a:cubicBezTo>
                  <a:cubicBezTo>
                    <a:pt x="210844" y="435601"/>
                    <a:pt x="206563" y="435601"/>
                    <a:pt x="206563" y="428109"/>
                  </a:cubicBezTo>
                  <a:cubicBezTo>
                    <a:pt x="206563" y="421688"/>
                    <a:pt x="210844" y="420617"/>
                    <a:pt x="216195" y="420617"/>
                  </a:cubicBezTo>
                  <a:cubicBezTo>
                    <a:pt x="235460" y="420617"/>
                    <a:pt x="255796" y="420617"/>
                    <a:pt x="275060" y="420617"/>
                  </a:cubicBezTo>
                  <a:cubicBezTo>
                    <a:pt x="277201" y="420617"/>
                    <a:pt x="281482" y="419547"/>
                    <a:pt x="282552" y="417407"/>
                  </a:cubicBezTo>
                  <a:cubicBezTo>
                    <a:pt x="287904" y="404563"/>
                    <a:pt x="293255" y="391720"/>
                    <a:pt x="298607" y="376736"/>
                  </a:cubicBezTo>
                  <a:cubicBezTo>
                    <a:pt x="290045" y="376736"/>
                    <a:pt x="282552" y="376736"/>
                    <a:pt x="273990" y="376736"/>
                  </a:cubicBezTo>
                  <a:cubicBezTo>
                    <a:pt x="254725" y="376736"/>
                    <a:pt x="234390" y="376736"/>
                    <a:pt x="215125" y="376736"/>
                  </a:cubicBezTo>
                  <a:cubicBezTo>
                    <a:pt x="210844" y="376736"/>
                    <a:pt x="207633" y="374596"/>
                    <a:pt x="207633" y="370314"/>
                  </a:cubicBezTo>
                  <a:cubicBezTo>
                    <a:pt x="207633" y="364963"/>
                    <a:pt x="210844" y="362823"/>
                    <a:pt x="216195" y="362823"/>
                  </a:cubicBezTo>
                  <a:cubicBezTo>
                    <a:pt x="218336" y="362823"/>
                    <a:pt x="219406" y="362823"/>
                    <a:pt x="221547" y="362823"/>
                  </a:cubicBezTo>
                  <a:cubicBezTo>
                    <a:pt x="249374" y="362823"/>
                    <a:pt x="278271" y="362823"/>
                    <a:pt x="306099" y="362823"/>
                  </a:cubicBezTo>
                  <a:cubicBezTo>
                    <a:pt x="309309" y="362823"/>
                    <a:pt x="313590" y="361752"/>
                    <a:pt x="314661" y="359612"/>
                  </a:cubicBezTo>
                  <a:cubicBezTo>
                    <a:pt x="326433" y="345698"/>
                    <a:pt x="339277" y="333925"/>
                    <a:pt x="354261" y="325363"/>
                  </a:cubicBezTo>
                  <a:cubicBezTo>
                    <a:pt x="356401" y="325363"/>
                    <a:pt x="357472" y="323223"/>
                    <a:pt x="360682" y="320012"/>
                  </a:cubicBezTo>
                  <a:cubicBezTo>
                    <a:pt x="355331" y="320012"/>
                    <a:pt x="353190" y="320012"/>
                    <a:pt x="349980" y="320012"/>
                  </a:cubicBezTo>
                  <a:cubicBezTo>
                    <a:pt x="307169" y="320012"/>
                    <a:pt x="263288" y="320012"/>
                    <a:pt x="220477" y="320012"/>
                  </a:cubicBezTo>
                  <a:cubicBezTo>
                    <a:pt x="218336" y="320012"/>
                    <a:pt x="215125" y="320012"/>
                    <a:pt x="214055" y="320012"/>
                  </a:cubicBezTo>
                  <a:cubicBezTo>
                    <a:pt x="211914" y="317871"/>
                    <a:pt x="208703" y="314661"/>
                    <a:pt x="208703" y="312520"/>
                  </a:cubicBezTo>
                  <a:cubicBezTo>
                    <a:pt x="208703" y="310379"/>
                    <a:pt x="211914" y="307169"/>
                    <a:pt x="214055" y="306098"/>
                  </a:cubicBezTo>
                  <a:cubicBezTo>
                    <a:pt x="216195" y="305028"/>
                    <a:pt x="219406" y="306098"/>
                    <a:pt x="222617" y="306098"/>
                  </a:cubicBezTo>
                  <a:cubicBezTo>
                    <a:pt x="280412" y="306098"/>
                    <a:pt x="338207" y="306098"/>
                    <a:pt x="396001" y="306098"/>
                  </a:cubicBezTo>
                  <a:cubicBezTo>
                    <a:pt x="399212" y="306098"/>
                    <a:pt x="403493" y="306098"/>
                    <a:pt x="406704" y="305028"/>
                  </a:cubicBezTo>
                  <a:cubicBezTo>
                    <a:pt x="452726" y="296466"/>
                    <a:pt x="495536" y="305028"/>
                    <a:pt x="532996" y="331785"/>
                  </a:cubicBezTo>
                  <a:cubicBezTo>
                    <a:pt x="541559" y="338206"/>
                    <a:pt x="550121" y="345698"/>
                    <a:pt x="558683" y="353190"/>
                  </a:cubicBezTo>
                  <a:close/>
                  <a:moveTo>
                    <a:pt x="500888" y="717083"/>
                  </a:moveTo>
                  <a:cubicBezTo>
                    <a:pt x="497677" y="717083"/>
                    <a:pt x="494466" y="717083"/>
                    <a:pt x="491256" y="717083"/>
                  </a:cubicBezTo>
                  <a:cubicBezTo>
                    <a:pt x="361752" y="717083"/>
                    <a:pt x="231179" y="717083"/>
                    <a:pt x="101676" y="717083"/>
                  </a:cubicBezTo>
                  <a:cubicBezTo>
                    <a:pt x="97395" y="717083"/>
                    <a:pt x="92044" y="717083"/>
                    <a:pt x="87763" y="717083"/>
                  </a:cubicBezTo>
                  <a:cubicBezTo>
                    <a:pt x="69568" y="712802"/>
                    <a:pt x="53514" y="695678"/>
                    <a:pt x="53514" y="671062"/>
                  </a:cubicBezTo>
                  <a:cubicBezTo>
                    <a:pt x="53514" y="475202"/>
                    <a:pt x="53514" y="279341"/>
                    <a:pt x="53514" y="83481"/>
                  </a:cubicBezTo>
                  <a:cubicBezTo>
                    <a:pt x="53514" y="80271"/>
                    <a:pt x="53514" y="78130"/>
                    <a:pt x="53514" y="74919"/>
                  </a:cubicBezTo>
                  <a:cubicBezTo>
                    <a:pt x="53514" y="70638"/>
                    <a:pt x="52444" y="68498"/>
                    <a:pt x="47092" y="68498"/>
                  </a:cubicBezTo>
                  <a:cubicBezTo>
                    <a:pt x="26757" y="68498"/>
                    <a:pt x="13913" y="80271"/>
                    <a:pt x="13913" y="102746"/>
                  </a:cubicBezTo>
                  <a:cubicBezTo>
                    <a:pt x="13913" y="308239"/>
                    <a:pt x="13913" y="512661"/>
                    <a:pt x="13913" y="718153"/>
                  </a:cubicBezTo>
                  <a:cubicBezTo>
                    <a:pt x="13913" y="741699"/>
                    <a:pt x="25687" y="753473"/>
                    <a:pt x="49233" y="753473"/>
                  </a:cubicBezTo>
                  <a:cubicBezTo>
                    <a:pt x="188369" y="753473"/>
                    <a:pt x="327504" y="753473"/>
                    <a:pt x="466640" y="753473"/>
                  </a:cubicBezTo>
                  <a:cubicBezTo>
                    <a:pt x="469850" y="753473"/>
                    <a:pt x="474131" y="753473"/>
                    <a:pt x="477342" y="753473"/>
                  </a:cubicBezTo>
                  <a:cubicBezTo>
                    <a:pt x="494466" y="752402"/>
                    <a:pt x="507310" y="734207"/>
                    <a:pt x="500888" y="718153"/>
                  </a:cubicBezTo>
                  <a:close/>
                  <a:moveTo>
                    <a:pt x="592932" y="588650"/>
                  </a:moveTo>
                  <a:cubicBezTo>
                    <a:pt x="582229" y="577948"/>
                    <a:pt x="571526" y="568315"/>
                    <a:pt x="560824" y="557612"/>
                  </a:cubicBezTo>
                  <a:cubicBezTo>
                    <a:pt x="552262" y="549050"/>
                    <a:pt x="551191" y="547980"/>
                    <a:pt x="558683" y="537277"/>
                  </a:cubicBezTo>
                  <a:cubicBezTo>
                    <a:pt x="577948" y="508380"/>
                    <a:pt x="585440" y="476272"/>
                    <a:pt x="581158" y="442023"/>
                  </a:cubicBezTo>
                  <a:cubicBezTo>
                    <a:pt x="572596" y="359612"/>
                    <a:pt x="495536" y="300747"/>
                    <a:pt x="413126" y="313590"/>
                  </a:cubicBezTo>
                  <a:cubicBezTo>
                    <a:pt x="333925" y="325363"/>
                    <a:pt x="278271" y="401353"/>
                    <a:pt x="291115" y="481623"/>
                  </a:cubicBezTo>
                  <a:cubicBezTo>
                    <a:pt x="308239" y="586510"/>
                    <a:pt x="427039" y="638953"/>
                    <a:pt x="515872" y="581158"/>
                  </a:cubicBezTo>
                  <a:cubicBezTo>
                    <a:pt x="524434" y="574737"/>
                    <a:pt x="526575" y="575807"/>
                    <a:pt x="534067" y="583299"/>
                  </a:cubicBezTo>
                  <a:cubicBezTo>
                    <a:pt x="545839" y="594002"/>
                    <a:pt x="556542" y="604705"/>
                    <a:pt x="567245" y="615407"/>
                  </a:cubicBezTo>
                  <a:cubicBezTo>
                    <a:pt x="574737" y="607915"/>
                    <a:pt x="583299" y="599353"/>
                    <a:pt x="592932" y="590791"/>
                  </a:cubicBezTo>
                  <a:close/>
                  <a:moveTo>
                    <a:pt x="543699" y="128433"/>
                  </a:moveTo>
                  <a:cubicBezTo>
                    <a:pt x="510521" y="95255"/>
                    <a:pt x="477342" y="62076"/>
                    <a:pt x="444163" y="28898"/>
                  </a:cubicBezTo>
                  <a:lnTo>
                    <a:pt x="444163" y="128433"/>
                  </a:lnTo>
                  <a:lnTo>
                    <a:pt x="543699" y="128433"/>
                  </a:lnTo>
                  <a:close/>
                  <a:moveTo>
                    <a:pt x="613267" y="678554"/>
                  </a:moveTo>
                  <a:cubicBezTo>
                    <a:pt x="627181" y="664640"/>
                    <a:pt x="641094" y="650726"/>
                    <a:pt x="656078" y="636813"/>
                  </a:cubicBezTo>
                  <a:cubicBezTo>
                    <a:pt x="650726" y="631461"/>
                    <a:pt x="645375" y="626110"/>
                    <a:pt x="640023" y="620759"/>
                  </a:cubicBezTo>
                  <a:cubicBezTo>
                    <a:pt x="626110" y="634672"/>
                    <a:pt x="612197" y="648585"/>
                    <a:pt x="598283" y="662500"/>
                  </a:cubicBezTo>
                  <a:cubicBezTo>
                    <a:pt x="603635" y="667851"/>
                    <a:pt x="608986" y="673202"/>
                    <a:pt x="614337" y="677483"/>
                  </a:cubicBezTo>
                  <a:close/>
                  <a:moveTo>
                    <a:pt x="669992" y="648585"/>
                  </a:moveTo>
                  <a:cubicBezTo>
                    <a:pt x="655007" y="662500"/>
                    <a:pt x="640023" y="676413"/>
                    <a:pt x="625040" y="690326"/>
                  </a:cubicBezTo>
                  <a:cubicBezTo>
                    <a:pt x="631461" y="696748"/>
                    <a:pt x="636813" y="701029"/>
                    <a:pt x="642164" y="706381"/>
                  </a:cubicBezTo>
                  <a:cubicBezTo>
                    <a:pt x="643235" y="706381"/>
                    <a:pt x="644305" y="706381"/>
                    <a:pt x="644305" y="706381"/>
                  </a:cubicBezTo>
                  <a:cubicBezTo>
                    <a:pt x="652867" y="697818"/>
                    <a:pt x="661429" y="689256"/>
                    <a:pt x="669992" y="680694"/>
                  </a:cubicBezTo>
                  <a:cubicBezTo>
                    <a:pt x="681411" y="669991"/>
                    <a:pt x="681047" y="659288"/>
                    <a:pt x="668921" y="648585"/>
                  </a:cubicBezTo>
                  <a:cubicBezTo>
                    <a:pt x="668921" y="648585"/>
                    <a:pt x="668921" y="648585"/>
                    <a:pt x="669992" y="648585"/>
                  </a:cubicBezTo>
                  <a:close/>
                  <a:moveTo>
                    <a:pt x="630391" y="607915"/>
                  </a:moveTo>
                  <a:cubicBezTo>
                    <a:pt x="626110" y="603635"/>
                    <a:pt x="621829" y="600423"/>
                    <a:pt x="618618" y="597212"/>
                  </a:cubicBezTo>
                  <a:cubicBezTo>
                    <a:pt x="614337" y="594002"/>
                    <a:pt x="611127" y="594002"/>
                    <a:pt x="606845" y="597212"/>
                  </a:cubicBezTo>
                  <a:cubicBezTo>
                    <a:pt x="596142" y="607915"/>
                    <a:pt x="585440" y="618618"/>
                    <a:pt x="575807" y="629321"/>
                  </a:cubicBezTo>
                  <a:cubicBezTo>
                    <a:pt x="573667" y="631461"/>
                    <a:pt x="573667" y="636813"/>
                    <a:pt x="575807" y="638953"/>
                  </a:cubicBezTo>
                  <a:cubicBezTo>
                    <a:pt x="579018" y="644305"/>
                    <a:pt x="583299" y="648585"/>
                    <a:pt x="586510" y="652867"/>
                  </a:cubicBezTo>
                  <a:cubicBezTo>
                    <a:pt x="602564" y="636813"/>
                    <a:pt x="616478" y="622899"/>
                    <a:pt x="631461" y="607915"/>
                  </a:cubicBezTo>
                  <a:close/>
                  <a:moveTo>
                    <a:pt x="653937" y="718153"/>
                  </a:moveTo>
                  <a:cubicBezTo>
                    <a:pt x="658218" y="722435"/>
                    <a:pt x="661429" y="725645"/>
                    <a:pt x="665710" y="729927"/>
                  </a:cubicBezTo>
                  <a:cubicBezTo>
                    <a:pt x="668921" y="733137"/>
                    <a:pt x="673202" y="733137"/>
                    <a:pt x="676413" y="729927"/>
                  </a:cubicBezTo>
                  <a:cubicBezTo>
                    <a:pt x="687116" y="719224"/>
                    <a:pt x="697818" y="708521"/>
                    <a:pt x="708521" y="697818"/>
                  </a:cubicBezTo>
                  <a:cubicBezTo>
                    <a:pt x="710662" y="695678"/>
                    <a:pt x="710662" y="690326"/>
                    <a:pt x="708521" y="688186"/>
                  </a:cubicBezTo>
                  <a:cubicBezTo>
                    <a:pt x="705310" y="682834"/>
                    <a:pt x="701029" y="679624"/>
                    <a:pt x="697818" y="675342"/>
                  </a:cubicBezTo>
                  <a:cubicBezTo>
                    <a:pt x="682834" y="690326"/>
                    <a:pt x="668921" y="704240"/>
                    <a:pt x="653937" y="719224"/>
                  </a:cubicBezTo>
                  <a:close/>
                </a:path>
              </a:pathLst>
            </a:custGeom>
            <a:grpFill/>
            <a:ln w="10698" cap="flat">
              <a:solidFill>
                <a:srgbClr val="B6D1E1"/>
              </a:solid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528EBC28-CCC1-16BE-E7CF-CB8C457CF21C}"/>
                </a:ext>
              </a:extLst>
            </p:cNvPr>
            <p:cNvSpPr/>
            <p:nvPr/>
          </p:nvSpPr>
          <p:spPr>
            <a:xfrm>
              <a:off x="9028797" y="2646822"/>
              <a:ext cx="273989" cy="15026"/>
            </a:xfrm>
            <a:custGeom>
              <a:avLst/>
              <a:gdLst>
                <a:gd name="connsiteX0" fmla="*/ 135925 w 273989"/>
                <a:gd name="connsiteY0" fmla="*/ 14983 h 15026"/>
                <a:gd name="connsiteX1" fmla="*/ 13913 w 273989"/>
                <a:gd name="connsiteY1" fmla="*/ 14983 h 15026"/>
                <a:gd name="connsiteX2" fmla="*/ 6421 w 273989"/>
                <a:gd name="connsiteY2" fmla="*/ 14983 h 15026"/>
                <a:gd name="connsiteX3" fmla="*/ 0 w 273989"/>
                <a:gd name="connsiteY3" fmla="*/ 7492 h 15026"/>
                <a:gd name="connsiteX4" fmla="*/ 6421 w 273989"/>
                <a:gd name="connsiteY4" fmla="*/ 0 h 15026"/>
                <a:gd name="connsiteX5" fmla="*/ 12843 w 273989"/>
                <a:gd name="connsiteY5" fmla="*/ 0 h 15026"/>
                <a:gd name="connsiteX6" fmla="*/ 260076 w 273989"/>
                <a:gd name="connsiteY6" fmla="*/ 0 h 15026"/>
                <a:gd name="connsiteX7" fmla="*/ 273990 w 273989"/>
                <a:gd name="connsiteY7" fmla="*/ 7492 h 15026"/>
                <a:gd name="connsiteX8" fmla="*/ 261147 w 273989"/>
                <a:gd name="connsiteY8" fmla="*/ 14983 h 15026"/>
                <a:gd name="connsiteX9" fmla="*/ 136995 w 273989"/>
                <a:gd name="connsiteY9" fmla="*/ 14983 h 15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3989" h="15026">
                  <a:moveTo>
                    <a:pt x="135925" y="14983"/>
                  </a:moveTo>
                  <a:cubicBezTo>
                    <a:pt x="95255" y="14983"/>
                    <a:pt x="54584" y="14983"/>
                    <a:pt x="13913" y="14983"/>
                  </a:cubicBezTo>
                  <a:cubicBezTo>
                    <a:pt x="11773" y="14983"/>
                    <a:pt x="8562" y="14983"/>
                    <a:pt x="6421" y="14983"/>
                  </a:cubicBezTo>
                  <a:cubicBezTo>
                    <a:pt x="3211" y="12843"/>
                    <a:pt x="0" y="9632"/>
                    <a:pt x="0" y="7492"/>
                  </a:cubicBezTo>
                  <a:cubicBezTo>
                    <a:pt x="0" y="5351"/>
                    <a:pt x="4281" y="2141"/>
                    <a:pt x="6421" y="0"/>
                  </a:cubicBezTo>
                  <a:cubicBezTo>
                    <a:pt x="7492" y="0"/>
                    <a:pt x="10703" y="0"/>
                    <a:pt x="12843" y="0"/>
                  </a:cubicBezTo>
                  <a:cubicBezTo>
                    <a:pt x="95255" y="0"/>
                    <a:pt x="177665" y="0"/>
                    <a:pt x="260076" y="0"/>
                  </a:cubicBezTo>
                  <a:cubicBezTo>
                    <a:pt x="270779" y="0"/>
                    <a:pt x="273990" y="2141"/>
                    <a:pt x="273990" y="7492"/>
                  </a:cubicBezTo>
                  <a:cubicBezTo>
                    <a:pt x="273990" y="16054"/>
                    <a:pt x="266498" y="14983"/>
                    <a:pt x="261147" y="14983"/>
                  </a:cubicBezTo>
                  <a:cubicBezTo>
                    <a:pt x="219406" y="14983"/>
                    <a:pt x="178736" y="14983"/>
                    <a:pt x="136995" y="14983"/>
                  </a:cubicBezTo>
                  <a:close/>
                </a:path>
              </a:pathLst>
            </a:custGeom>
            <a:grpFill/>
            <a:ln w="10698" cap="flat">
              <a:solidFill>
                <a:srgbClr val="B6D1E1"/>
              </a:solidFill>
              <a:prstDash val="solid"/>
              <a:miter/>
            </a:ln>
          </p:spPr>
          <p:txBody>
            <a:bodyPr rtlCol="0" anchor="ctr"/>
            <a:lstStyle/>
            <a:p>
              <a:endParaRPr lang="en-US"/>
            </a:p>
          </p:txBody>
        </p:sp>
        <p:sp>
          <p:nvSpPr>
            <p:cNvPr id="43" name="Freeform 42">
              <a:extLst>
                <a:ext uri="{FF2B5EF4-FFF2-40B4-BE49-F238E27FC236}">
                  <a16:creationId xmlns:a16="http://schemas.microsoft.com/office/drawing/2014/main" id="{17BB0E62-63DB-35C2-BBD2-C61343CD7FDA}"/>
                </a:ext>
              </a:extLst>
            </p:cNvPr>
            <p:cNvSpPr/>
            <p:nvPr/>
          </p:nvSpPr>
          <p:spPr>
            <a:xfrm>
              <a:off x="8946386" y="2744217"/>
              <a:ext cx="63146" cy="52443"/>
            </a:xfrm>
            <a:custGeom>
              <a:avLst/>
              <a:gdLst>
                <a:gd name="connsiteX0" fmla="*/ 29968 w 63146"/>
                <a:gd name="connsiteY0" fmla="*/ 52444 h 52443"/>
                <a:gd name="connsiteX1" fmla="*/ 16054 w 63146"/>
                <a:gd name="connsiteY1" fmla="*/ 52444 h 52443"/>
                <a:gd name="connsiteX2" fmla="*/ 0 w 63146"/>
                <a:gd name="connsiteY2" fmla="*/ 36390 h 52443"/>
                <a:gd name="connsiteX3" fmla="*/ 0 w 63146"/>
                <a:gd name="connsiteY3" fmla="*/ 18195 h 52443"/>
                <a:gd name="connsiteX4" fmla="*/ 17125 w 63146"/>
                <a:gd name="connsiteY4" fmla="*/ 0 h 52443"/>
                <a:gd name="connsiteX5" fmla="*/ 46022 w 63146"/>
                <a:gd name="connsiteY5" fmla="*/ 0 h 52443"/>
                <a:gd name="connsiteX6" fmla="*/ 63146 w 63146"/>
                <a:gd name="connsiteY6" fmla="*/ 18195 h 52443"/>
                <a:gd name="connsiteX7" fmla="*/ 63146 w 63146"/>
                <a:gd name="connsiteY7" fmla="*/ 35319 h 52443"/>
                <a:gd name="connsiteX8" fmla="*/ 44952 w 63146"/>
                <a:gd name="connsiteY8" fmla="*/ 52444 h 52443"/>
                <a:gd name="connsiteX9" fmla="*/ 31038 w 63146"/>
                <a:gd name="connsiteY9" fmla="*/ 52444 h 52443"/>
                <a:gd name="connsiteX10" fmla="*/ 31038 w 63146"/>
                <a:gd name="connsiteY10" fmla="*/ 52444 h 52443"/>
                <a:gd name="connsiteX11" fmla="*/ 31038 w 63146"/>
                <a:gd name="connsiteY11" fmla="*/ 13913 h 52443"/>
                <a:gd name="connsiteX12" fmla="*/ 31038 w 63146"/>
                <a:gd name="connsiteY12" fmla="*/ 13913 h 52443"/>
                <a:gd name="connsiteX13" fmla="*/ 19265 w 63146"/>
                <a:gd name="connsiteY13" fmla="*/ 13913 h 52443"/>
                <a:gd name="connsiteX14" fmla="*/ 14984 w 63146"/>
                <a:gd name="connsiteY14" fmla="*/ 17125 h 52443"/>
                <a:gd name="connsiteX15" fmla="*/ 14984 w 63146"/>
                <a:gd name="connsiteY15" fmla="*/ 33179 h 52443"/>
                <a:gd name="connsiteX16" fmla="*/ 20335 w 63146"/>
                <a:gd name="connsiteY16" fmla="*/ 37460 h 52443"/>
                <a:gd name="connsiteX17" fmla="*/ 43882 w 63146"/>
                <a:gd name="connsiteY17" fmla="*/ 37460 h 52443"/>
                <a:gd name="connsiteX18" fmla="*/ 49233 w 63146"/>
                <a:gd name="connsiteY18" fmla="*/ 32108 h 52443"/>
                <a:gd name="connsiteX19" fmla="*/ 33179 w 63146"/>
                <a:gd name="connsiteY19" fmla="*/ 13913 h 52443"/>
                <a:gd name="connsiteX20" fmla="*/ 33179 w 63146"/>
                <a:gd name="connsiteY20" fmla="*/ 13913 h 524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3146" h="52443">
                  <a:moveTo>
                    <a:pt x="29968" y="52444"/>
                  </a:moveTo>
                  <a:cubicBezTo>
                    <a:pt x="25687" y="52444"/>
                    <a:pt x="20335" y="52444"/>
                    <a:pt x="16054" y="52444"/>
                  </a:cubicBezTo>
                  <a:cubicBezTo>
                    <a:pt x="6422" y="52444"/>
                    <a:pt x="0" y="46022"/>
                    <a:pt x="0" y="36390"/>
                  </a:cubicBezTo>
                  <a:cubicBezTo>
                    <a:pt x="0" y="29968"/>
                    <a:pt x="0" y="24616"/>
                    <a:pt x="0" y="18195"/>
                  </a:cubicBezTo>
                  <a:cubicBezTo>
                    <a:pt x="0" y="7492"/>
                    <a:pt x="6422" y="0"/>
                    <a:pt x="17125" y="0"/>
                  </a:cubicBezTo>
                  <a:cubicBezTo>
                    <a:pt x="26757" y="0"/>
                    <a:pt x="36390" y="0"/>
                    <a:pt x="46022" y="0"/>
                  </a:cubicBezTo>
                  <a:cubicBezTo>
                    <a:pt x="57795" y="0"/>
                    <a:pt x="63146" y="7492"/>
                    <a:pt x="63146" y="18195"/>
                  </a:cubicBezTo>
                  <a:cubicBezTo>
                    <a:pt x="63146" y="23546"/>
                    <a:pt x="63146" y="29968"/>
                    <a:pt x="63146" y="35319"/>
                  </a:cubicBezTo>
                  <a:cubicBezTo>
                    <a:pt x="63146" y="46022"/>
                    <a:pt x="55654" y="52444"/>
                    <a:pt x="44952" y="52444"/>
                  </a:cubicBezTo>
                  <a:cubicBezTo>
                    <a:pt x="40670" y="52444"/>
                    <a:pt x="35319" y="52444"/>
                    <a:pt x="31038" y="52444"/>
                  </a:cubicBezTo>
                  <a:cubicBezTo>
                    <a:pt x="31038" y="52444"/>
                    <a:pt x="31038" y="52444"/>
                    <a:pt x="31038" y="52444"/>
                  </a:cubicBezTo>
                  <a:close/>
                  <a:moveTo>
                    <a:pt x="31038" y="13913"/>
                  </a:moveTo>
                  <a:lnTo>
                    <a:pt x="31038" y="13913"/>
                  </a:lnTo>
                  <a:cubicBezTo>
                    <a:pt x="26757" y="13913"/>
                    <a:pt x="22476" y="13913"/>
                    <a:pt x="19265" y="13913"/>
                  </a:cubicBezTo>
                  <a:cubicBezTo>
                    <a:pt x="17125" y="13913"/>
                    <a:pt x="14984" y="16054"/>
                    <a:pt x="14984" y="17125"/>
                  </a:cubicBezTo>
                  <a:cubicBezTo>
                    <a:pt x="14984" y="22476"/>
                    <a:pt x="14984" y="27828"/>
                    <a:pt x="14984" y="33179"/>
                  </a:cubicBezTo>
                  <a:cubicBezTo>
                    <a:pt x="14984" y="34249"/>
                    <a:pt x="18195" y="37460"/>
                    <a:pt x="20335" y="37460"/>
                  </a:cubicBezTo>
                  <a:cubicBezTo>
                    <a:pt x="27828" y="37460"/>
                    <a:pt x="35319" y="37460"/>
                    <a:pt x="43882" y="37460"/>
                  </a:cubicBezTo>
                  <a:cubicBezTo>
                    <a:pt x="46022" y="37460"/>
                    <a:pt x="49233" y="34249"/>
                    <a:pt x="49233" y="32108"/>
                  </a:cubicBezTo>
                  <a:cubicBezTo>
                    <a:pt x="51373" y="13913"/>
                    <a:pt x="51373" y="13913"/>
                    <a:pt x="33179" y="13913"/>
                  </a:cubicBezTo>
                  <a:cubicBezTo>
                    <a:pt x="33179" y="13913"/>
                    <a:pt x="33179" y="13913"/>
                    <a:pt x="33179" y="13913"/>
                  </a:cubicBezTo>
                  <a:close/>
                </a:path>
              </a:pathLst>
            </a:custGeom>
            <a:grpFill/>
            <a:ln w="10698" cap="flat">
              <a:solidFill>
                <a:srgbClr val="B6D1E1"/>
              </a:solidFill>
              <a:prstDash val="solid"/>
              <a:miter/>
            </a:ln>
          </p:spPr>
          <p:txBody>
            <a:bodyPr rtlCol="0" anchor="ctr"/>
            <a:lstStyle/>
            <a:p>
              <a:endParaRPr lang="en-US"/>
            </a:p>
          </p:txBody>
        </p:sp>
        <p:sp>
          <p:nvSpPr>
            <p:cNvPr id="44" name="Freeform 43">
              <a:extLst>
                <a:ext uri="{FF2B5EF4-FFF2-40B4-BE49-F238E27FC236}">
                  <a16:creationId xmlns:a16="http://schemas.microsoft.com/office/drawing/2014/main" id="{4474071A-0139-56B3-064F-4B6531E94995}"/>
                </a:ext>
              </a:extLst>
            </p:cNvPr>
            <p:cNvSpPr/>
            <p:nvPr/>
          </p:nvSpPr>
          <p:spPr>
            <a:xfrm>
              <a:off x="8946386" y="2857666"/>
              <a:ext cx="63146" cy="53513"/>
            </a:xfrm>
            <a:custGeom>
              <a:avLst/>
              <a:gdLst>
                <a:gd name="connsiteX0" fmla="*/ 31038 w 63146"/>
                <a:gd name="connsiteY0" fmla="*/ 53514 h 53513"/>
                <a:gd name="connsiteX1" fmla="*/ 16054 w 63146"/>
                <a:gd name="connsiteY1" fmla="*/ 53514 h 53513"/>
                <a:gd name="connsiteX2" fmla="*/ 0 w 63146"/>
                <a:gd name="connsiteY2" fmla="*/ 36389 h 53513"/>
                <a:gd name="connsiteX3" fmla="*/ 0 w 63146"/>
                <a:gd name="connsiteY3" fmla="*/ 18194 h 53513"/>
                <a:gd name="connsiteX4" fmla="*/ 16054 w 63146"/>
                <a:gd name="connsiteY4" fmla="*/ 0 h 53513"/>
                <a:gd name="connsiteX5" fmla="*/ 47092 w 63146"/>
                <a:gd name="connsiteY5" fmla="*/ 0 h 53513"/>
                <a:gd name="connsiteX6" fmla="*/ 63146 w 63146"/>
                <a:gd name="connsiteY6" fmla="*/ 17124 h 53513"/>
                <a:gd name="connsiteX7" fmla="*/ 63146 w 63146"/>
                <a:gd name="connsiteY7" fmla="*/ 35319 h 53513"/>
                <a:gd name="connsiteX8" fmla="*/ 44952 w 63146"/>
                <a:gd name="connsiteY8" fmla="*/ 52443 h 53513"/>
                <a:gd name="connsiteX9" fmla="*/ 31038 w 63146"/>
                <a:gd name="connsiteY9" fmla="*/ 52443 h 53513"/>
                <a:gd name="connsiteX10" fmla="*/ 31038 w 63146"/>
                <a:gd name="connsiteY10" fmla="*/ 52443 h 53513"/>
                <a:gd name="connsiteX11" fmla="*/ 31038 w 63146"/>
                <a:gd name="connsiteY11" fmla="*/ 39600 h 53513"/>
                <a:gd name="connsiteX12" fmla="*/ 48162 w 63146"/>
                <a:gd name="connsiteY12" fmla="*/ 21405 h 53513"/>
                <a:gd name="connsiteX13" fmla="*/ 41741 w 63146"/>
                <a:gd name="connsiteY13" fmla="*/ 14983 h 53513"/>
                <a:gd name="connsiteX14" fmla="*/ 19265 w 63146"/>
                <a:gd name="connsiteY14" fmla="*/ 14983 h 53513"/>
                <a:gd name="connsiteX15" fmla="*/ 13913 w 63146"/>
                <a:gd name="connsiteY15" fmla="*/ 21405 h 53513"/>
                <a:gd name="connsiteX16" fmla="*/ 31038 w 63146"/>
                <a:gd name="connsiteY16" fmla="*/ 39600 h 53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3146" h="53513">
                  <a:moveTo>
                    <a:pt x="31038" y="53514"/>
                  </a:moveTo>
                  <a:cubicBezTo>
                    <a:pt x="25687" y="53514"/>
                    <a:pt x="21405" y="53514"/>
                    <a:pt x="16054" y="53514"/>
                  </a:cubicBezTo>
                  <a:cubicBezTo>
                    <a:pt x="6422" y="53514"/>
                    <a:pt x="0" y="46022"/>
                    <a:pt x="0" y="36389"/>
                  </a:cubicBezTo>
                  <a:cubicBezTo>
                    <a:pt x="0" y="29968"/>
                    <a:pt x="0" y="24616"/>
                    <a:pt x="0" y="18194"/>
                  </a:cubicBezTo>
                  <a:cubicBezTo>
                    <a:pt x="0" y="8562"/>
                    <a:pt x="6422" y="1070"/>
                    <a:pt x="16054" y="0"/>
                  </a:cubicBezTo>
                  <a:cubicBezTo>
                    <a:pt x="26757" y="0"/>
                    <a:pt x="36390" y="0"/>
                    <a:pt x="47092" y="0"/>
                  </a:cubicBezTo>
                  <a:cubicBezTo>
                    <a:pt x="56724" y="0"/>
                    <a:pt x="63146" y="7491"/>
                    <a:pt x="63146" y="17124"/>
                  </a:cubicBezTo>
                  <a:cubicBezTo>
                    <a:pt x="63146" y="23545"/>
                    <a:pt x="63146" y="29968"/>
                    <a:pt x="63146" y="35319"/>
                  </a:cubicBezTo>
                  <a:cubicBezTo>
                    <a:pt x="63146" y="44951"/>
                    <a:pt x="55654" y="51373"/>
                    <a:pt x="44952" y="52443"/>
                  </a:cubicBezTo>
                  <a:cubicBezTo>
                    <a:pt x="40670" y="52443"/>
                    <a:pt x="36390" y="52443"/>
                    <a:pt x="31038" y="52443"/>
                  </a:cubicBezTo>
                  <a:cubicBezTo>
                    <a:pt x="31038" y="52443"/>
                    <a:pt x="31038" y="52443"/>
                    <a:pt x="31038" y="52443"/>
                  </a:cubicBezTo>
                  <a:close/>
                  <a:moveTo>
                    <a:pt x="31038" y="39600"/>
                  </a:moveTo>
                  <a:cubicBezTo>
                    <a:pt x="51373" y="39600"/>
                    <a:pt x="48162" y="42811"/>
                    <a:pt x="48162" y="21405"/>
                  </a:cubicBezTo>
                  <a:cubicBezTo>
                    <a:pt x="48162" y="17124"/>
                    <a:pt x="46022" y="14983"/>
                    <a:pt x="41741" y="14983"/>
                  </a:cubicBezTo>
                  <a:cubicBezTo>
                    <a:pt x="34249" y="14983"/>
                    <a:pt x="26757" y="14983"/>
                    <a:pt x="19265" y="14983"/>
                  </a:cubicBezTo>
                  <a:cubicBezTo>
                    <a:pt x="14984" y="14983"/>
                    <a:pt x="13913" y="17124"/>
                    <a:pt x="13913" y="21405"/>
                  </a:cubicBezTo>
                  <a:cubicBezTo>
                    <a:pt x="13913" y="41740"/>
                    <a:pt x="11773" y="39600"/>
                    <a:pt x="31038" y="39600"/>
                  </a:cubicBezTo>
                  <a:close/>
                </a:path>
              </a:pathLst>
            </a:custGeom>
            <a:grpFill/>
            <a:ln w="10698" cap="flat">
              <a:solidFill>
                <a:srgbClr val="B6D1E1"/>
              </a:solidFill>
              <a:prstDash val="solid"/>
              <a:miter/>
            </a:ln>
          </p:spPr>
          <p:txBody>
            <a:bodyPr rtlCol="0" anchor="ctr"/>
            <a:lstStyle/>
            <a:p>
              <a:endParaRPr lang="en-US"/>
            </a:p>
          </p:txBody>
        </p:sp>
        <p:sp>
          <p:nvSpPr>
            <p:cNvPr id="45" name="Freeform 44">
              <a:extLst>
                <a:ext uri="{FF2B5EF4-FFF2-40B4-BE49-F238E27FC236}">
                  <a16:creationId xmlns:a16="http://schemas.microsoft.com/office/drawing/2014/main" id="{037662C0-7D52-B137-D0C3-55E6A5259099}"/>
                </a:ext>
              </a:extLst>
            </p:cNvPr>
            <p:cNvSpPr/>
            <p:nvPr/>
          </p:nvSpPr>
          <p:spPr>
            <a:xfrm>
              <a:off x="8945316" y="2626487"/>
              <a:ext cx="63145" cy="53513"/>
            </a:xfrm>
            <a:custGeom>
              <a:avLst/>
              <a:gdLst>
                <a:gd name="connsiteX0" fmla="*/ 32108 w 63145"/>
                <a:gd name="connsiteY0" fmla="*/ 1071 h 53513"/>
                <a:gd name="connsiteX1" fmla="*/ 47092 w 63145"/>
                <a:gd name="connsiteY1" fmla="*/ 1071 h 53513"/>
                <a:gd name="connsiteX2" fmla="*/ 63146 w 63145"/>
                <a:gd name="connsiteY2" fmla="*/ 17125 h 53513"/>
                <a:gd name="connsiteX3" fmla="*/ 63146 w 63145"/>
                <a:gd name="connsiteY3" fmla="*/ 35319 h 53513"/>
                <a:gd name="connsiteX4" fmla="*/ 44952 w 63145"/>
                <a:gd name="connsiteY4" fmla="*/ 53514 h 53513"/>
                <a:gd name="connsiteX5" fmla="*/ 18195 w 63145"/>
                <a:gd name="connsiteY5" fmla="*/ 53514 h 53513"/>
                <a:gd name="connsiteX6" fmla="*/ 0 w 63145"/>
                <a:gd name="connsiteY6" fmla="*/ 35319 h 53513"/>
                <a:gd name="connsiteX7" fmla="*/ 0 w 63145"/>
                <a:gd name="connsiteY7" fmla="*/ 17125 h 53513"/>
                <a:gd name="connsiteX8" fmla="*/ 17124 w 63145"/>
                <a:gd name="connsiteY8" fmla="*/ 0 h 53513"/>
                <a:gd name="connsiteX9" fmla="*/ 31038 w 63145"/>
                <a:gd name="connsiteY9" fmla="*/ 0 h 53513"/>
                <a:gd name="connsiteX10" fmla="*/ 31038 w 63145"/>
                <a:gd name="connsiteY10" fmla="*/ 0 h 53513"/>
                <a:gd name="connsiteX11" fmla="*/ 32108 w 63145"/>
                <a:gd name="connsiteY11" fmla="*/ 14984 h 53513"/>
                <a:gd name="connsiteX12" fmla="*/ 14983 w 63145"/>
                <a:gd name="connsiteY12" fmla="*/ 32108 h 53513"/>
                <a:gd name="connsiteX13" fmla="*/ 14983 w 63145"/>
                <a:gd name="connsiteY13" fmla="*/ 32108 h 53513"/>
                <a:gd name="connsiteX14" fmla="*/ 20335 w 63145"/>
                <a:gd name="connsiteY14" fmla="*/ 38530 h 53513"/>
                <a:gd name="connsiteX15" fmla="*/ 42811 w 63145"/>
                <a:gd name="connsiteY15" fmla="*/ 38530 h 53513"/>
                <a:gd name="connsiteX16" fmla="*/ 48162 w 63145"/>
                <a:gd name="connsiteY16" fmla="*/ 32108 h 53513"/>
                <a:gd name="connsiteX17" fmla="*/ 31038 w 63145"/>
                <a:gd name="connsiteY17" fmla="*/ 13913 h 53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3145" h="53513">
                  <a:moveTo>
                    <a:pt x="32108" y="1071"/>
                  </a:moveTo>
                  <a:cubicBezTo>
                    <a:pt x="37460" y="1071"/>
                    <a:pt x="41740" y="1071"/>
                    <a:pt x="47092" y="1071"/>
                  </a:cubicBezTo>
                  <a:cubicBezTo>
                    <a:pt x="56724" y="1071"/>
                    <a:pt x="63146" y="8562"/>
                    <a:pt x="63146" y="17125"/>
                  </a:cubicBezTo>
                  <a:cubicBezTo>
                    <a:pt x="63146" y="23546"/>
                    <a:pt x="63146" y="29968"/>
                    <a:pt x="63146" y="35319"/>
                  </a:cubicBezTo>
                  <a:cubicBezTo>
                    <a:pt x="63146" y="46022"/>
                    <a:pt x="55654" y="53514"/>
                    <a:pt x="44952" y="53514"/>
                  </a:cubicBezTo>
                  <a:cubicBezTo>
                    <a:pt x="36389" y="53514"/>
                    <a:pt x="26757" y="53514"/>
                    <a:pt x="18195" y="53514"/>
                  </a:cubicBezTo>
                  <a:cubicBezTo>
                    <a:pt x="7492" y="53514"/>
                    <a:pt x="1070" y="46022"/>
                    <a:pt x="0" y="35319"/>
                  </a:cubicBezTo>
                  <a:cubicBezTo>
                    <a:pt x="0" y="28898"/>
                    <a:pt x="0" y="23546"/>
                    <a:pt x="0" y="17125"/>
                  </a:cubicBezTo>
                  <a:cubicBezTo>
                    <a:pt x="0" y="7492"/>
                    <a:pt x="7492" y="0"/>
                    <a:pt x="17124" y="0"/>
                  </a:cubicBezTo>
                  <a:cubicBezTo>
                    <a:pt x="21405" y="0"/>
                    <a:pt x="26757" y="0"/>
                    <a:pt x="31038" y="0"/>
                  </a:cubicBezTo>
                  <a:lnTo>
                    <a:pt x="31038" y="0"/>
                  </a:lnTo>
                  <a:close/>
                  <a:moveTo>
                    <a:pt x="32108" y="14984"/>
                  </a:moveTo>
                  <a:cubicBezTo>
                    <a:pt x="12843" y="14984"/>
                    <a:pt x="16054" y="11773"/>
                    <a:pt x="14983" y="32108"/>
                  </a:cubicBezTo>
                  <a:cubicBezTo>
                    <a:pt x="14983" y="32108"/>
                    <a:pt x="14983" y="32108"/>
                    <a:pt x="14983" y="32108"/>
                  </a:cubicBezTo>
                  <a:cubicBezTo>
                    <a:pt x="14983" y="36390"/>
                    <a:pt x="17124" y="38530"/>
                    <a:pt x="20335" y="38530"/>
                  </a:cubicBezTo>
                  <a:cubicBezTo>
                    <a:pt x="27827" y="38530"/>
                    <a:pt x="35319" y="38530"/>
                    <a:pt x="42811" y="38530"/>
                  </a:cubicBezTo>
                  <a:cubicBezTo>
                    <a:pt x="47092" y="38530"/>
                    <a:pt x="49232" y="36390"/>
                    <a:pt x="48162" y="32108"/>
                  </a:cubicBezTo>
                  <a:cubicBezTo>
                    <a:pt x="48162" y="10703"/>
                    <a:pt x="50303" y="13913"/>
                    <a:pt x="31038" y="13913"/>
                  </a:cubicBezTo>
                  <a:close/>
                </a:path>
              </a:pathLst>
            </a:custGeom>
            <a:grpFill/>
            <a:ln w="10698" cap="flat">
              <a:solidFill>
                <a:srgbClr val="B6D1E1"/>
              </a:solidFill>
              <a:prstDash val="solid"/>
              <a:miter/>
            </a:ln>
          </p:spPr>
          <p:txBody>
            <a:bodyPr rtlCol="0" anchor="ctr"/>
            <a:lstStyle/>
            <a:p>
              <a:endParaRPr lang="en-US"/>
            </a:p>
          </p:txBody>
        </p:sp>
        <p:sp>
          <p:nvSpPr>
            <p:cNvPr id="46" name="Freeform 45">
              <a:extLst>
                <a:ext uri="{FF2B5EF4-FFF2-40B4-BE49-F238E27FC236}">
                  <a16:creationId xmlns:a16="http://schemas.microsoft.com/office/drawing/2014/main" id="{2E07BFC6-44E8-FE5F-09C4-0539833FC49F}"/>
                </a:ext>
              </a:extLst>
            </p:cNvPr>
            <p:cNvSpPr/>
            <p:nvPr/>
          </p:nvSpPr>
          <p:spPr>
            <a:xfrm>
              <a:off x="8945316" y="2974325"/>
              <a:ext cx="63145" cy="52443"/>
            </a:xfrm>
            <a:custGeom>
              <a:avLst/>
              <a:gdLst>
                <a:gd name="connsiteX0" fmla="*/ 32108 w 63145"/>
                <a:gd name="connsiteY0" fmla="*/ 0 h 52443"/>
                <a:gd name="connsiteX1" fmla="*/ 47092 w 63145"/>
                <a:gd name="connsiteY1" fmla="*/ 0 h 52443"/>
                <a:gd name="connsiteX2" fmla="*/ 63146 w 63145"/>
                <a:gd name="connsiteY2" fmla="*/ 16054 h 52443"/>
                <a:gd name="connsiteX3" fmla="*/ 63146 w 63145"/>
                <a:gd name="connsiteY3" fmla="*/ 34249 h 52443"/>
                <a:gd name="connsiteX4" fmla="*/ 46022 w 63145"/>
                <a:gd name="connsiteY4" fmla="*/ 52444 h 52443"/>
                <a:gd name="connsiteX5" fmla="*/ 18195 w 63145"/>
                <a:gd name="connsiteY5" fmla="*/ 52444 h 52443"/>
                <a:gd name="connsiteX6" fmla="*/ 0 w 63145"/>
                <a:gd name="connsiteY6" fmla="*/ 34249 h 52443"/>
                <a:gd name="connsiteX7" fmla="*/ 0 w 63145"/>
                <a:gd name="connsiteY7" fmla="*/ 17125 h 52443"/>
                <a:gd name="connsiteX8" fmla="*/ 17124 w 63145"/>
                <a:gd name="connsiteY8" fmla="*/ 0 h 52443"/>
                <a:gd name="connsiteX9" fmla="*/ 31038 w 63145"/>
                <a:gd name="connsiteY9" fmla="*/ 0 h 52443"/>
                <a:gd name="connsiteX10" fmla="*/ 31038 w 63145"/>
                <a:gd name="connsiteY10" fmla="*/ 0 h 52443"/>
                <a:gd name="connsiteX11" fmla="*/ 32108 w 63145"/>
                <a:gd name="connsiteY11" fmla="*/ 13913 h 52443"/>
                <a:gd name="connsiteX12" fmla="*/ 14983 w 63145"/>
                <a:gd name="connsiteY12" fmla="*/ 32108 h 52443"/>
                <a:gd name="connsiteX13" fmla="*/ 20335 w 63145"/>
                <a:gd name="connsiteY13" fmla="*/ 38530 h 52443"/>
                <a:gd name="connsiteX14" fmla="*/ 43881 w 63145"/>
                <a:gd name="connsiteY14" fmla="*/ 38530 h 52443"/>
                <a:gd name="connsiteX15" fmla="*/ 49232 w 63145"/>
                <a:gd name="connsiteY15" fmla="*/ 34249 h 52443"/>
                <a:gd name="connsiteX16" fmla="*/ 33178 w 63145"/>
                <a:gd name="connsiteY16" fmla="*/ 14984 h 524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3145" h="52443">
                  <a:moveTo>
                    <a:pt x="32108" y="0"/>
                  </a:moveTo>
                  <a:cubicBezTo>
                    <a:pt x="37460" y="0"/>
                    <a:pt x="41740" y="0"/>
                    <a:pt x="47092" y="0"/>
                  </a:cubicBezTo>
                  <a:cubicBezTo>
                    <a:pt x="56724" y="0"/>
                    <a:pt x="63146" y="7492"/>
                    <a:pt x="63146" y="16054"/>
                  </a:cubicBezTo>
                  <a:cubicBezTo>
                    <a:pt x="63146" y="22476"/>
                    <a:pt x="63146" y="28898"/>
                    <a:pt x="63146" y="34249"/>
                  </a:cubicBezTo>
                  <a:cubicBezTo>
                    <a:pt x="63146" y="44952"/>
                    <a:pt x="55654" y="51373"/>
                    <a:pt x="46022" y="52444"/>
                  </a:cubicBezTo>
                  <a:cubicBezTo>
                    <a:pt x="36389" y="52444"/>
                    <a:pt x="27827" y="52444"/>
                    <a:pt x="18195" y="52444"/>
                  </a:cubicBezTo>
                  <a:cubicBezTo>
                    <a:pt x="7492" y="52444"/>
                    <a:pt x="1070" y="44952"/>
                    <a:pt x="0" y="34249"/>
                  </a:cubicBezTo>
                  <a:cubicBezTo>
                    <a:pt x="0" y="28898"/>
                    <a:pt x="0" y="22476"/>
                    <a:pt x="0" y="17125"/>
                  </a:cubicBezTo>
                  <a:cubicBezTo>
                    <a:pt x="0" y="6422"/>
                    <a:pt x="7492" y="0"/>
                    <a:pt x="17124" y="0"/>
                  </a:cubicBezTo>
                  <a:cubicBezTo>
                    <a:pt x="21405" y="0"/>
                    <a:pt x="26757" y="0"/>
                    <a:pt x="31038" y="0"/>
                  </a:cubicBezTo>
                  <a:lnTo>
                    <a:pt x="31038" y="0"/>
                  </a:lnTo>
                  <a:close/>
                  <a:moveTo>
                    <a:pt x="32108" y="13913"/>
                  </a:moveTo>
                  <a:cubicBezTo>
                    <a:pt x="11773" y="13913"/>
                    <a:pt x="14983" y="10703"/>
                    <a:pt x="14983" y="32108"/>
                  </a:cubicBezTo>
                  <a:cubicBezTo>
                    <a:pt x="14983" y="36390"/>
                    <a:pt x="17124" y="38530"/>
                    <a:pt x="20335" y="38530"/>
                  </a:cubicBezTo>
                  <a:cubicBezTo>
                    <a:pt x="27827" y="38530"/>
                    <a:pt x="35319" y="38530"/>
                    <a:pt x="43881" y="38530"/>
                  </a:cubicBezTo>
                  <a:cubicBezTo>
                    <a:pt x="46022" y="38530"/>
                    <a:pt x="48162" y="35319"/>
                    <a:pt x="49232" y="34249"/>
                  </a:cubicBezTo>
                  <a:cubicBezTo>
                    <a:pt x="51373" y="16054"/>
                    <a:pt x="51373" y="14984"/>
                    <a:pt x="33178" y="14984"/>
                  </a:cubicBezTo>
                  <a:close/>
                </a:path>
              </a:pathLst>
            </a:custGeom>
            <a:grpFill/>
            <a:ln w="10698" cap="flat">
              <a:solidFill>
                <a:srgbClr val="B6D1E1"/>
              </a:solidFill>
              <a:prstDash val="solid"/>
              <a:miter/>
            </a:ln>
          </p:spPr>
          <p:txBody>
            <a:bodyPr rtlCol="0" anchor="ctr"/>
            <a:lstStyle/>
            <a:p>
              <a:endParaRPr lang="en-US"/>
            </a:p>
          </p:txBody>
        </p:sp>
        <p:sp>
          <p:nvSpPr>
            <p:cNvPr id="47" name="Freeform 46">
              <a:extLst>
                <a:ext uri="{FF2B5EF4-FFF2-40B4-BE49-F238E27FC236}">
                  <a16:creationId xmlns:a16="http://schemas.microsoft.com/office/drawing/2014/main" id="{880F48B4-05A4-78CD-D508-95B5DB56B761}"/>
                </a:ext>
              </a:extLst>
            </p:cNvPr>
            <p:cNvSpPr/>
            <p:nvPr/>
          </p:nvSpPr>
          <p:spPr>
            <a:xfrm>
              <a:off x="9027727" y="2993590"/>
              <a:ext cx="108097" cy="14984"/>
            </a:xfrm>
            <a:custGeom>
              <a:avLst/>
              <a:gdLst>
                <a:gd name="connsiteX0" fmla="*/ 55654 w 108097"/>
                <a:gd name="connsiteY0" fmla="*/ 0 h 14984"/>
                <a:gd name="connsiteX1" fmla="*/ 99535 w 108097"/>
                <a:gd name="connsiteY1" fmla="*/ 0 h 14984"/>
                <a:gd name="connsiteX2" fmla="*/ 108097 w 108097"/>
                <a:gd name="connsiteY2" fmla="*/ 7492 h 14984"/>
                <a:gd name="connsiteX3" fmla="*/ 99535 w 108097"/>
                <a:gd name="connsiteY3" fmla="*/ 14984 h 14984"/>
                <a:gd name="connsiteX4" fmla="*/ 8562 w 108097"/>
                <a:gd name="connsiteY4" fmla="*/ 14984 h 14984"/>
                <a:gd name="connsiteX5" fmla="*/ 0 w 108097"/>
                <a:gd name="connsiteY5" fmla="*/ 7492 h 14984"/>
                <a:gd name="connsiteX6" fmla="*/ 8562 w 108097"/>
                <a:gd name="connsiteY6" fmla="*/ 0 h 14984"/>
                <a:gd name="connsiteX7" fmla="*/ 54584 w 108097"/>
                <a:gd name="connsiteY7" fmla="*/ 0 h 14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8097" h="14984">
                  <a:moveTo>
                    <a:pt x="55654" y="0"/>
                  </a:moveTo>
                  <a:cubicBezTo>
                    <a:pt x="70638" y="0"/>
                    <a:pt x="84551" y="0"/>
                    <a:pt x="99535" y="0"/>
                  </a:cubicBezTo>
                  <a:cubicBezTo>
                    <a:pt x="104887" y="0"/>
                    <a:pt x="108097" y="1071"/>
                    <a:pt x="108097" y="7492"/>
                  </a:cubicBezTo>
                  <a:cubicBezTo>
                    <a:pt x="108097" y="12843"/>
                    <a:pt x="104887" y="14984"/>
                    <a:pt x="99535" y="14984"/>
                  </a:cubicBezTo>
                  <a:cubicBezTo>
                    <a:pt x="69568" y="14984"/>
                    <a:pt x="39600" y="14984"/>
                    <a:pt x="8562" y="14984"/>
                  </a:cubicBezTo>
                  <a:cubicBezTo>
                    <a:pt x="3211" y="14984"/>
                    <a:pt x="0" y="12843"/>
                    <a:pt x="0" y="7492"/>
                  </a:cubicBezTo>
                  <a:cubicBezTo>
                    <a:pt x="0" y="2141"/>
                    <a:pt x="3211" y="0"/>
                    <a:pt x="8562" y="0"/>
                  </a:cubicBezTo>
                  <a:cubicBezTo>
                    <a:pt x="23545" y="0"/>
                    <a:pt x="39600" y="0"/>
                    <a:pt x="54584" y="0"/>
                  </a:cubicBezTo>
                  <a:close/>
                </a:path>
              </a:pathLst>
            </a:custGeom>
            <a:grpFill/>
            <a:ln w="10698" cap="flat">
              <a:solidFill>
                <a:srgbClr val="B6D1E1"/>
              </a:solidFill>
              <a:prstDash val="solid"/>
              <a:miter/>
            </a:ln>
          </p:spPr>
          <p:txBody>
            <a:bodyPr rtlCol="0" anchor="ctr"/>
            <a:lstStyle/>
            <a:p>
              <a:endParaRPr lang="en-US"/>
            </a:p>
          </p:txBody>
        </p:sp>
        <p:sp>
          <p:nvSpPr>
            <p:cNvPr id="48" name="Freeform 47">
              <a:extLst>
                <a:ext uri="{FF2B5EF4-FFF2-40B4-BE49-F238E27FC236}">
                  <a16:creationId xmlns:a16="http://schemas.microsoft.com/office/drawing/2014/main" id="{4E2F7B2A-877E-9695-E319-E517D23C2A13}"/>
                </a:ext>
              </a:extLst>
            </p:cNvPr>
            <p:cNvSpPr/>
            <p:nvPr/>
          </p:nvSpPr>
          <p:spPr>
            <a:xfrm>
              <a:off x="9150809" y="2752779"/>
              <a:ext cx="218335" cy="218336"/>
            </a:xfrm>
            <a:custGeom>
              <a:avLst/>
              <a:gdLst>
                <a:gd name="connsiteX0" fmla="*/ 109167 w 218335"/>
                <a:gd name="connsiteY0" fmla="*/ 0 h 218336"/>
                <a:gd name="connsiteX1" fmla="*/ 218335 w 218335"/>
                <a:gd name="connsiteY1" fmla="*/ 112379 h 218336"/>
                <a:gd name="connsiteX2" fmla="*/ 108097 w 218335"/>
                <a:gd name="connsiteY2" fmla="*/ 218336 h 218336"/>
                <a:gd name="connsiteX3" fmla="*/ 0 w 218335"/>
                <a:gd name="connsiteY3" fmla="*/ 105957 h 218336"/>
                <a:gd name="connsiteX4" fmla="*/ 109167 w 218335"/>
                <a:gd name="connsiteY4" fmla="*/ 0 h 218336"/>
                <a:gd name="connsiteX5" fmla="*/ 109167 w 218335"/>
                <a:gd name="connsiteY5" fmla="*/ 203352 h 218336"/>
                <a:gd name="connsiteX6" fmla="*/ 203352 w 218335"/>
                <a:gd name="connsiteY6" fmla="*/ 109168 h 218336"/>
                <a:gd name="connsiteX7" fmla="*/ 108097 w 218335"/>
                <a:gd name="connsiteY7" fmla="*/ 13914 h 218336"/>
                <a:gd name="connsiteX8" fmla="*/ 13913 w 218335"/>
                <a:gd name="connsiteY8" fmla="*/ 108098 h 218336"/>
                <a:gd name="connsiteX9" fmla="*/ 109167 w 218335"/>
                <a:gd name="connsiteY9" fmla="*/ 203352 h 218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8335" h="218336">
                  <a:moveTo>
                    <a:pt x="109167" y="0"/>
                  </a:moveTo>
                  <a:cubicBezTo>
                    <a:pt x="171244" y="0"/>
                    <a:pt x="218335" y="49233"/>
                    <a:pt x="218335" y="112379"/>
                  </a:cubicBezTo>
                  <a:cubicBezTo>
                    <a:pt x="218335" y="170174"/>
                    <a:pt x="166962" y="218336"/>
                    <a:pt x="108097" y="218336"/>
                  </a:cubicBezTo>
                  <a:cubicBezTo>
                    <a:pt x="48162" y="218336"/>
                    <a:pt x="0" y="166963"/>
                    <a:pt x="0" y="105957"/>
                  </a:cubicBezTo>
                  <a:cubicBezTo>
                    <a:pt x="0" y="48162"/>
                    <a:pt x="51373" y="0"/>
                    <a:pt x="109167" y="0"/>
                  </a:cubicBezTo>
                  <a:close/>
                  <a:moveTo>
                    <a:pt x="109167" y="203352"/>
                  </a:moveTo>
                  <a:cubicBezTo>
                    <a:pt x="161611" y="203352"/>
                    <a:pt x="203352" y="160541"/>
                    <a:pt x="203352" y="109168"/>
                  </a:cubicBezTo>
                  <a:cubicBezTo>
                    <a:pt x="203352" y="57795"/>
                    <a:pt x="160541" y="13914"/>
                    <a:pt x="108097" y="13914"/>
                  </a:cubicBezTo>
                  <a:cubicBezTo>
                    <a:pt x="56724" y="13914"/>
                    <a:pt x="13913" y="56725"/>
                    <a:pt x="13913" y="108098"/>
                  </a:cubicBezTo>
                  <a:cubicBezTo>
                    <a:pt x="13913" y="160541"/>
                    <a:pt x="56724" y="203352"/>
                    <a:pt x="109167" y="203352"/>
                  </a:cubicBezTo>
                  <a:close/>
                </a:path>
              </a:pathLst>
            </a:custGeom>
            <a:grpFill/>
            <a:ln w="10698" cap="flat">
              <a:solidFill>
                <a:srgbClr val="B6D1E1"/>
              </a:solidFill>
              <a:prstDash val="solid"/>
              <a:miter/>
            </a:ln>
          </p:spPr>
          <p:txBody>
            <a:bodyPr rtlCol="0" anchor="ctr"/>
            <a:lstStyle/>
            <a:p>
              <a:endParaRPr lang="en-US"/>
            </a:p>
          </p:txBody>
        </p:sp>
        <p:sp>
          <p:nvSpPr>
            <p:cNvPr id="49" name="Freeform 48">
              <a:extLst>
                <a:ext uri="{FF2B5EF4-FFF2-40B4-BE49-F238E27FC236}">
                  <a16:creationId xmlns:a16="http://schemas.microsoft.com/office/drawing/2014/main" id="{D1F60BF3-7A20-7B77-F4A9-0BEB97A7C0AE}"/>
                </a:ext>
              </a:extLst>
            </p:cNvPr>
            <p:cNvSpPr/>
            <p:nvPr/>
          </p:nvSpPr>
          <p:spPr>
            <a:xfrm>
              <a:off x="9214342" y="2823691"/>
              <a:ext cx="97264" cy="76251"/>
            </a:xfrm>
            <a:custGeom>
              <a:avLst/>
              <a:gdLst>
                <a:gd name="connsiteX0" fmla="*/ 32792 w 97264"/>
                <a:gd name="connsiteY0" fmla="*/ 57521 h 76251"/>
                <a:gd name="connsiteX1" fmla="*/ 70251 w 97264"/>
                <a:gd name="connsiteY1" fmla="*/ 18991 h 76251"/>
                <a:gd name="connsiteX2" fmla="*/ 84165 w 97264"/>
                <a:gd name="connsiteY2" fmla="*/ 4007 h 76251"/>
                <a:gd name="connsiteX3" fmla="*/ 94867 w 97264"/>
                <a:gd name="connsiteY3" fmla="*/ 1867 h 76251"/>
                <a:gd name="connsiteX4" fmla="*/ 93797 w 97264"/>
                <a:gd name="connsiteY4" fmla="*/ 13640 h 76251"/>
                <a:gd name="connsiteX5" fmla="*/ 58478 w 97264"/>
                <a:gd name="connsiteY5" fmla="*/ 52170 h 76251"/>
                <a:gd name="connsiteX6" fmla="*/ 40283 w 97264"/>
                <a:gd name="connsiteY6" fmla="*/ 71435 h 76251"/>
                <a:gd name="connsiteX7" fmla="*/ 25300 w 97264"/>
                <a:gd name="connsiteY7" fmla="*/ 71435 h 76251"/>
                <a:gd name="connsiteX8" fmla="*/ 2823 w 97264"/>
                <a:gd name="connsiteY8" fmla="*/ 44678 h 76251"/>
                <a:gd name="connsiteX9" fmla="*/ 2823 w 97264"/>
                <a:gd name="connsiteY9" fmla="*/ 33975 h 76251"/>
                <a:gd name="connsiteX10" fmla="*/ 14597 w 97264"/>
                <a:gd name="connsiteY10" fmla="*/ 33975 h 76251"/>
                <a:gd name="connsiteX11" fmla="*/ 33862 w 97264"/>
                <a:gd name="connsiteY11" fmla="*/ 55381 h 762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7264" h="76251">
                  <a:moveTo>
                    <a:pt x="32792" y="57521"/>
                  </a:moveTo>
                  <a:cubicBezTo>
                    <a:pt x="45634" y="43607"/>
                    <a:pt x="57408" y="31835"/>
                    <a:pt x="70251" y="18991"/>
                  </a:cubicBezTo>
                  <a:cubicBezTo>
                    <a:pt x="74532" y="13640"/>
                    <a:pt x="79883" y="9359"/>
                    <a:pt x="84165" y="4007"/>
                  </a:cubicBezTo>
                  <a:cubicBezTo>
                    <a:pt x="87375" y="-273"/>
                    <a:pt x="91657" y="-1344"/>
                    <a:pt x="94867" y="1867"/>
                  </a:cubicBezTo>
                  <a:cubicBezTo>
                    <a:pt x="99148" y="6148"/>
                    <a:pt x="97008" y="10429"/>
                    <a:pt x="93797" y="13640"/>
                  </a:cubicBezTo>
                  <a:cubicBezTo>
                    <a:pt x="82024" y="26483"/>
                    <a:pt x="70251" y="39327"/>
                    <a:pt x="58478" y="52170"/>
                  </a:cubicBezTo>
                  <a:cubicBezTo>
                    <a:pt x="52056" y="58592"/>
                    <a:pt x="46705" y="65013"/>
                    <a:pt x="40283" y="71435"/>
                  </a:cubicBezTo>
                  <a:cubicBezTo>
                    <a:pt x="34932" y="77856"/>
                    <a:pt x="30651" y="77856"/>
                    <a:pt x="25300" y="71435"/>
                  </a:cubicBezTo>
                  <a:cubicBezTo>
                    <a:pt x="17808" y="62872"/>
                    <a:pt x="10316" y="54310"/>
                    <a:pt x="2823" y="44678"/>
                  </a:cubicBezTo>
                  <a:cubicBezTo>
                    <a:pt x="-387" y="41467"/>
                    <a:pt x="-1457" y="37186"/>
                    <a:pt x="2823" y="33975"/>
                  </a:cubicBezTo>
                  <a:cubicBezTo>
                    <a:pt x="7105" y="30764"/>
                    <a:pt x="11386" y="30764"/>
                    <a:pt x="14597" y="33975"/>
                  </a:cubicBezTo>
                  <a:cubicBezTo>
                    <a:pt x="21018" y="41467"/>
                    <a:pt x="27440" y="47889"/>
                    <a:pt x="33862" y="55381"/>
                  </a:cubicBezTo>
                  <a:close/>
                </a:path>
              </a:pathLst>
            </a:custGeom>
            <a:grpFill/>
            <a:ln w="10698" cap="flat">
              <a:solidFill>
                <a:srgbClr val="B6D1E1"/>
              </a:solidFill>
              <a:prstDash val="solid"/>
              <a:miter/>
            </a:ln>
          </p:spPr>
          <p:txBody>
            <a:bodyPr rtlCol="0" anchor="ctr"/>
            <a:lstStyle/>
            <a:p>
              <a:endParaRPr lang="en-US"/>
            </a:p>
          </p:txBody>
        </p:sp>
      </p:grpSp>
    </p:spTree>
    <p:extLst>
      <p:ext uri="{BB962C8B-B14F-4D97-AF65-F5344CB8AC3E}">
        <p14:creationId xmlns:p14="http://schemas.microsoft.com/office/powerpoint/2010/main" val="93959242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raphic 4">
            <a:extLst>
              <a:ext uri="{FF2B5EF4-FFF2-40B4-BE49-F238E27FC236}">
                <a16:creationId xmlns:a16="http://schemas.microsoft.com/office/drawing/2014/main" id="{B17EC22C-1BC3-0B17-976E-E8408F2378C3}"/>
              </a:ext>
            </a:extLst>
          </p:cNvPr>
          <p:cNvSpPr/>
          <p:nvPr/>
        </p:nvSpPr>
        <p:spPr>
          <a:xfrm rot="4967076">
            <a:off x="3111834" y="-892980"/>
            <a:ext cx="3207746" cy="3307434"/>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E6C8C7"/>
          </a:solidFill>
          <a:ln w="2960"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10" name="Text Placeholder 5">
            <a:extLst>
              <a:ext uri="{FF2B5EF4-FFF2-40B4-BE49-F238E27FC236}">
                <a16:creationId xmlns:a16="http://schemas.microsoft.com/office/drawing/2014/main" id="{076631A8-51B9-4D3F-DC77-CC9F5D9A65A0}"/>
              </a:ext>
            </a:extLst>
          </p:cNvPr>
          <p:cNvSpPr txBox="1">
            <a:spLocks/>
          </p:cNvSpPr>
          <p:nvPr/>
        </p:nvSpPr>
        <p:spPr>
          <a:xfrm>
            <a:off x="4528257" y="2568131"/>
            <a:ext cx="7205234" cy="171268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4020"/>
              </a:lnSpc>
              <a:spcBef>
                <a:spcPts val="0"/>
              </a:spcBef>
              <a:buNone/>
            </a:pPr>
            <a:r>
              <a:rPr lang="en-GB" sz="4000" b="1" dirty="0">
                <a:solidFill>
                  <a:srgbClr val="E6C8C7"/>
                </a:solidFill>
                <a:latin typeface="Calibri" panose="020F0502020204030204" pitchFamily="34" charset="0"/>
                <a:ea typeface="Calibri" panose="020F0502020204030204" pitchFamily="34" charset="0"/>
                <a:cs typeface="Calibri" panose="020F0502020204030204" pitchFamily="34" charset="0"/>
              </a:rPr>
              <a:t>Upprätta rutiner för registerhållning och dokumentation</a:t>
            </a:r>
          </a:p>
          <a:p>
            <a:pPr marL="0" indent="0">
              <a:lnSpc>
                <a:spcPts val="4020"/>
              </a:lnSpc>
              <a:spcBef>
                <a:spcPts val="0"/>
              </a:spcBef>
              <a:buNone/>
            </a:pPr>
            <a:endParaRPr lang="en-GB" sz="4000" b="1" dirty="0">
              <a:solidFill>
                <a:srgbClr val="E6C8C7"/>
              </a:solidFill>
              <a:latin typeface="Calibri" panose="020F0502020204030204" pitchFamily="34" charset="0"/>
              <a:ea typeface="Calibri" panose="020F0502020204030204" pitchFamily="34" charset="0"/>
              <a:cs typeface="Calibri" panose="020F0502020204030204" pitchFamily="34" charset="0"/>
            </a:endParaRPr>
          </a:p>
        </p:txBody>
      </p:sp>
      <p:grpSp>
        <p:nvGrpSpPr>
          <p:cNvPr id="18" name="Group 17">
            <a:extLst>
              <a:ext uri="{FF2B5EF4-FFF2-40B4-BE49-F238E27FC236}">
                <a16:creationId xmlns:a16="http://schemas.microsoft.com/office/drawing/2014/main" id="{BAB2F477-39ED-29B7-BE17-1AABAEA062BF}"/>
              </a:ext>
            </a:extLst>
          </p:cNvPr>
          <p:cNvGrpSpPr/>
          <p:nvPr/>
        </p:nvGrpSpPr>
        <p:grpSpPr>
          <a:xfrm>
            <a:off x="3749353" y="569477"/>
            <a:ext cx="2064043" cy="1335302"/>
            <a:chOff x="200185" y="807116"/>
            <a:chExt cx="2064043" cy="1335302"/>
          </a:xfrm>
        </p:grpSpPr>
        <p:sp>
          <p:nvSpPr>
            <p:cNvPr id="9" name="Text Placeholder 23">
              <a:extLst>
                <a:ext uri="{FF2B5EF4-FFF2-40B4-BE49-F238E27FC236}">
                  <a16:creationId xmlns:a16="http://schemas.microsoft.com/office/drawing/2014/main" id="{D66A2CC6-15D3-D65C-8483-D3040E035CB8}"/>
                </a:ext>
              </a:extLst>
            </p:cNvPr>
            <p:cNvSpPr txBox="1">
              <a:spLocks/>
            </p:cNvSpPr>
            <p:nvPr/>
          </p:nvSpPr>
          <p:spPr>
            <a:xfrm>
              <a:off x="262178" y="1285260"/>
              <a:ext cx="1154422" cy="857158"/>
            </a:xfrm>
            <a:prstGeom prst="rect">
              <a:avLst/>
            </a:prstGeom>
            <a:noFill/>
          </p:spPr>
          <p:txBody>
            <a:bodyPr anchor="t">
              <a:normAutofit/>
            </a:bodyPr>
            <a:lstStyle>
              <a:lvl1pPr marL="0" indent="0" algn="ctr" defTabSz="914400" rtl="0" eaLnBrk="1" latinLnBrk="0" hangingPunct="1">
                <a:lnSpc>
                  <a:spcPct val="90000"/>
                </a:lnSpc>
                <a:spcBef>
                  <a:spcPts val="1000"/>
                </a:spcBef>
                <a:buFont typeface="Arial" panose="020B0604020202020204" pitchFamily="34" charset="0"/>
                <a:buNone/>
                <a:defRPr sz="3600" b="1"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en-US" sz="5000" dirty="0">
                  <a:latin typeface="Calibri" panose="020F0502020204030204" pitchFamily="34" charset="0"/>
                  <a:cs typeface="Calibri" panose="020F0502020204030204" pitchFamily="34" charset="0"/>
                </a:rPr>
                <a:t>07</a:t>
              </a:r>
            </a:p>
          </p:txBody>
        </p:sp>
        <p:sp>
          <p:nvSpPr>
            <p:cNvPr id="11" name="Text Placeholder 23">
              <a:extLst>
                <a:ext uri="{FF2B5EF4-FFF2-40B4-BE49-F238E27FC236}">
                  <a16:creationId xmlns:a16="http://schemas.microsoft.com/office/drawing/2014/main" id="{66440CC3-01DC-5524-977E-3DC989FE52B5}"/>
                </a:ext>
              </a:extLst>
            </p:cNvPr>
            <p:cNvSpPr txBox="1">
              <a:spLocks/>
            </p:cNvSpPr>
            <p:nvPr/>
          </p:nvSpPr>
          <p:spPr>
            <a:xfrm>
              <a:off x="200185" y="807116"/>
              <a:ext cx="2064043" cy="615283"/>
            </a:xfrm>
            <a:prstGeom prst="rect">
              <a:avLst/>
            </a:prstGeom>
            <a:noFill/>
          </p:spPr>
          <p:txBody>
            <a:bodyPr anchor="t">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3600" b="1"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en-GB" sz="4000" b="1" dirty="0">
                  <a:latin typeface="Calibri" panose="020F0502020204030204" pitchFamily="34" charset="0"/>
                  <a:ea typeface="Calibri" panose="020F0502020204030204" pitchFamily="34" charset="0"/>
                  <a:cs typeface="Calibri" panose="020F0502020204030204" pitchFamily="34" charset="0"/>
                </a:rPr>
                <a:t>Princip</a:t>
              </a:r>
              <a:endParaRPr lang="en-US" sz="4000" dirty="0">
                <a:latin typeface="Calibri" panose="020F0502020204030204" pitchFamily="34" charset="0"/>
                <a:cs typeface="Calibri" panose="020F0502020204030204" pitchFamily="34" charset="0"/>
              </a:endParaRPr>
            </a:p>
          </p:txBody>
        </p:sp>
      </p:grpSp>
      <p:sp>
        <p:nvSpPr>
          <p:cNvPr id="12" name="Text Placeholder 3">
            <a:extLst>
              <a:ext uri="{FF2B5EF4-FFF2-40B4-BE49-F238E27FC236}">
                <a16:creationId xmlns:a16="http://schemas.microsoft.com/office/drawing/2014/main" id="{93C75B98-D8E3-EA22-BC4B-090051B03603}"/>
              </a:ext>
            </a:extLst>
          </p:cNvPr>
          <p:cNvSpPr txBox="1">
            <a:spLocks/>
          </p:cNvSpPr>
          <p:nvPr/>
        </p:nvSpPr>
        <p:spPr>
          <a:xfrm>
            <a:off x="4598568" y="4119351"/>
            <a:ext cx="7056157" cy="2002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2760"/>
              </a:lnSpc>
              <a:spcBef>
                <a:spcPts val="0"/>
              </a:spcBef>
              <a:buNone/>
            </a:pPr>
            <a:r>
              <a:rPr lang="en-GB" sz="2600" dirty="0">
                <a:solidFill>
                  <a:srgbClr val="382B1B"/>
                </a:solidFill>
                <a:latin typeface="Calibri" panose="020F0502020204030204" pitchFamily="34" charset="0"/>
                <a:ea typeface="Calibri" panose="020F0502020204030204" pitchFamily="34" charset="0"/>
                <a:cs typeface="Calibri" panose="020F0502020204030204" pitchFamily="34" charset="0"/>
              </a:rPr>
              <a:t>En viktig del av HACCP-planen är att registrera information som kan användas för att bevisa att livsmedlet producerades på ett säkert sätt. Journalerna måste också innehålla information om HACCP-planen. </a:t>
            </a:r>
            <a:endParaRPr lang="sv-SE" sz="2600" dirty="0">
              <a:solidFill>
                <a:srgbClr val="382B1B"/>
              </a:solidFill>
              <a:latin typeface="Calibri" panose="020F0502020204030204" pitchFamily="34" charset="0"/>
              <a:ea typeface="Calibri" panose="020F0502020204030204" pitchFamily="34" charset="0"/>
              <a:cs typeface="Calibri" panose="020F0502020204030204" pitchFamily="34" charset="0"/>
            </a:endParaRPr>
          </a:p>
          <a:p>
            <a:pPr marL="0" indent="0" algn="just">
              <a:lnSpc>
                <a:spcPts val="2760"/>
              </a:lnSpc>
              <a:spcBef>
                <a:spcPts val="0"/>
              </a:spcBef>
              <a:buNone/>
            </a:pPr>
            <a:endParaRPr lang="sv-SE" sz="1600" dirty="0">
              <a:solidFill>
                <a:srgbClr val="382B1B"/>
              </a:solidFill>
              <a:latin typeface="Calibri" panose="020F0502020204030204" pitchFamily="34" charset="0"/>
              <a:ea typeface="Calibri" panose="020F0502020204030204" pitchFamily="34" charset="0"/>
              <a:cs typeface="Calibri" panose="020F0502020204030204" pitchFamily="34" charset="0"/>
            </a:endParaRPr>
          </a:p>
        </p:txBody>
      </p:sp>
      <p:cxnSp>
        <p:nvCxnSpPr>
          <p:cNvPr id="6" name="Straight Connector 5">
            <a:extLst>
              <a:ext uri="{FF2B5EF4-FFF2-40B4-BE49-F238E27FC236}">
                <a16:creationId xmlns:a16="http://schemas.microsoft.com/office/drawing/2014/main" id="{65823559-708E-3144-8811-C4D2813DC501}"/>
              </a:ext>
            </a:extLst>
          </p:cNvPr>
          <p:cNvCxnSpPr>
            <a:cxnSpLocks/>
          </p:cNvCxnSpPr>
          <p:nvPr/>
        </p:nvCxnSpPr>
        <p:spPr>
          <a:xfrm>
            <a:off x="4183509" y="2386739"/>
            <a:ext cx="0" cy="4076054"/>
          </a:xfrm>
          <a:prstGeom prst="line">
            <a:avLst/>
          </a:prstGeom>
          <a:ln w="28575">
            <a:solidFill>
              <a:srgbClr val="94C7B0"/>
            </a:solidFill>
            <a:prstDash val="sysDash"/>
          </a:ln>
        </p:spPr>
        <p:style>
          <a:lnRef idx="1">
            <a:schemeClr val="accent1"/>
          </a:lnRef>
          <a:fillRef idx="0">
            <a:schemeClr val="accent1"/>
          </a:fillRef>
          <a:effectRef idx="0">
            <a:schemeClr val="accent1"/>
          </a:effectRef>
          <a:fontRef idx="minor">
            <a:schemeClr val="tx1"/>
          </a:fontRef>
        </p:style>
      </p:cxnSp>
      <p:grpSp>
        <p:nvGrpSpPr>
          <p:cNvPr id="2" name="Graphic 9">
            <a:extLst>
              <a:ext uri="{FF2B5EF4-FFF2-40B4-BE49-F238E27FC236}">
                <a16:creationId xmlns:a16="http://schemas.microsoft.com/office/drawing/2014/main" id="{B60FAA08-62A5-76B5-7254-9E32AFEE06B0}"/>
              </a:ext>
            </a:extLst>
          </p:cNvPr>
          <p:cNvGrpSpPr/>
          <p:nvPr/>
        </p:nvGrpSpPr>
        <p:grpSpPr>
          <a:xfrm>
            <a:off x="743221" y="2727702"/>
            <a:ext cx="2714480" cy="2718595"/>
            <a:chOff x="10336671" y="2460594"/>
            <a:chExt cx="706380" cy="707451"/>
          </a:xfrm>
          <a:solidFill>
            <a:srgbClr val="E6C8C7"/>
          </a:solidFill>
        </p:grpSpPr>
        <p:sp>
          <p:nvSpPr>
            <p:cNvPr id="3" name="Freeform 2">
              <a:extLst>
                <a:ext uri="{FF2B5EF4-FFF2-40B4-BE49-F238E27FC236}">
                  <a16:creationId xmlns:a16="http://schemas.microsoft.com/office/drawing/2014/main" id="{2FF5A4C6-0A08-AA7B-383D-3ED852BC0F20}"/>
                </a:ext>
              </a:extLst>
            </p:cNvPr>
            <p:cNvSpPr/>
            <p:nvPr/>
          </p:nvSpPr>
          <p:spPr>
            <a:xfrm>
              <a:off x="10429785" y="2460594"/>
              <a:ext cx="611125" cy="609390"/>
            </a:xfrm>
            <a:custGeom>
              <a:avLst/>
              <a:gdLst>
                <a:gd name="connsiteX0" fmla="*/ 307168 w 611125"/>
                <a:gd name="connsiteY0" fmla="*/ 379947 h 609390"/>
                <a:gd name="connsiteX1" fmla="*/ 307168 w 611125"/>
                <a:gd name="connsiteY1" fmla="*/ 372455 h 609390"/>
                <a:gd name="connsiteX2" fmla="*/ 307168 w 611125"/>
                <a:gd name="connsiteY2" fmla="*/ 164822 h 609390"/>
                <a:gd name="connsiteX3" fmla="*/ 375666 w 611125"/>
                <a:gd name="connsiteY3" fmla="*/ 123081 h 609390"/>
                <a:gd name="connsiteX4" fmla="*/ 400282 w 611125"/>
                <a:gd name="connsiteY4" fmla="*/ 164822 h 609390"/>
                <a:gd name="connsiteX5" fmla="*/ 400282 w 611125"/>
                <a:gd name="connsiteY5" fmla="*/ 278271 h 609390"/>
                <a:gd name="connsiteX6" fmla="*/ 400282 w 611125"/>
                <a:gd name="connsiteY6" fmla="*/ 286833 h 609390"/>
                <a:gd name="connsiteX7" fmla="*/ 464498 w 611125"/>
                <a:gd name="connsiteY7" fmla="*/ 303958 h 609390"/>
                <a:gd name="connsiteX8" fmla="*/ 507309 w 611125"/>
                <a:gd name="connsiteY8" fmla="*/ 295396 h 609390"/>
                <a:gd name="connsiteX9" fmla="*/ 540488 w 611125"/>
                <a:gd name="connsiteY9" fmla="*/ 324293 h 609390"/>
                <a:gd name="connsiteX10" fmla="*/ 540488 w 611125"/>
                <a:gd name="connsiteY10" fmla="*/ 23546 h 609390"/>
                <a:gd name="connsiteX11" fmla="*/ 532996 w 611125"/>
                <a:gd name="connsiteY11" fmla="*/ 23546 h 609390"/>
                <a:gd name="connsiteX12" fmla="*/ 164822 w 611125"/>
                <a:gd name="connsiteY12" fmla="*/ 23546 h 609390"/>
                <a:gd name="connsiteX13" fmla="*/ 153049 w 611125"/>
                <a:gd name="connsiteY13" fmla="*/ 28898 h 609390"/>
                <a:gd name="connsiteX14" fmla="*/ 48162 w 611125"/>
                <a:gd name="connsiteY14" fmla="*/ 134855 h 609390"/>
                <a:gd name="connsiteX15" fmla="*/ 41740 w 611125"/>
                <a:gd name="connsiteY15" fmla="*/ 141276 h 609390"/>
                <a:gd name="connsiteX16" fmla="*/ 141276 w 611125"/>
                <a:gd name="connsiteY16" fmla="*/ 141276 h 609390"/>
                <a:gd name="connsiteX17" fmla="*/ 141276 w 611125"/>
                <a:gd name="connsiteY17" fmla="*/ 131644 h 609390"/>
                <a:gd name="connsiteX18" fmla="*/ 141276 w 611125"/>
                <a:gd name="connsiteY18" fmla="*/ 71708 h 609390"/>
                <a:gd name="connsiteX19" fmla="*/ 153049 w 611125"/>
                <a:gd name="connsiteY19" fmla="*/ 58865 h 609390"/>
                <a:gd name="connsiteX20" fmla="*/ 164822 w 611125"/>
                <a:gd name="connsiteY20" fmla="*/ 71708 h 609390"/>
                <a:gd name="connsiteX21" fmla="*/ 164822 w 611125"/>
                <a:gd name="connsiteY21" fmla="*/ 151979 h 609390"/>
                <a:gd name="connsiteX22" fmla="*/ 150908 w 611125"/>
                <a:gd name="connsiteY22" fmla="*/ 164822 h 609390"/>
                <a:gd name="connsiteX23" fmla="*/ 33178 w 611125"/>
                <a:gd name="connsiteY23" fmla="*/ 164822 h 609390"/>
                <a:gd name="connsiteX24" fmla="*/ 23545 w 611125"/>
                <a:gd name="connsiteY24" fmla="*/ 164822 h 609390"/>
                <a:gd name="connsiteX25" fmla="*/ 23545 w 611125"/>
                <a:gd name="connsiteY25" fmla="*/ 172314 h 609390"/>
                <a:gd name="connsiteX26" fmla="*/ 23545 w 611125"/>
                <a:gd name="connsiteY26" fmla="*/ 287904 h 609390"/>
                <a:gd name="connsiteX27" fmla="*/ 23545 w 611125"/>
                <a:gd name="connsiteY27" fmla="*/ 294325 h 609390"/>
                <a:gd name="connsiteX28" fmla="*/ 11773 w 611125"/>
                <a:gd name="connsiteY28" fmla="*/ 305028 h 609390"/>
                <a:gd name="connsiteX29" fmla="*/ 0 w 611125"/>
                <a:gd name="connsiteY29" fmla="*/ 294325 h 609390"/>
                <a:gd name="connsiteX30" fmla="*/ 0 w 611125"/>
                <a:gd name="connsiteY30" fmla="*/ 287904 h 609390"/>
                <a:gd name="connsiteX31" fmla="*/ 0 w 611125"/>
                <a:gd name="connsiteY31" fmla="*/ 162682 h 609390"/>
                <a:gd name="connsiteX32" fmla="*/ 9632 w 611125"/>
                <a:gd name="connsiteY32" fmla="*/ 138066 h 609390"/>
                <a:gd name="connsiteX33" fmla="*/ 96325 w 611125"/>
                <a:gd name="connsiteY33" fmla="*/ 51373 h 609390"/>
                <a:gd name="connsiteX34" fmla="*/ 143416 w 611125"/>
                <a:gd name="connsiteY34" fmla="*/ 4281 h 609390"/>
                <a:gd name="connsiteX35" fmla="*/ 155190 w 611125"/>
                <a:gd name="connsiteY35" fmla="*/ 0 h 609390"/>
                <a:gd name="connsiteX36" fmla="*/ 549050 w 611125"/>
                <a:gd name="connsiteY36" fmla="*/ 0 h 609390"/>
                <a:gd name="connsiteX37" fmla="*/ 564034 w 611125"/>
                <a:gd name="connsiteY37" fmla="*/ 16054 h 609390"/>
                <a:gd name="connsiteX38" fmla="*/ 564034 w 611125"/>
                <a:gd name="connsiteY38" fmla="*/ 308239 h 609390"/>
                <a:gd name="connsiteX39" fmla="*/ 564034 w 611125"/>
                <a:gd name="connsiteY39" fmla="*/ 316801 h 609390"/>
                <a:gd name="connsiteX40" fmla="*/ 577948 w 611125"/>
                <a:gd name="connsiteY40" fmla="*/ 320012 h 609390"/>
                <a:gd name="connsiteX41" fmla="*/ 611126 w 611125"/>
                <a:gd name="connsiteY41" fmla="*/ 363893 h 609390"/>
                <a:gd name="connsiteX42" fmla="*/ 611126 w 611125"/>
                <a:gd name="connsiteY42" fmla="*/ 566175 h 609390"/>
                <a:gd name="connsiteX43" fmla="*/ 582228 w 611125"/>
                <a:gd name="connsiteY43" fmla="*/ 607915 h 609390"/>
                <a:gd name="connsiteX44" fmla="*/ 565104 w 611125"/>
                <a:gd name="connsiteY44" fmla="*/ 602564 h 609390"/>
                <a:gd name="connsiteX45" fmla="*/ 572596 w 611125"/>
                <a:gd name="connsiteY45" fmla="*/ 586510 h 609390"/>
                <a:gd name="connsiteX46" fmla="*/ 587580 w 611125"/>
                <a:gd name="connsiteY46" fmla="*/ 562964 h 609390"/>
                <a:gd name="connsiteX47" fmla="*/ 587580 w 611125"/>
                <a:gd name="connsiteY47" fmla="*/ 367104 h 609390"/>
                <a:gd name="connsiteX48" fmla="*/ 565104 w 611125"/>
                <a:gd name="connsiteY48" fmla="*/ 342488 h 609390"/>
                <a:gd name="connsiteX49" fmla="*/ 540488 w 611125"/>
                <a:gd name="connsiteY49" fmla="*/ 364964 h 609390"/>
                <a:gd name="connsiteX50" fmla="*/ 528715 w 611125"/>
                <a:gd name="connsiteY50" fmla="*/ 377806 h 609390"/>
                <a:gd name="connsiteX51" fmla="*/ 516942 w 611125"/>
                <a:gd name="connsiteY51" fmla="*/ 363893 h 609390"/>
                <a:gd name="connsiteX52" fmla="*/ 516942 w 611125"/>
                <a:gd name="connsiteY52" fmla="*/ 343558 h 609390"/>
                <a:gd name="connsiteX53" fmla="*/ 494466 w 611125"/>
                <a:gd name="connsiteY53" fmla="*/ 318941 h 609390"/>
                <a:gd name="connsiteX54" fmla="*/ 469850 w 611125"/>
                <a:gd name="connsiteY54" fmla="*/ 341418 h 609390"/>
                <a:gd name="connsiteX55" fmla="*/ 458077 w 611125"/>
                <a:gd name="connsiteY55" fmla="*/ 354261 h 609390"/>
                <a:gd name="connsiteX56" fmla="*/ 446304 w 611125"/>
                <a:gd name="connsiteY56" fmla="*/ 340347 h 609390"/>
                <a:gd name="connsiteX57" fmla="*/ 446304 w 611125"/>
                <a:gd name="connsiteY57" fmla="*/ 331785 h 609390"/>
                <a:gd name="connsiteX58" fmla="*/ 423828 w 611125"/>
                <a:gd name="connsiteY58" fmla="*/ 308239 h 609390"/>
                <a:gd name="connsiteX59" fmla="*/ 399212 w 611125"/>
                <a:gd name="connsiteY59" fmla="*/ 329644 h 609390"/>
                <a:gd name="connsiteX60" fmla="*/ 399212 w 611125"/>
                <a:gd name="connsiteY60" fmla="*/ 334995 h 609390"/>
                <a:gd name="connsiteX61" fmla="*/ 387438 w 611125"/>
                <a:gd name="connsiteY61" fmla="*/ 343558 h 609390"/>
                <a:gd name="connsiteX62" fmla="*/ 376736 w 611125"/>
                <a:gd name="connsiteY62" fmla="*/ 333925 h 609390"/>
                <a:gd name="connsiteX63" fmla="*/ 376736 w 611125"/>
                <a:gd name="connsiteY63" fmla="*/ 325363 h 609390"/>
                <a:gd name="connsiteX64" fmla="*/ 376736 w 611125"/>
                <a:gd name="connsiteY64" fmla="*/ 168033 h 609390"/>
                <a:gd name="connsiteX65" fmla="*/ 361752 w 611125"/>
                <a:gd name="connsiteY65" fmla="*/ 144487 h 609390"/>
                <a:gd name="connsiteX66" fmla="*/ 336065 w 611125"/>
                <a:gd name="connsiteY66" fmla="*/ 149838 h 609390"/>
                <a:gd name="connsiteX67" fmla="*/ 329644 w 611125"/>
                <a:gd name="connsiteY67" fmla="*/ 169103 h 609390"/>
                <a:gd name="connsiteX68" fmla="*/ 329644 w 611125"/>
                <a:gd name="connsiteY68" fmla="*/ 429180 h 609390"/>
                <a:gd name="connsiteX69" fmla="*/ 329644 w 611125"/>
                <a:gd name="connsiteY69" fmla="*/ 435601 h 609390"/>
                <a:gd name="connsiteX70" fmla="*/ 320011 w 611125"/>
                <a:gd name="connsiteY70" fmla="*/ 447374 h 609390"/>
                <a:gd name="connsiteX71" fmla="*/ 307168 w 611125"/>
                <a:gd name="connsiteY71" fmla="*/ 440953 h 609390"/>
                <a:gd name="connsiteX72" fmla="*/ 291114 w 611125"/>
                <a:gd name="connsiteY72" fmla="*/ 408845 h 609390"/>
                <a:gd name="connsiteX73" fmla="*/ 265428 w 611125"/>
                <a:gd name="connsiteY73" fmla="*/ 356401 h 609390"/>
                <a:gd name="connsiteX74" fmla="*/ 250444 w 611125"/>
                <a:gd name="connsiteY74" fmla="*/ 337136 h 609390"/>
                <a:gd name="connsiteX75" fmla="*/ 219406 w 611125"/>
                <a:gd name="connsiteY75" fmla="*/ 337136 h 609390"/>
                <a:gd name="connsiteX76" fmla="*/ 226897 w 611125"/>
                <a:gd name="connsiteY76" fmla="*/ 366034 h 609390"/>
                <a:gd name="connsiteX77" fmla="*/ 252584 w 611125"/>
                <a:gd name="connsiteY77" fmla="*/ 462358 h 609390"/>
                <a:gd name="connsiteX78" fmla="*/ 283622 w 611125"/>
                <a:gd name="connsiteY78" fmla="*/ 528715 h 609390"/>
                <a:gd name="connsiteX79" fmla="*/ 303957 w 611125"/>
                <a:gd name="connsiteY79" fmla="*/ 559753 h 609390"/>
                <a:gd name="connsiteX80" fmla="*/ 323222 w 611125"/>
                <a:gd name="connsiteY80" fmla="*/ 579018 h 609390"/>
                <a:gd name="connsiteX81" fmla="*/ 326433 w 611125"/>
                <a:gd name="connsiteY81" fmla="*/ 595072 h 609390"/>
                <a:gd name="connsiteX82" fmla="*/ 310379 w 611125"/>
                <a:gd name="connsiteY82" fmla="*/ 598283 h 609390"/>
                <a:gd name="connsiteX83" fmla="*/ 290044 w 611125"/>
                <a:gd name="connsiteY83" fmla="*/ 579018 h 609390"/>
                <a:gd name="connsiteX84" fmla="*/ 225827 w 611125"/>
                <a:gd name="connsiteY84" fmla="*/ 451656 h 609390"/>
                <a:gd name="connsiteX85" fmla="*/ 195860 w 611125"/>
                <a:gd name="connsiteY85" fmla="*/ 337136 h 609390"/>
                <a:gd name="connsiteX86" fmla="*/ 204422 w 611125"/>
                <a:gd name="connsiteY86" fmla="*/ 318941 h 609390"/>
                <a:gd name="connsiteX87" fmla="*/ 286833 w 611125"/>
                <a:gd name="connsiteY87" fmla="*/ 344628 h 609390"/>
                <a:gd name="connsiteX88" fmla="*/ 305028 w 611125"/>
                <a:gd name="connsiteY88" fmla="*/ 383158 h 609390"/>
                <a:gd name="connsiteX89" fmla="*/ 306098 w 611125"/>
                <a:gd name="connsiteY89" fmla="*/ 383158 h 609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611125" h="609390">
                  <a:moveTo>
                    <a:pt x="307168" y="379947"/>
                  </a:moveTo>
                  <a:cubicBezTo>
                    <a:pt x="307168" y="377806"/>
                    <a:pt x="307168" y="374596"/>
                    <a:pt x="307168" y="372455"/>
                  </a:cubicBezTo>
                  <a:cubicBezTo>
                    <a:pt x="307168" y="302887"/>
                    <a:pt x="307168" y="234390"/>
                    <a:pt x="307168" y="164822"/>
                  </a:cubicBezTo>
                  <a:cubicBezTo>
                    <a:pt x="307168" y="128433"/>
                    <a:pt x="344628" y="105957"/>
                    <a:pt x="375666" y="123081"/>
                  </a:cubicBezTo>
                  <a:cubicBezTo>
                    <a:pt x="391720" y="131644"/>
                    <a:pt x="400282" y="146628"/>
                    <a:pt x="400282" y="164822"/>
                  </a:cubicBezTo>
                  <a:cubicBezTo>
                    <a:pt x="400282" y="202282"/>
                    <a:pt x="400282" y="240812"/>
                    <a:pt x="400282" y="278271"/>
                  </a:cubicBezTo>
                  <a:cubicBezTo>
                    <a:pt x="400282" y="281482"/>
                    <a:pt x="400282" y="283622"/>
                    <a:pt x="400282" y="286833"/>
                  </a:cubicBezTo>
                  <a:cubicBezTo>
                    <a:pt x="425969" y="276130"/>
                    <a:pt x="447374" y="281482"/>
                    <a:pt x="464498" y="303958"/>
                  </a:cubicBezTo>
                  <a:cubicBezTo>
                    <a:pt x="477342" y="294325"/>
                    <a:pt x="491255" y="291115"/>
                    <a:pt x="507309" y="295396"/>
                  </a:cubicBezTo>
                  <a:cubicBezTo>
                    <a:pt x="522293" y="299677"/>
                    <a:pt x="532996" y="310379"/>
                    <a:pt x="540488" y="324293"/>
                  </a:cubicBezTo>
                  <a:lnTo>
                    <a:pt x="540488" y="23546"/>
                  </a:lnTo>
                  <a:lnTo>
                    <a:pt x="532996" y="23546"/>
                  </a:lnTo>
                  <a:cubicBezTo>
                    <a:pt x="409915" y="23546"/>
                    <a:pt x="287903" y="23546"/>
                    <a:pt x="164822" y="23546"/>
                  </a:cubicBezTo>
                  <a:cubicBezTo>
                    <a:pt x="159470" y="23546"/>
                    <a:pt x="156260" y="24616"/>
                    <a:pt x="153049" y="28898"/>
                  </a:cubicBezTo>
                  <a:cubicBezTo>
                    <a:pt x="117730" y="64216"/>
                    <a:pt x="82411" y="99535"/>
                    <a:pt x="48162" y="134855"/>
                  </a:cubicBezTo>
                  <a:cubicBezTo>
                    <a:pt x="46022" y="136995"/>
                    <a:pt x="44951" y="139136"/>
                    <a:pt x="41740" y="141276"/>
                  </a:cubicBezTo>
                  <a:lnTo>
                    <a:pt x="141276" y="141276"/>
                  </a:lnTo>
                  <a:cubicBezTo>
                    <a:pt x="141276" y="138066"/>
                    <a:pt x="141276" y="134855"/>
                    <a:pt x="141276" y="131644"/>
                  </a:cubicBezTo>
                  <a:cubicBezTo>
                    <a:pt x="141276" y="111309"/>
                    <a:pt x="141276" y="92044"/>
                    <a:pt x="141276" y="71708"/>
                  </a:cubicBezTo>
                  <a:cubicBezTo>
                    <a:pt x="141276" y="64216"/>
                    <a:pt x="146627" y="58865"/>
                    <a:pt x="153049" y="58865"/>
                  </a:cubicBezTo>
                  <a:cubicBezTo>
                    <a:pt x="159470" y="58865"/>
                    <a:pt x="164822" y="64216"/>
                    <a:pt x="164822" y="71708"/>
                  </a:cubicBezTo>
                  <a:cubicBezTo>
                    <a:pt x="164822" y="98465"/>
                    <a:pt x="164822" y="125222"/>
                    <a:pt x="164822" y="151979"/>
                  </a:cubicBezTo>
                  <a:cubicBezTo>
                    <a:pt x="164822" y="160541"/>
                    <a:pt x="160541" y="164822"/>
                    <a:pt x="150908" y="164822"/>
                  </a:cubicBezTo>
                  <a:cubicBezTo>
                    <a:pt x="111308" y="164822"/>
                    <a:pt x="72778" y="164822"/>
                    <a:pt x="33178" y="164822"/>
                  </a:cubicBezTo>
                  <a:cubicBezTo>
                    <a:pt x="29968" y="164822"/>
                    <a:pt x="27827" y="164822"/>
                    <a:pt x="23545" y="164822"/>
                  </a:cubicBezTo>
                  <a:cubicBezTo>
                    <a:pt x="23545" y="168033"/>
                    <a:pt x="23545" y="170174"/>
                    <a:pt x="23545" y="172314"/>
                  </a:cubicBezTo>
                  <a:cubicBezTo>
                    <a:pt x="23545" y="210844"/>
                    <a:pt x="23545" y="249374"/>
                    <a:pt x="23545" y="287904"/>
                  </a:cubicBezTo>
                  <a:cubicBezTo>
                    <a:pt x="23545" y="290045"/>
                    <a:pt x="23545" y="292185"/>
                    <a:pt x="23545" y="294325"/>
                  </a:cubicBezTo>
                  <a:cubicBezTo>
                    <a:pt x="23545" y="300747"/>
                    <a:pt x="18194" y="305028"/>
                    <a:pt x="11773" y="305028"/>
                  </a:cubicBezTo>
                  <a:cubicBezTo>
                    <a:pt x="5351" y="305028"/>
                    <a:pt x="1070" y="300747"/>
                    <a:pt x="0" y="294325"/>
                  </a:cubicBezTo>
                  <a:cubicBezTo>
                    <a:pt x="0" y="292185"/>
                    <a:pt x="0" y="290045"/>
                    <a:pt x="0" y="287904"/>
                  </a:cubicBezTo>
                  <a:cubicBezTo>
                    <a:pt x="0" y="246163"/>
                    <a:pt x="0" y="204423"/>
                    <a:pt x="0" y="162682"/>
                  </a:cubicBezTo>
                  <a:cubicBezTo>
                    <a:pt x="0" y="153049"/>
                    <a:pt x="2140" y="145558"/>
                    <a:pt x="9632" y="138066"/>
                  </a:cubicBezTo>
                  <a:cubicBezTo>
                    <a:pt x="39600" y="109168"/>
                    <a:pt x="67427" y="80271"/>
                    <a:pt x="96325" y="51373"/>
                  </a:cubicBezTo>
                  <a:cubicBezTo>
                    <a:pt x="112379" y="35319"/>
                    <a:pt x="127362" y="20335"/>
                    <a:pt x="143416" y="4281"/>
                  </a:cubicBezTo>
                  <a:cubicBezTo>
                    <a:pt x="146627" y="1071"/>
                    <a:pt x="150908" y="0"/>
                    <a:pt x="155190" y="0"/>
                  </a:cubicBezTo>
                  <a:cubicBezTo>
                    <a:pt x="286833" y="0"/>
                    <a:pt x="418477" y="0"/>
                    <a:pt x="549050" y="0"/>
                  </a:cubicBezTo>
                  <a:cubicBezTo>
                    <a:pt x="560823" y="0"/>
                    <a:pt x="564034" y="4281"/>
                    <a:pt x="564034" y="16054"/>
                  </a:cubicBezTo>
                  <a:cubicBezTo>
                    <a:pt x="564034" y="113449"/>
                    <a:pt x="564034" y="210844"/>
                    <a:pt x="564034" y="308239"/>
                  </a:cubicBezTo>
                  <a:lnTo>
                    <a:pt x="564034" y="316801"/>
                  </a:lnTo>
                  <a:cubicBezTo>
                    <a:pt x="569385" y="316801"/>
                    <a:pt x="573666" y="317871"/>
                    <a:pt x="577948" y="320012"/>
                  </a:cubicBezTo>
                  <a:cubicBezTo>
                    <a:pt x="597212" y="325363"/>
                    <a:pt x="611126" y="343558"/>
                    <a:pt x="611126" y="363893"/>
                  </a:cubicBezTo>
                  <a:cubicBezTo>
                    <a:pt x="611126" y="431320"/>
                    <a:pt x="611126" y="498748"/>
                    <a:pt x="611126" y="566175"/>
                  </a:cubicBezTo>
                  <a:cubicBezTo>
                    <a:pt x="611126" y="585440"/>
                    <a:pt x="600423" y="600424"/>
                    <a:pt x="582228" y="607915"/>
                  </a:cubicBezTo>
                  <a:cubicBezTo>
                    <a:pt x="574736" y="611127"/>
                    <a:pt x="568315" y="608986"/>
                    <a:pt x="565104" y="602564"/>
                  </a:cubicBezTo>
                  <a:cubicBezTo>
                    <a:pt x="561894" y="596142"/>
                    <a:pt x="565104" y="590791"/>
                    <a:pt x="572596" y="586510"/>
                  </a:cubicBezTo>
                  <a:cubicBezTo>
                    <a:pt x="582228" y="581158"/>
                    <a:pt x="587580" y="573667"/>
                    <a:pt x="587580" y="562964"/>
                  </a:cubicBezTo>
                  <a:cubicBezTo>
                    <a:pt x="587580" y="497677"/>
                    <a:pt x="587580" y="432391"/>
                    <a:pt x="587580" y="367104"/>
                  </a:cubicBezTo>
                  <a:cubicBezTo>
                    <a:pt x="587580" y="353190"/>
                    <a:pt x="577948" y="342488"/>
                    <a:pt x="565104" y="342488"/>
                  </a:cubicBezTo>
                  <a:cubicBezTo>
                    <a:pt x="552261" y="342488"/>
                    <a:pt x="542628" y="351050"/>
                    <a:pt x="540488" y="364964"/>
                  </a:cubicBezTo>
                  <a:cubicBezTo>
                    <a:pt x="540488" y="373526"/>
                    <a:pt x="535137" y="377806"/>
                    <a:pt x="528715" y="377806"/>
                  </a:cubicBezTo>
                  <a:cubicBezTo>
                    <a:pt x="522293" y="377806"/>
                    <a:pt x="518012" y="372455"/>
                    <a:pt x="516942" y="363893"/>
                  </a:cubicBezTo>
                  <a:cubicBezTo>
                    <a:pt x="516942" y="357472"/>
                    <a:pt x="516942" y="349980"/>
                    <a:pt x="516942" y="343558"/>
                  </a:cubicBezTo>
                  <a:cubicBezTo>
                    <a:pt x="516942" y="329644"/>
                    <a:pt x="507309" y="320012"/>
                    <a:pt x="494466" y="318941"/>
                  </a:cubicBezTo>
                  <a:cubicBezTo>
                    <a:pt x="481623" y="318941"/>
                    <a:pt x="470920" y="327504"/>
                    <a:pt x="469850" y="341418"/>
                  </a:cubicBezTo>
                  <a:cubicBezTo>
                    <a:pt x="469850" y="349980"/>
                    <a:pt x="464498" y="354261"/>
                    <a:pt x="458077" y="354261"/>
                  </a:cubicBezTo>
                  <a:cubicBezTo>
                    <a:pt x="450585" y="354261"/>
                    <a:pt x="446304" y="348910"/>
                    <a:pt x="446304" y="340347"/>
                  </a:cubicBezTo>
                  <a:cubicBezTo>
                    <a:pt x="446304" y="337136"/>
                    <a:pt x="446304" y="334995"/>
                    <a:pt x="446304" y="331785"/>
                  </a:cubicBezTo>
                  <a:cubicBezTo>
                    <a:pt x="446304" y="317871"/>
                    <a:pt x="436671" y="308239"/>
                    <a:pt x="423828" y="308239"/>
                  </a:cubicBezTo>
                  <a:cubicBezTo>
                    <a:pt x="410985" y="308239"/>
                    <a:pt x="401353" y="316801"/>
                    <a:pt x="399212" y="329644"/>
                  </a:cubicBezTo>
                  <a:cubicBezTo>
                    <a:pt x="399212" y="331785"/>
                    <a:pt x="399212" y="332855"/>
                    <a:pt x="399212" y="334995"/>
                  </a:cubicBezTo>
                  <a:cubicBezTo>
                    <a:pt x="397071" y="340347"/>
                    <a:pt x="392790" y="343558"/>
                    <a:pt x="387438" y="343558"/>
                  </a:cubicBezTo>
                  <a:cubicBezTo>
                    <a:pt x="382087" y="343558"/>
                    <a:pt x="377806" y="339277"/>
                    <a:pt x="376736" y="333925"/>
                  </a:cubicBezTo>
                  <a:cubicBezTo>
                    <a:pt x="376736" y="331785"/>
                    <a:pt x="376736" y="328574"/>
                    <a:pt x="376736" y="325363"/>
                  </a:cubicBezTo>
                  <a:cubicBezTo>
                    <a:pt x="376736" y="272920"/>
                    <a:pt x="376736" y="220477"/>
                    <a:pt x="376736" y="168033"/>
                  </a:cubicBezTo>
                  <a:cubicBezTo>
                    <a:pt x="376736" y="157330"/>
                    <a:pt x="372455" y="148768"/>
                    <a:pt x="361752" y="144487"/>
                  </a:cubicBezTo>
                  <a:cubicBezTo>
                    <a:pt x="353190" y="140206"/>
                    <a:pt x="342488" y="143417"/>
                    <a:pt x="336065" y="149838"/>
                  </a:cubicBezTo>
                  <a:cubicBezTo>
                    <a:pt x="330714" y="155190"/>
                    <a:pt x="329644" y="161612"/>
                    <a:pt x="329644" y="169103"/>
                  </a:cubicBezTo>
                  <a:cubicBezTo>
                    <a:pt x="329644" y="255796"/>
                    <a:pt x="329644" y="342488"/>
                    <a:pt x="329644" y="429180"/>
                  </a:cubicBezTo>
                  <a:cubicBezTo>
                    <a:pt x="329644" y="431320"/>
                    <a:pt x="329644" y="433461"/>
                    <a:pt x="329644" y="435601"/>
                  </a:cubicBezTo>
                  <a:cubicBezTo>
                    <a:pt x="329644" y="442023"/>
                    <a:pt x="326433" y="446304"/>
                    <a:pt x="320011" y="447374"/>
                  </a:cubicBezTo>
                  <a:cubicBezTo>
                    <a:pt x="313590" y="448445"/>
                    <a:pt x="309309" y="446304"/>
                    <a:pt x="307168" y="440953"/>
                  </a:cubicBezTo>
                  <a:cubicBezTo>
                    <a:pt x="301817" y="430250"/>
                    <a:pt x="296465" y="419547"/>
                    <a:pt x="291114" y="408845"/>
                  </a:cubicBezTo>
                  <a:cubicBezTo>
                    <a:pt x="282552" y="390650"/>
                    <a:pt x="275060" y="373526"/>
                    <a:pt x="265428" y="356401"/>
                  </a:cubicBezTo>
                  <a:cubicBezTo>
                    <a:pt x="261146" y="348910"/>
                    <a:pt x="255795" y="342488"/>
                    <a:pt x="250444" y="337136"/>
                  </a:cubicBezTo>
                  <a:cubicBezTo>
                    <a:pt x="241882" y="329644"/>
                    <a:pt x="231179" y="331785"/>
                    <a:pt x="219406" y="337136"/>
                  </a:cubicBezTo>
                  <a:cubicBezTo>
                    <a:pt x="221546" y="346769"/>
                    <a:pt x="223687" y="356401"/>
                    <a:pt x="226897" y="366034"/>
                  </a:cubicBezTo>
                  <a:cubicBezTo>
                    <a:pt x="235460" y="398142"/>
                    <a:pt x="241882" y="431320"/>
                    <a:pt x="252584" y="462358"/>
                  </a:cubicBezTo>
                  <a:cubicBezTo>
                    <a:pt x="260076" y="484834"/>
                    <a:pt x="272920" y="507310"/>
                    <a:pt x="283622" y="528715"/>
                  </a:cubicBezTo>
                  <a:cubicBezTo>
                    <a:pt x="288974" y="539418"/>
                    <a:pt x="296465" y="550121"/>
                    <a:pt x="303957" y="559753"/>
                  </a:cubicBezTo>
                  <a:cubicBezTo>
                    <a:pt x="309309" y="567245"/>
                    <a:pt x="316801" y="573667"/>
                    <a:pt x="323222" y="579018"/>
                  </a:cubicBezTo>
                  <a:cubicBezTo>
                    <a:pt x="328573" y="583299"/>
                    <a:pt x="329644" y="589721"/>
                    <a:pt x="326433" y="595072"/>
                  </a:cubicBezTo>
                  <a:cubicBezTo>
                    <a:pt x="323222" y="600424"/>
                    <a:pt x="315731" y="602564"/>
                    <a:pt x="310379" y="598283"/>
                  </a:cubicBezTo>
                  <a:cubicBezTo>
                    <a:pt x="302887" y="592932"/>
                    <a:pt x="295395" y="586510"/>
                    <a:pt x="290044" y="579018"/>
                  </a:cubicBezTo>
                  <a:cubicBezTo>
                    <a:pt x="261146" y="540488"/>
                    <a:pt x="237600" y="498748"/>
                    <a:pt x="225827" y="451656"/>
                  </a:cubicBezTo>
                  <a:cubicBezTo>
                    <a:pt x="216195" y="413126"/>
                    <a:pt x="206563" y="375666"/>
                    <a:pt x="195860" y="337136"/>
                  </a:cubicBezTo>
                  <a:cubicBezTo>
                    <a:pt x="193719" y="327504"/>
                    <a:pt x="195860" y="323223"/>
                    <a:pt x="204422" y="318941"/>
                  </a:cubicBezTo>
                  <a:cubicBezTo>
                    <a:pt x="238671" y="300747"/>
                    <a:pt x="269708" y="310379"/>
                    <a:pt x="286833" y="344628"/>
                  </a:cubicBezTo>
                  <a:cubicBezTo>
                    <a:pt x="293255" y="357472"/>
                    <a:pt x="299677" y="370315"/>
                    <a:pt x="305028" y="383158"/>
                  </a:cubicBezTo>
                  <a:cubicBezTo>
                    <a:pt x="305028" y="383158"/>
                    <a:pt x="305028" y="383158"/>
                    <a:pt x="306098" y="383158"/>
                  </a:cubicBezTo>
                  <a:close/>
                </a:path>
              </a:pathLst>
            </a:custGeom>
            <a:grpFill/>
            <a:ln w="10698" cap="flat">
              <a:noFill/>
              <a:prstDash val="solid"/>
              <a:miter/>
            </a:ln>
          </p:spPr>
          <p:txBody>
            <a:bodyPr rtlCol="0" anchor="ctr"/>
            <a:lstStyle/>
            <a:p>
              <a:endParaRPr lang="en-US"/>
            </a:p>
          </p:txBody>
        </p:sp>
        <p:sp>
          <p:nvSpPr>
            <p:cNvPr id="4" name="Freeform 3">
              <a:extLst>
                <a:ext uri="{FF2B5EF4-FFF2-40B4-BE49-F238E27FC236}">
                  <a16:creationId xmlns:a16="http://schemas.microsoft.com/office/drawing/2014/main" id="{F80AD3B8-A95E-904A-04CA-ABC9A2C470C3}"/>
                </a:ext>
              </a:extLst>
            </p:cNvPr>
            <p:cNvSpPr/>
            <p:nvPr/>
          </p:nvSpPr>
          <p:spPr>
            <a:xfrm>
              <a:off x="10336671" y="2791309"/>
              <a:ext cx="258070" cy="376736"/>
            </a:xfrm>
            <a:custGeom>
              <a:avLst/>
              <a:gdLst>
                <a:gd name="connsiteX0" fmla="*/ 186227 w 258070"/>
                <a:gd name="connsiteY0" fmla="*/ 281482 h 376736"/>
                <a:gd name="connsiteX1" fmla="*/ 219406 w 258070"/>
                <a:gd name="connsiteY1" fmla="*/ 281482 h 376736"/>
                <a:gd name="connsiteX2" fmla="*/ 235460 w 258070"/>
                <a:gd name="connsiteY2" fmla="*/ 296466 h 376736"/>
                <a:gd name="connsiteX3" fmla="*/ 235460 w 258070"/>
                <a:gd name="connsiteY3" fmla="*/ 360682 h 376736"/>
                <a:gd name="connsiteX4" fmla="*/ 223687 w 258070"/>
                <a:gd name="connsiteY4" fmla="*/ 375666 h 376736"/>
                <a:gd name="connsiteX5" fmla="*/ 211914 w 258070"/>
                <a:gd name="connsiteY5" fmla="*/ 360682 h 376736"/>
                <a:gd name="connsiteX6" fmla="*/ 211914 w 258070"/>
                <a:gd name="connsiteY6" fmla="*/ 306098 h 376736"/>
                <a:gd name="connsiteX7" fmla="*/ 23546 w 258070"/>
                <a:gd name="connsiteY7" fmla="*/ 306098 h 376736"/>
                <a:gd name="connsiteX8" fmla="*/ 23546 w 258070"/>
                <a:gd name="connsiteY8" fmla="*/ 349980 h 376736"/>
                <a:gd name="connsiteX9" fmla="*/ 23546 w 258070"/>
                <a:gd name="connsiteY9" fmla="*/ 364963 h 376736"/>
                <a:gd name="connsiteX10" fmla="*/ 11773 w 258070"/>
                <a:gd name="connsiteY10" fmla="*/ 376736 h 376736"/>
                <a:gd name="connsiteX11" fmla="*/ 0 w 258070"/>
                <a:gd name="connsiteY11" fmla="*/ 364963 h 376736"/>
                <a:gd name="connsiteX12" fmla="*/ 0 w 258070"/>
                <a:gd name="connsiteY12" fmla="*/ 293255 h 376736"/>
                <a:gd name="connsiteX13" fmla="*/ 11773 w 258070"/>
                <a:gd name="connsiteY13" fmla="*/ 281482 h 376736"/>
                <a:gd name="connsiteX14" fmla="*/ 21405 w 258070"/>
                <a:gd name="connsiteY14" fmla="*/ 281482 h 376736"/>
                <a:gd name="connsiteX15" fmla="*/ 33178 w 258070"/>
                <a:gd name="connsiteY15" fmla="*/ 179806 h 376736"/>
                <a:gd name="connsiteX16" fmla="*/ 40670 w 258070"/>
                <a:gd name="connsiteY16" fmla="*/ 117730 h 376736"/>
                <a:gd name="connsiteX17" fmla="*/ 53514 w 258070"/>
                <a:gd name="connsiteY17" fmla="*/ 87763 h 376736"/>
                <a:gd name="connsiteX18" fmla="*/ 116659 w 258070"/>
                <a:gd name="connsiteY18" fmla="*/ 7492 h 376736"/>
                <a:gd name="connsiteX19" fmla="*/ 132714 w 258070"/>
                <a:gd name="connsiteY19" fmla="*/ 0 h 376736"/>
                <a:gd name="connsiteX20" fmla="*/ 242952 w 258070"/>
                <a:gd name="connsiteY20" fmla="*/ 0 h 376736"/>
                <a:gd name="connsiteX21" fmla="*/ 257936 w 258070"/>
                <a:gd name="connsiteY21" fmla="*/ 14983 h 376736"/>
                <a:gd name="connsiteX22" fmla="*/ 252584 w 258070"/>
                <a:gd name="connsiteY22" fmla="*/ 47092 h 376736"/>
                <a:gd name="connsiteX23" fmla="*/ 196930 w 258070"/>
                <a:gd name="connsiteY23" fmla="*/ 82411 h 376736"/>
                <a:gd name="connsiteX24" fmla="*/ 173384 w 258070"/>
                <a:gd name="connsiteY24" fmla="*/ 95254 h 376736"/>
                <a:gd name="connsiteX25" fmla="*/ 158400 w 258070"/>
                <a:gd name="connsiteY25" fmla="*/ 117730 h 376736"/>
                <a:gd name="connsiteX26" fmla="*/ 158400 w 258070"/>
                <a:gd name="connsiteY26" fmla="*/ 127362 h 376736"/>
                <a:gd name="connsiteX27" fmla="*/ 187298 w 258070"/>
                <a:gd name="connsiteY27" fmla="*/ 225827 h 376736"/>
                <a:gd name="connsiteX28" fmla="*/ 186227 w 258070"/>
                <a:gd name="connsiteY28" fmla="*/ 280412 h 376736"/>
                <a:gd name="connsiteX29" fmla="*/ 234389 w 258070"/>
                <a:gd name="connsiteY29" fmla="*/ 22475 h 376736"/>
                <a:gd name="connsiteX30" fmla="*/ 141276 w 258070"/>
                <a:gd name="connsiteY30" fmla="*/ 22475 h 376736"/>
                <a:gd name="connsiteX31" fmla="*/ 130573 w 258070"/>
                <a:gd name="connsiteY31" fmla="*/ 27827 h 376736"/>
                <a:gd name="connsiteX32" fmla="*/ 73848 w 258070"/>
                <a:gd name="connsiteY32" fmla="*/ 100605 h 376736"/>
                <a:gd name="connsiteX33" fmla="*/ 64216 w 258070"/>
                <a:gd name="connsiteY33" fmla="*/ 123081 h 376736"/>
                <a:gd name="connsiteX34" fmla="*/ 49232 w 258070"/>
                <a:gd name="connsiteY34" fmla="*/ 241882 h 376736"/>
                <a:gd name="connsiteX35" fmla="*/ 44952 w 258070"/>
                <a:gd name="connsiteY35" fmla="*/ 281482 h 376736"/>
                <a:gd name="connsiteX36" fmla="*/ 161611 w 258070"/>
                <a:gd name="connsiteY36" fmla="*/ 281482 h 376736"/>
                <a:gd name="connsiteX37" fmla="*/ 162682 w 258070"/>
                <a:gd name="connsiteY37" fmla="*/ 225827 h 376736"/>
                <a:gd name="connsiteX38" fmla="*/ 131644 w 258070"/>
                <a:gd name="connsiteY38" fmla="*/ 132714 h 376736"/>
                <a:gd name="connsiteX39" fmla="*/ 131644 w 258070"/>
                <a:gd name="connsiteY39" fmla="*/ 116659 h 376736"/>
                <a:gd name="connsiteX40" fmla="*/ 163752 w 258070"/>
                <a:gd name="connsiteY40" fmla="*/ 67427 h 376736"/>
                <a:gd name="connsiteX41" fmla="*/ 176595 w 258070"/>
                <a:gd name="connsiteY41" fmla="*/ 59935 h 376736"/>
                <a:gd name="connsiteX42" fmla="*/ 204422 w 258070"/>
                <a:gd name="connsiteY42" fmla="*/ 58865 h 376736"/>
                <a:gd name="connsiteX43" fmla="*/ 233319 w 258070"/>
                <a:gd name="connsiteY43" fmla="*/ 23546 h 376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258070" h="376736">
                  <a:moveTo>
                    <a:pt x="186227" y="281482"/>
                  </a:moveTo>
                  <a:cubicBezTo>
                    <a:pt x="196930" y="281482"/>
                    <a:pt x="207633" y="281482"/>
                    <a:pt x="219406" y="281482"/>
                  </a:cubicBezTo>
                  <a:cubicBezTo>
                    <a:pt x="231179" y="281482"/>
                    <a:pt x="235460" y="285763"/>
                    <a:pt x="235460" y="296466"/>
                  </a:cubicBezTo>
                  <a:cubicBezTo>
                    <a:pt x="235460" y="317871"/>
                    <a:pt x="235460" y="339277"/>
                    <a:pt x="235460" y="360682"/>
                  </a:cubicBezTo>
                  <a:cubicBezTo>
                    <a:pt x="235460" y="370314"/>
                    <a:pt x="231179" y="375666"/>
                    <a:pt x="223687" y="375666"/>
                  </a:cubicBezTo>
                  <a:cubicBezTo>
                    <a:pt x="216195" y="375666"/>
                    <a:pt x="211914" y="370314"/>
                    <a:pt x="211914" y="360682"/>
                  </a:cubicBezTo>
                  <a:cubicBezTo>
                    <a:pt x="211914" y="342488"/>
                    <a:pt x="211914" y="324293"/>
                    <a:pt x="211914" y="306098"/>
                  </a:cubicBezTo>
                  <a:lnTo>
                    <a:pt x="23546" y="306098"/>
                  </a:lnTo>
                  <a:cubicBezTo>
                    <a:pt x="23546" y="321082"/>
                    <a:pt x="23546" y="334995"/>
                    <a:pt x="23546" y="349980"/>
                  </a:cubicBezTo>
                  <a:cubicBezTo>
                    <a:pt x="23546" y="355331"/>
                    <a:pt x="23546" y="359612"/>
                    <a:pt x="23546" y="364963"/>
                  </a:cubicBezTo>
                  <a:cubicBezTo>
                    <a:pt x="23546" y="371385"/>
                    <a:pt x="18195" y="376736"/>
                    <a:pt x="11773" y="376736"/>
                  </a:cubicBezTo>
                  <a:cubicBezTo>
                    <a:pt x="5351" y="376736"/>
                    <a:pt x="0" y="372455"/>
                    <a:pt x="0" y="364963"/>
                  </a:cubicBezTo>
                  <a:cubicBezTo>
                    <a:pt x="0" y="341417"/>
                    <a:pt x="0" y="317871"/>
                    <a:pt x="0" y="293255"/>
                  </a:cubicBezTo>
                  <a:cubicBezTo>
                    <a:pt x="0" y="286833"/>
                    <a:pt x="4281" y="282552"/>
                    <a:pt x="11773" y="281482"/>
                  </a:cubicBezTo>
                  <a:cubicBezTo>
                    <a:pt x="14983" y="281482"/>
                    <a:pt x="19265" y="281482"/>
                    <a:pt x="21405" y="281482"/>
                  </a:cubicBezTo>
                  <a:cubicBezTo>
                    <a:pt x="25686" y="247233"/>
                    <a:pt x="28898" y="212984"/>
                    <a:pt x="33178" y="179806"/>
                  </a:cubicBezTo>
                  <a:cubicBezTo>
                    <a:pt x="35319" y="159470"/>
                    <a:pt x="37460" y="138065"/>
                    <a:pt x="40670" y="117730"/>
                  </a:cubicBezTo>
                  <a:cubicBezTo>
                    <a:pt x="42811" y="107027"/>
                    <a:pt x="47092" y="96325"/>
                    <a:pt x="53514" y="87763"/>
                  </a:cubicBezTo>
                  <a:cubicBezTo>
                    <a:pt x="73848" y="59935"/>
                    <a:pt x="95254" y="34249"/>
                    <a:pt x="116659" y="7492"/>
                  </a:cubicBezTo>
                  <a:cubicBezTo>
                    <a:pt x="120941" y="2141"/>
                    <a:pt x="125222" y="0"/>
                    <a:pt x="132714" y="0"/>
                  </a:cubicBezTo>
                  <a:cubicBezTo>
                    <a:pt x="169103" y="0"/>
                    <a:pt x="206563" y="0"/>
                    <a:pt x="242952" y="0"/>
                  </a:cubicBezTo>
                  <a:cubicBezTo>
                    <a:pt x="253655" y="0"/>
                    <a:pt x="259006" y="4281"/>
                    <a:pt x="257936" y="14983"/>
                  </a:cubicBezTo>
                  <a:cubicBezTo>
                    <a:pt x="257936" y="25686"/>
                    <a:pt x="257936" y="37460"/>
                    <a:pt x="252584" y="47092"/>
                  </a:cubicBezTo>
                  <a:cubicBezTo>
                    <a:pt x="242952" y="70638"/>
                    <a:pt x="222617" y="83481"/>
                    <a:pt x="196930" y="82411"/>
                  </a:cubicBezTo>
                  <a:cubicBezTo>
                    <a:pt x="185157" y="82411"/>
                    <a:pt x="178736" y="85622"/>
                    <a:pt x="173384" y="95254"/>
                  </a:cubicBezTo>
                  <a:cubicBezTo>
                    <a:pt x="169103" y="103817"/>
                    <a:pt x="163752" y="110238"/>
                    <a:pt x="158400" y="117730"/>
                  </a:cubicBezTo>
                  <a:cubicBezTo>
                    <a:pt x="156260" y="120941"/>
                    <a:pt x="156260" y="123081"/>
                    <a:pt x="158400" y="127362"/>
                  </a:cubicBezTo>
                  <a:cubicBezTo>
                    <a:pt x="177665" y="157330"/>
                    <a:pt x="186227" y="190509"/>
                    <a:pt x="187298" y="225827"/>
                  </a:cubicBezTo>
                  <a:cubicBezTo>
                    <a:pt x="187298" y="244022"/>
                    <a:pt x="187298" y="262217"/>
                    <a:pt x="186227" y="280412"/>
                  </a:cubicBezTo>
                  <a:close/>
                  <a:moveTo>
                    <a:pt x="234389" y="22475"/>
                  </a:moveTo>
                  <a:cubicBezTo>
                    <a:pt x="203352" y="22475"/>
                    <a:pt x="172314" y="22475"/>
                    <a:pt x="141276" y="22475"/>
                  </a:cubicBezTo>
                  <a:cubicBezTo>
                    <a:pt x="135925" y="22475"/>
                    <a:pt x="133784" y="24616"/>
                    <a:pt x="130573" y="27827"/>
                  </a:cubicBezTo>
                  <a:cubicBezTo>
                    <a:pt x="111308" y="52443"/>
                    <a:pt x="92043" y="75989"/>
                    <a:pt x="73848" y="100605"/>
                  </a:cubicBezTo>
                  <a:cubicBezTo>
                    <a:pt x="69568" y="107027"/>
                    <a:pt x="65286" y="115589"/>
                    <a:pt x="64216" y="123081"/>
                  </a:cubicBezTo>
                  <a:cubicBezTo>
                    <a:pt x="58865" y="162682"/>
                    <a:pt x="54584" y="202281"/>
                    <a:pt x="49232" y="241882"/>
                  </a:cubicBezTo>
                  <a:cubicBezTo>
                    <a:pt x="48162" y="254725"/>
                    <a:pt x="47092" y="267568"/>
                    <a:pt x="44952" y="281482"/>
                  </a:cubicBezTo>
                  <a:lnTo>
                    <a:pt x="161611" y="281482"/>
                  </a:lnTo>
                  <a:cubicBezTo>
                    <a:pt x="161611" y="262217"/>
                    <a:pt x="163752" y="244022"/>
                    <a:pt x="162682" y="225827"/>
                  </a:cubicBezTo>
                  <a:cubicBezTo>
                    <a:pt x="161611" y="191579"/>
                    <a:pt x="153049" y="160541"/>
                    <a:pt x="131644" y="132714"/>
                  </a:cubicBezTo>
                  <a:cubicBezTo>
                    <a:pt x="127362" y="127362"/>
                    <a:pt x="127362" y="122011"/>
                    <a:pt x="131644" y="116659"/>
                  </a:cubicBezTo>
                  <a:cubicBezTo>
                    <a:pt x="142346" y="100605"/>
                    <a:pt x="153049" y="83481"/>
                    <a:pt x="163752" y="67427"/>
                  </a:cubicBezTo>
                  <a:cubicBezTo>
                    <a:pt x="166962" y="63146"/>
                    <a:pt x="171244" y="59935"/>
                    <a:pt x="176595" y="59935"/>
                  </a:cubicBezTo>
                  <a:cubicBezTo>
                    <a:pt x="186227" y="59935"/>
                    <a:pt x="194790" y="59935"/>
                    <a:pt x="204422" y="58865"/>
                  </a:cubicBezTo>
                  <a:cubicBezTo>
                    <a:pt x="221547" y="56724"/>
                    <a:pt x="233319" y="41740"/>
                    <a:pt x="233319" y="23546"/>
                  </a:cubicBezTo>
                  <a:close/>
                </a:path>
              </a:pathLst>
            </a:custGeom>
            <a:grpFill/>
            <a:ln w="10698"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94E15E31-7828-F07A-9ECC-2FEAB587E600}"/>
                </a:ext>
              </a:extLst>
            </p:cNvPr>
            <p:cNvSpPr/>
            <p:nvPr/>
          </p:nvSpPr>
          <p:spPr>
            <a:xfrm>
              <a:off x="10736953" y="3072791"/>
              <a:ext cx="306098" cy="94183"/>
            </a:xfrm>
            <a:custGeom>
              <a:avLst/>
              <a:gdLst>
                <a:gd name="connsiteX0" fmla="*/ 23546 w 306098"/>
                <a:gd name="connsiteY0" fmla="*/ 23546 h 94183"/>
                <a:gd name="connsiteX1" fmla="*/ 23546 w 306098"/>
                <a:gd name="connsiteY1" fmla="*/ 80271 h 94183"/>
                <a:gd name="connsiteX2" fmla="*/ 17125 w 306098"/>
                <a:gd name="connsiteY2" fmla="*/ 90973 h 94183"/>
                <a:gd name="connsiteX3" fmla="*/ 5351 w 306098"/>
                <a:gd name="connsiteY3" fmla="*/ 90973 h 94183"/>
                <a:gd name="connsiteX4" fmla="*/ 0 w 306098"/>
                <a:gd name="connsiteY4" fmla="*/ 80271 h 94183"/>
                <a:gd name="connsiteX5" fmla="*/ 0 w 306098"/>
                <a:gd name="connsiteY5" fmla="*/ 12843 h 94183"/>
                <a:gd name="connsiteX6" fmla="*/ 12843 w 306098"/>
                <a:gd name="connsiteY6" fmla="*/ 0 h 94183"/>
                <a:gd name="connsiteX7" fmla="*/ 72779 w 306098"/>
                <a:gd name="connsiteY7" fmla="*/ 0 h 94183"/>
                <a:gd name="connsiteX8" fmla="*/ 288974 w 306098"/>
                <a:gd name="connsiteY8" fmla="*/ 0 h 94183"/>
                <a:gd name="connsiteX9" fmla="*/ 306099 w 306098"/>
                <a:gd name="connsiteY9" fmla="*/ 17124 h 94183"/>
                <a:gd name="connsiteX10" fmla="*/ 306099 w 306098"/>
                <a:gd name="connsiteY10" fmla="*/ 79200 h 94183"/>
                <a:gd name="connsiteX11" fmla="*/ 294325 w 306098"/>
                <a:gd name="connsiteY11" fmla="*/ 94184 h 94183"/>
                <a:gd name="connsiteX12" fmla="*/ 282552 w 306098"/>
                <a:gd name="connsiteY12" fmla="*/ 79200 h 94183"/>
                <a:gd name="connsiteX13" fmla="*/ 282552 w 306098"/>
                <a:gd name="connsiteY13" fmla="*/ 23546 h 94183"/>
                <a:gd name="connsiteX14" fmla="*/ 23546 w 306098"/>
                <a:gd name="connsiteY14" fmla="*/ 23546 h 94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6098" h="94183">
                  <a:moveTo>
                    <a:pt x="23546" y="23546"/>
                  </a:moveTo>
                  <a:cubicBezTo>
                    <a:pt x="23546" y="42811"/>
                    <a:pt x="23546" y="62076"/>
                    <a:pt x="23546" y="80271"/>
                  </a:cubicBezTo>
                  <a:cubicBezTo>
                    <a:pt x="23546" y="84552"/>
                    <a:pt x="20335" y="88833"/>
                    <a:pt x="17125" y="90973"/>
                  </a:cubicBezTo>
                  <a:cubicBezTo>
                    <a:pt x="14984" y="93114"/>
                    <a:pt x="8563" y="92043"/>
                    <a:pt x="5351" y="90973"/>
                  </a:cubicBezTo>
                  <a:cubicBezTo>
                    <a:pt x="2141" y="88833"/>
                    <a:pt x="0" y="83481"/>
                    <a:pt x="0" y="80271"/>
                  </a:cubicBezTo>
                  <a:cubicBezTo>
                    <a:pt x="0" y="57795"/>
                    <a:pt x="0" y="35319"/>
                    <a:pt x="0" y="12843"/>
                  </a:cubicBezTo>
                  <a:cubicBezTo>
                    <a:pt x="0" y="4281"/>
                    <a:pt x="4281" y="0"/>
                    <a:pt x="12843" y="0"/>
                  </a:cubicBezTo>
                  <a:cubicBezTo>
                    <a:pt x="33179" y="0"/>
                    <a:pt x="52444" y="0"/>
                    <a:pt x="72779" y="0"/>
                  </a:cubicBezTo>
                  <a:cubicBezTo>
                    <a:pt x="144487" y="0"/>
                    <a:pt x="217266" y="0"/>
                    <a:pt x="288974" y="0"/>
                  </a:cubicBezTo>
                  <a:cubicBezTo>
                    <a:pt x="302888" y="0"/>
                    <a:pt x="306099" y="3211"/>
                    <a:pt x="306099" y="17124"/>
                  </a:cubicBezTo>
                  <a:cubicBezTo>
                    <a:pt x="306099" y="37460"/>
                    <a:pt x="306099" y="58865"/>
                    <a:pt x="306099" y="79200"/>
                  </a:cubicBezTo>
                  <a:cubicBezTo>
                    <a:pt x="306099" y="88833"/>
                    <a:pt x="301817" y="94184"/>
                    <a:pt x="294325" y="94184"/>
                  </a:cubicBezTo>
                  <a:cubicBezTo>
                    <a:pt x="286834" y="94184"/>
                    <a:pt x="282552" y="88833"/>
                    <a:pt x="282552" y="79200"/>
                  </a:cubicBezTo>
                  <a:cubicBezTo>
                    <a:pt x="282552" y="61006"/>
                    <a:pt x="282552" y="42811"/>
                    <a:pt x="282552" y="23546"/>
                  </a:cubicBezTo>
                  <a:lnTo>
                    <a:pt x="23546" y="23546"/>
                  </a:lnTo>
                  <a:close/>
                </a:path>
              </a:pathLst>
            </a:custGeom>
            <a:grpFill/>
            <a:ln w="10698"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F0424840-BF88-441E-797B-356C3681EF35}"/>
                </a:ext>
              </a:extLst>
            </p:cNvPr>
            <p:cNvSpPr/>
            <p:nvPr/>
          </p:nvSpPr>
          <p:spPr>
            <a:xfrm>
              <a:off x="10502279" y="2697125"/>
              <a:ext cx="211128" cy="23545"/>
            </a:xfrm>
            <a:custGeom>
              <a:avLst/>
              <a:gdLst>
                <a:gd name="connsiteX0" fmla="*/ 104102 w 211128"/>
                <a:gd name="connsiteY0" fmla="*/ 22475 h 23545"/>
                <a:gd name="connsiteX1" fmla="*/ 14198 w 211128"/>
                <a:gd name="connsiteY1" fmla="*/ 22475 h 23545"/>
                <a:gd name="connsiteX2" fmla="*/ 3496 w 211128"/>
                <a:gd name="connsiteY2" fmla="*/ 19265 h 23545"/>
                <a:gd name="connsiteX3" fmla="*/ 285 w 211128"/>
                <a:gd name="connsiteY3" fmla="*/ 8562 h 23545"/>
                <a:gd name="connsiteX4" fmla="*/ 9917 w 211128"/>
                <a:gd name="connsiteY4" fmla="*/ 0 h 23545"/>
                <a:gd name="connsiteX5" fmla="*/ 16339 w 211128"/>
                <a:gd name="connsiteY5" fmla="*/ 0 h 23545"/>
                <a:gd name="connsiteX6" fmla="*/ 195075 w 211128"/>
                <a:gd name="connsiteY6" fmla="*/ 0 h 23545"/>
                <a:gd name="connsiteX7" fmla="*/ 199355 w 211128"/>
                <a:gd name="connsiteY7" fmla="*/ 0 h 23545"/>
                <a:gd name="connsiteX8" fmla="*/ 211129 w 211128"/>
                <a:gd name="connsiteY8" fmla="*/ 11773 h 23545"/>
                <a:gd name="connsiteX9" fmla="*/ 199355 w 211128"/>
                <a:gd name="connsiteY9" fmla="*/ 23545 h 23545"/>
                <a:gd name="connsiteX10" fmla="*/ 164037 w 211128"/>
                <a:gd name="connsiteY10" fmla="*/ 23545 h 23545"/>
                <a:gd name="connsiteX11" fmla="*/ 105172 w 211128"/>
                <a:gd name="connsiteY11" fmla="*/ 23545 h 23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1128" h="23545">
                  <a:moveTo>
                    <a:pt x="104102" y="22475"/>
                  </a:moveTo>
                  <a:cubicBezTo>
                    <a:pt x="74133" y="22475"/>
                    <a:pt x="44166" y="22475"/>
                    <a:pt x="14198" y="22475"/>
                  </a:cubicBezTo>
                  <a:cubicBezTo>
                    <a:pt x="9917" y="22475"/>
                    <a:pt x="5636" y="21405"/>
                    <a:pt x="3496" y="19265"/>
                  </a:cubicBezTo>
                  <a:cubicBezTo>
                    <a:pt x="1355" y="17124"/>
                    <a:pt x="-786" y="11773"/>
                    <a:pt x="285" y="8562"/>
                  </a:cubicBezTo>
                  <a:cubicBezTo>
                    <a:pt x="1355" y="5351"/>
                    <a:pt x="5636" y="2140"/>
                    <a:pt x="9917" y="0"/>
                  </a:cubicBezTo>
                  <a:cubicBezTo>
                    <a:pt x="10988" y="0"/>
                    <a:pt x="14198" y="0"/>
                    <a:pt x="16339" y="0"/>
                  </a:cubicBezTo>
                  <a:cubicBezTo>
                    <a:pt x="76274" y="0"/>
                    <a:pt x="135139" y="0"/>
                    <a:pt x="195075" y="0"/>
                  </a:cubicBezTo>
                  <a:cubicBezTo>
                    <a:pt x="196145" y="0"/>
                    <a:pt x="198285" y="0"/>
                    <a:pt x="199355" y="0"/>
                  </a:cubicBezTo>
                  <a:cubicBezTo>
                    <a:pt x="206847" y="0"/>
                    <a:pt x="211129" y="5351"/>
                    <a:pt x="211129" y="11773"/>
                  </a:cubicBezTo>
                  <a:cubicBezTo>
                    <a:pt x="211129" y="18194"/>
                    <a:pt x="206847" y="23545"/>
                    <a:pt x="199355" y="23545"/>
                  </a:cubicBezTo>
                  <a:cubicBezTo>
                    <a:pt x="187583" y="23545"/>
                    <a:pt x="175809" y="23545"/>
                    <a:pt x="164037" y="23545"/>
                  </a:cubicBezTo>
                  <a:cubicBezTo>
                    <a:pt x="144772" y="23545"/>
                    <a:pt x="124436" y="23545"/>
                    <a:pt x="105172" y="23545"/>
                  </a:cubicBezTo>
                  <a:close/>
                </a:path>
              </a:pathLst>
            </a:custGeom>
            <a:grpFill/>
            <a:ln w="10698"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48E63C96-31B0-F589-88A8-1962BAD38F10}"/>
                </a:ext>
              </a:extLst>
            </p:cNvPr>
            <p:cNvSpPr/>
            <p:nvPr/>
          </p:nvSpPr>
          <p:spPr>
            <a:xfrm>
              <a:off x="10807592" y="2554778"/>
              <a:ext cx="117730" cy="23546"/>
            </a:xfrm>
            <a:custGeom>
              <a:avLst/>
              <a:gdLst>
                <a:gd name="connsiteX0" fmla="*/ 58865 w 117730"/>
                <a:gd name="connsiteY0" fmla="*/ 0 h 23546"/>
                <a:gd name="connsiteX1" fmla="*/ 102746 w 117730"/>
                <a:gd name="connsiteY1" fmla="*/ 0 h 23546"/>
                <a:gd name="connsiteX2" fmla="*/ 117730 w 117730"/>
                <a:gd name="connsiteY2" fmla="*/ 11773 h 23546"/>
                <a:gd name="connsiteX3" fmla="*/ 102746 w 117730"/>
                <a:gd name="connsiteY3" fmla="*/ 23546 h 23546"/>
                <a:gd name="connsiteX4" fmla="*/ 14983 w 117730"/>
                <a:gd name="connsiteY4" fmla="*/ 23546 h 23546"/>
                <a:gd name="connsiteX5" fmla="*/ 0 w 117730"/>
                <a:gd name="connsiteY5" fmla="*/ 11773 h 23546"/>
                <a:gd name="connsiteX6" fmla="*/ 14983 w 117730"/>
                <a:gd name="connsiteY6" fmla="*/ 0 h 23546"/>
                <a:gd name="connsiteX7" fmla="*/ 58865 w 117730"/>
                <a:gd name="connsiteY7" fmla="*/ 0 h 235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7730" h="23546">
                  <a:moveTo>
                    <a:pt x="58865" y="0"/>
                  </a:moveTo>
                  <a:cubicBezTo>
                    <a:pt x="73848" y="0"/>
                    <a:pt x="87763" y="0"/>
                    <a:pt x="102746" y="0"/>
                  </a:cubicBezTo>
                  <a:cubicBezTo>
                    <a:pt x="112379" y="0"/>
                    <a:pt x="117730" y="4281"/>
                    <a:pt x="117730" y="11773"/>
                  </a:cubicBezTo>
                  <a:cubicBezTo>
                    <a:pt x="117730" y="19265"/>
                    <a:pt x="112379" y="23546"/>
                    <a:pt x="102746" y="23546"/>
                  </a:cubicBezTo>
                  <a:cubicBezTo>
                    <a:pt x="73848" y="23546"/>
                    <a:pt x="43881" y="23546"/>
                    <a:pt x="14983" y="23546"/>
                  </a:cubicBezTo>
                  <a:cubicBezTo>
                    <a:pt x="5351" y="23546"/>
                    <a:pt x="0" y="19265"/>
                    <a:pt x="0" y="11773"/>
                  </a:cubicBezTo>
                  <a:cubicBezTo>
                    <a:pt x="0" y="4281"/>
                    <a:pt x="5351" y="0"/>
                    <a:pt x="14983" y="0"/>
                  </a:cubicBezTo>
                  <a:cubicBezTo>
                    <a:pt x="29968" y="0"/>
                    <a:pt x="43881" y="0"/>
                    <a:pt x="58865" y="0"/>
                  </a:cubicBezTo>
                  <a:close/>
                </a:path>
              </a:pathLst>
            </a:custGeom>
            <a:grpFill/>
            <a:ln w="10698" cap="flat">
              <a:no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197FD723-4072-B2B3-C3B6-75F3DD55684B}"/>
                </a:ext>
              </a:extLst>
            </p:cNvPr>
            <p:cNvSpPr/>
            <p:nvPr/>
          </p:nvSpPr>
          <p:spPr>
            <a:xfrm>
              <a:off x="10500423" y="2743147"/>
              <a:ext cx="117730" cy="23546"/>
            </a:xfrm>
            <a:custGeom>
              <a:avLst/>
              <a:gdLst>
                <a:gd name="connsiteX0" fmla="*/ 59935 w 117730"/>
                <a:gd name="connsiteY0" fmla="*/ 23546 h 23546"/>
                <a:gd name="connsiteX1" fmla="*/ 14984 w 117730"/>
                <a:gd name="connsiteY1" fmla="*/ 23546 h 23546"/>
                <a:gd name="connsiteX2" fmla="*/ 0 w 117730"/>
                <a:gd name="connsiteY2" fmla="*/ 11773 h 23546"/>
                <a:gd name="connsiteX3" fmla="*/ 13913 w 117730"/>
                <a:gd name="connsiteY3" fmla="*/ 0 h 23546"/>
                <a:gd name="connsiteX4" fmla="*/ 102746 w 117730"/>
                <a:gd name="connsiteY4" fmla="*/ 0 h 23546"/>
                <a:gd name="connsiteX5" fmla="*/ 117730 w 117730"/>
                <a:gd name="connsiteY5" fmla="*/ 11773 h 23546"/>
                <a:gd name="connsiteX6" fmla="*/ 102746 w 117730"/>
                <a:gd name="connsiteY6" fmla="*/ 23546 h 23546"/>
                <a:gd name="connsiteX7" fmla="*/ 58865 w 117730"/>
                <a:gd name="connsiteY7" fmla="*/ 23546 h 235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7730" h="23546">
                  <a:moveTo>
                    <a:pt x="59935" y="23546"/>
                  </a:moveTo>
                  <a:cubicBezTo>
                    <a:pt x="44952" y="23546"/>
                    <a:pt x="29968" y="23546"/>
                    <a:pt x="14984" y="23546"/>
                  </a:cubicBezTo>
                  <a:cubicBezTo>
                    <a:pt x="5351" y="23546"/>
                    <a:pt x="0" y="19265"/>
                    <a:pt x="0" y="11773"/>
                  </a:cubicBezTo>
                  <a:cubicBezTo>
                    <a:pt x="0" y="4281"/>
                    <a:pt x="5351" y="0"/>
                    <a:pt x="13913" y="0"/>
                  </a:cubicBezTo>
                  <a:cubicBezTo>
                    <a:pt x="43881" y="0"/>
                    <a:pt x="72778" y="0"/>
                    <a:pt x="102746" y="0"/>
                  </a:cubicBezTo>
                  <a:cubicBezTo>
                    <a:pt x="112379" y="0"/>
                    <a:pt x="117730" y="4281"/>
                    <a:pt x="117730" y="11773"/>
                  </a:cubicBezTo>
                  <a:cubicBezTo>
                    <a:pt x="117730" y="19265"/>
                    <a:pt x="112379" y="23546"/>
                    <a:pt x="102746" y="23546"/>
                  </a:cubicBezTo>
                  <a:cubicBezTo>
                    <a:pt x="87763" y="23546"/>
                    <a:pt x="73849" y="23546"/>
                    <a:pt x="58865" y="23546"/>
                  </a:cubicBezTo>
                  <a:close/>
                </a:path>
              </a:pathLst>
            </a:custGeom>
            <a:grpFill/>
            <a:ln w="10698"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8311F74A-ED36-32CD-402C-71FA68E8EF44}"/>
                </a:ext>
              </a:extLst>
            </p:cNvPr>
            <p:cNvSpPr/>
            <p:nvPr/>
          </p:nvSpPr>
          <p:spPr>
            <a:xfrm>
              <a:off x="10618153" y="2601870"/>
              <a:ext cx="95254" cy="23546"/>
            </a:xfrm>
            <a:custGeom>
              <a:avLst/>
              <a:gdLst>
                <a:gd name="connsiteX0" fmla="*/ 47092 w 95254"/>
                <a:gd name="connsiteY0" fmla="*/ 23546 h 23546"/>
                <a:gd name="connsiteX1" fmla="*/ 13913 w 95254"/>
                <a:gd name="connsiteY1" fmla="*/ 23546 h 23546"/>
                <a:gd name="connsiteX2" fmla="*/ 0 w 95254"/>
                <a:gd name="connsiteY2" fmla="*/ 11773 h 23546"/>
                <a:gd name="connsiteX3" fmla="*/ 13913 w 95254"/>
                <a:gd name="connsiteY3" fmla="*/ 0 h 23546"/>
                <a:gd name="connsiteX4" fmla="*/ 81341 w 95254"/>
                <a:gd name="connsiteY4" fmla="*/ 0 h 23546"/>
                <a:gd name="connsiteX5" fmla="*/ 95255 w 95254"/>
                <a:gd name="connsiteY5" fmla="*/ 11773 h 23546"/>
                <a:gd name="connsiteX6" fmla="*/ 81341 w 95254"/>
                <a:gd name="connsiteY6" fmla="*/ 23546 h 23546"/>
                <a:gd name="connsiteX7" fmla="*/ 47092 w 95254"/>
                <a:gd name="connsiteY7" fmla="*/ 23546 h 235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5254" h="23546">
                  <a:moveTo>
                    <a:pt x="47092" y="23546"/>
                  </a:moveTo>
                  <a:cubicBezTo>
                    <a:pt x="36390" y="23546"/>
                    <a:pt x="24616" y="23546"/>
                    <a:pt x="13913" y="23546"/>
                  </a:cubicBezTo>
                  <a:cubicBezTo>
                    <a:pt x="5351" y="23546"/>
                    <a:pt x="0" y="18195"/>
                    <a:pt x="0" y="11773"/>
                  </a:cubicBezTo>
                  <a:cubicBezTo>
                    <a:pt x="0" y="5351"/>
                    <a:pt x="5351" y="0"/>
                    <a:pt x="13913" y="0"/>
                  </a:cubicBezTo>
                  <a:cubicBezTo>
                    <a:pt x="36390" y="0"/>
                    <a:pt x="58865" y="0"/>
                    <a:pt x="81341" y="0"/>
                  </a:cubicBezTo>
                  <a:cubicBezTo>
                    <a:pt x="89903" y="0"/>
                    <a:pt x="95255" y="5351"/>
                    <a:pt x="95255" y="11773"/>
                  </a:cubicBezTo>
                  <a:cubicBezTo>
                    <a:pt x="95255" y="18195"/>
                    <a:pt x="89903" y="23546"/>
                    <a:pt x="81341" y="23546"/>
                  </a:cubicBezTo>
                  <a:cubicBezTo>
                    <a:pt x="69568" y="23546"/>
                    <a:pt x="58865" y="23546"/>
                    <a:pt x="47092" y="23546"/>
                  </a:cubicBezTo>
                  <a:close/>
                </a:path>
              </a:pathLst>
            </a:custGeom>
            <a:grpFill/>
            <a:ln w="10698"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A3221045-50F7-D549-03C2-5948FA358CBE}"/>
                </a:ext>
              </a:extLst>
            </p:cNvPr>
            <p:cNvSpPr/>
            <p:nvPr/>
          </p:nvSpPr>
          <p:spPr>
            <a:xfrm>
              <a:off x="10618153" y="2554778"/>
              <a:ext cx="71708" cy="23546"/>
            </a:xfrm>
            <a:custGeom>
              <a:avLst/>
              <a:gdLst>
                <a:gd name="connsiteX0" fmla="*/ 36390 w 71708"/>
                <a:gd name="connsiteY0" fmla="*/ 0 h 23546"/>
                <a:gd name="connsiteX1" fmla="*/ 58865 w 71708"/>
                <a:gd name="connsiteY1" fmla="*/ 0 h 23546"/>
                <a:gd name="connsiteX2" fmla="*/ 71708 w 71708"/>
                <a:gd name="connsiteY2" fmla="*/ 11773 h 23546"/>
                <a:gd name="connsiteX3" fmla="*/ 58865 w 71708"/>
                <a:gd name="connsiteY3" fmla="*/ 23546 h 23546"/>
                <a:gd name="connsiteX4" fmla="*/ 12843 w 71708"/>
                <a:gd name="connsiteY4" fmla="*/ 23546 h 23546"/>
                <a:gd name="connsiteX5" fmla="*/ 0 w 71708"/>
                <a:gd name="connsiteY5" fmla="*/ 11773 h 23546"/>
                <a:gd name="connsiteX6" fmla="*/ 12843 w 71708"/>
                <a:gd name="connsiteY6" fmla="*/ 0 h 23546"/>
                <a:gd name="connsiteX7" fmla="*/ 35319 w 71708"/>
                <a:gd name="connsiteY7" fmla="*/ 0 h 235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1708" h="23546">
                  <a:moveTo>
                    <a:pt x="36390" y="0"/>
                  </a:moveTo>
                  <a:cubicBezTo>
                    <a:pt x="43881" y="0"/>
                    <a:pt x="51373" y="0"/>
                    <a:pt x="58865" y="0"/>
                  </a:cubicBezTo>
                  <a:cubicBezTo>
                    <a:pt x="66357" y="0"/>
                    <a:pt x="71708" y="5351"/>
                    <a:pt x="71708" y="11773"/>
                  </a:cubicBezTo>
                  <a:cubicBezTo>
                    <a:pt x="71708" y="18195"/>
                    <a:pt x="66357" y="23546"/>
                    <a:pt x="58865" y="23546"/>
                  </a:cubicBezTo>
                  <a:cubicBezTo>
                    <a:pt x="43881" y="23546"/>
                    <a:pt x="28898" y="23546"/>
                    <a:pt x="12843" y="23546"/>
                  </a:cubicBezTo>
                  <a:cubicBezTo>
                    <a:pt x="5351" y="23546"/>
                    <a:pt x="0" y="18195"/>
                    <a:pt x="0" y="11773"/>
                  </a:cubicBezTo>
                  <a:cubicBezTo>
                    <a:pt x="0" y="5351"/>
                    <a:pt x="5351" y="0"/>
                    <a:pt x="12843" y="0"/>
                  </a:cubicBezTo>
                  <a:cubicBezTo>
                    <a:pt x="20335" y="0"/>
                    <a:pt x="27827" y="0"/>
                    <a:pt x="35319" y="0"/>
                  </a:cubicBezTo>
                  <a:close/>
                </a:path>
              </a:pathLst>
            </a:custGeom>
            <a:grpFill/>
            <a:ln w="10698"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EE29D1D3-A111-70DC-79F7-2391DB4815E3}"/>
                </a:ext>
              </a:extLst>
            </p:cNvPr>
            <p:cNvSpPr/>
            <p:nvPr/>
          </p:nvSpPr>
          <p:spPr>
            <a:xfrm>
              <a:off x="10853613" y="2601870"/>
              <a:ext cx="70637" cy="23546"/>
            </a:xfrm>
            <a:custGeom>
              <a:avLst/>
              <a:gdLst>
                <a:gd name="connsiteX0" fmla="*/ 35319 w 70637"/>
                <a:gd name="connsiteY0" fmla="*/ 23546 h 23546"/>
                <a:gd name="connsiteX1" fmla="*/ 12843 w 70637"/>
                <a:gd name="connsiteY1" fmla="*/ 23546 h 23546"/>
                <a:gd name="connsiteX2" fmla="*/ 0 w 70637"/>
                <a:gd name="connsiteY2" fmla="*/ 11773 h 23546"/>
                <a:gd name="connsiteX3" fmla="*/ 12843 w 70637"/>
                <a:gd name="connsiteY3" fmla="*/ 0 h 23546"/>
                <a:gd name="connsiteX4" fmla="*/ 57795 w 70637"/>
                <a:gd name="connsiteY4" fmla="*/ 0 h 23546"/>
                <a:gd name="connsiteX5" fmla="*/ 70638 w 70637"/>
                <a:gd name="connsiteY5" fmla="*/ 11773 h 23546"/>
                <a:gd name="connsiteX6" fmla="*/ 57795 w 70637"/>
                <a:gd name="connsiteY6" fmla="*/ 23546 h 23546"/>
                <a:gd name="connsiteX7" fmla="*/ 35319 w 70637"/>
                <a:gd name="connsiteY7" fmla="*/ 23546 h 235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0637" h="23546">
                  <a:moveTo>
                    <a:pt x="35319" y="23546"/>
                  </a:moveTo>
                  <a:cubicBezTo>
                    <a:pt x="27827" y="23546"/>
                    <a:pt x="20335" y="23546"/>
                    <a:pt x="12843" y="23546"/>
                  </a:cubicBezTo>
                  <a:cubicBezTo>
                    <a:pt x="5351" y="23546"/>
                    <a:pt x="0" y="18195"/>
                    <a:pt x="0" y="11773"/>
                  </a:cubicBezTo>
                  <a:cubicBezTo>
                    <a:pt x="0" y="5351"/>
                    <a:pt x="5351" y="0"/>
                    <a:pt x="12843" y="0"/>
                  </a:cubicBezTo>
                  <a:cubicBezTo>
                    <a:pt x="27827" y="0"/>
                    <a:pt x="42811" y="0"/>
                    <a:pt x="57795" y="0"/>
                  </a:cubicBezTo>
                  <a:cubicBezTo>
                    <a:pt x="65286" y="0"/>
                    <a:pt x="70638" y="5351"/>
                    <a:pt x="70638" y="11773"/>
                  </a:cubicBezTo>
                  <a:cubicBezTo>
                    <a:pt x="70638" y="18195"/>
                    <a:pt x="65286" y="23546"/>
                    <a:pt x="57795" y="23546"/>
                  </a:cubicBezTo>
                  <a:cubicBezTo>
                    <a:pt x="50303" y="23546"/>
                    <a:pt x="42811" y="23546"/>
                    <a:pt x="35319" y="23546"/>
                  </a:cubicBezTo>
                  <a:close/>
                </a:path>
              </a:pathLst>
            </a:custGeom>
            <a:grpFill/>
            <a:ln w="10698"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ED85C11E-6BE5-7FB6-1F7E-A6B16AD2BFF0}"/>
                </a:ext>
              </a:extLst>
            </p:cNvPr>
            <p:cNvSpPr/>
            <p:nvPr/>
          </p:nvSpPr>
          <p:spPr>
            <a:xfrm>
              <a:off x="10500423" y="2648963"/>
              <a:ext cx="71708" cy="23545"/>
            </a:xfrm>
            <a:custGeom>
              <a:avLst/>
              <a:gdLst>
                <a:gd name="connsiteX0" fmla="*/ 35319 w 71708"/>
                <a:gd name="connsiteY0" fmla="*/ 23545 h 23545"/>
                <a:gd name="connsiteX1" fmla="*/ 12843 w 71708"/>
                <a:gd name="connsiteY1" fmla="*/ 23545 h 23545"/>
                <a:gd name="connsiteX2" fmla="*/ 0 w 71708"/>
                <a:gd name="connsiteY2" fmla="*/ 11773 h 23545"/>
                <a:gd name="connsiteX3" fmla="*/ 12843 w 71708"/>
                <a:gd name="connsiteY3" fmla="*/ 0 h 23545"/>
                <a:gd name="connsiteX4" fmla="*/ 58865 w 71708"/>
                <a:gd name="connsiteY4" fmla="*/ 0 h 23545"/>
                <a:gd name="connsiteX5" fmla="*/ 71708 w 71708"/>
                <a:gd name="connsiteY5" fmla="*/ 11773 h 23545"/>
                <a:gd name="connsiteX6" fmla="*/ 58865 w 71708"/>
                <a:gd name="connsiteY6" fmla="*/ 23545 h 23545"/>
                <a:gd name="connsiteX7" fmla="*/ 35319 w 71708"/>
                <a:gd name="connsiteY7" fmla="*/ 23545 h 23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1708" h="23545">
                  <a:moveTo>
                    <a:pt x="35319" y="23545"/>
                  </a:moveTo>
                  <a:cubicBezTo>
                    <a:pt x="27827" y="23545"/>
                    <a:pt x="20335" y="23545"/>
                    <a:pt x="12843" y="23545"/>
                  </a:cubicBezTo>
                  <a:cubicBezTo>
                    <a:pt x="5351" y="23545"/>
                    <a:pt x="0" y="18194"/>
                    <a:pt x="0" y="11773"/>
                  </a:cubicBezTo>
                  <a:cubicBezTo>
                    <a:pt x="0" y="5351"/>
                    <a:pt x="5351" y="0"/>
                    <a:pt x="12843" y="0"/>
                  </a:cubicBezTo>
                  <a:cubicBezTo>
                    <a:pt x="27827" y="0"/>
                    <a:pt x="42811" y="0"/>
                    <a:pt x="58865" y="0"/>
                  </a:cubicBezTo>
                  <a:cubicBezTo>
                    <a:pt x="66357" y="0"/>
                    <a:pt x="71708" y="5351"/>
                    <a:pt x="71708" y="11773"/>
                  </a:cubicBezTo>
                  <a:cubicBezTo>
                    <a:pt x="71708" y="18194"/>
                    <a:pt x="66357" y="23545"/>
                    <a:pt x="58865" y="23545"/>
                  </a:cubicBezTo>
                  <a:cubicBezTo>
                    <a:pt x="51373" y="23545"/>
                    <a:pt x="42811" y="23545"/>
                    <a:pt x="35319" y="23545"/>
                  </a:cubicBezTo>
                  <a:close/>
                </a:path>
              </a:pathLst>
            </a:custGeom>
            <a:grpFill/>
            <a:ln w="10698"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4D86CA14-C6D6-972E-4EF6-1CCF5C9A9307}"/>
                </a:ext>
              </a:extLst>
            </p:cNvPr>
            <p:cNvSpPr/>
            <p:nvPr/>
          </p:nvSpPr>
          <p:spPr>
            <a:xfrm>
              <a:off x="10853613" y="2648963"/>
              <a:ext cx="70637" cy="23545"/>
            </a:xfrm>
            <a:custGeom>
              <a:avLst/>
              <a:gdLst>
                <a:gd name="connsiteX0" fmla="*/ 35319 w 70637"/>
                <a:gd name="connsiteY0" fmla="*/ 23545 h 23545"/>
                <a:gd name="connsiteX1" fmla="*/ 12843 w 70637"/>
                <a:gd name="connsiteY1" fmla="*/ 23545 h 23545"/>
                <a:gd name="connsiteX2" fmla="*/ 0 w 70637"/>
                <a:gd name="connsiteY2" fmla="*/ 11773 h 23545"/>
                <a:gd name="connsiteX3" fmla="*/ 11773 w 70637"/>
                <a:gd name="connsiteY3" fmla="*/ 0 h 23545"/>
                <a:gd name="connsiteX4" fmla="*/ 57795 w 70637"/>
                <a:gd name="connsiteY4" fmla="*/ 0 h 23545"/>
                <a:gd name="connsiteX5" fmla="*/ 70638 w 70637"/>
                <a:gd name="connsiteY5" fmla="*/ 11773 h 23545"/>
                <a:gd name="connsiteX6" fmla="*/ 57795 w 70637"/>
                <a:gd name="connsiteY6" fmla="*/ 23545 h 23545"/>
                <a:gd name="connsiteX7" fmla="*/ 35319 w 70637"/>
                <a:gd name="connsiteY7" fmla="*/ 23545 h 23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0637" h="23545">
                  <a:moveTo>
                    <a:pt x="35319" y="23545"/>
                  </a:moveTo>
                  <a:cubicBezTo>
                    <a:pt x="27827" y="23545"/>
                    <a:pt x="20335" y="23545"/>
                    <a:pt x="12843" y="23545"/>
                  </a:cubicBezTo>
                  <a:cubicBezTo>
                    <a:pt x="5351" y="23545"/>
                    <a:pt x="0" y="18194"/>
                    <a:pt x="0" y="11773"/>
                  </a:cubicBezTo>
                  <a:cubicBezTo>
                    <a:pt x="0" y="5351"/>
                    <a:pt x="5351" y="0"/>
                    <a:pt x="11773" y="0"/>
                  </a:cubicBezTo>
                  <a:cubicBezTo>
                    <a:pt x="26757" y="0"/>
                    <a:pt x="41741" y="0"/>
                    <a:pt x="57795" y="0"/>
                  </a:cubicBezTo>
                  <a:cubicBezTo>
                    <a:pt x="65286" y="0"/>
                    <a:pt x="70638" y="5351"/>
                    <a:pt x="70638" y="11773"/>
                  </a:cubicBezTo>
                  <a:cubicBezTo>
                    <a:pt x="70638" y="18194"/>
                    <a:pt x="65286" y="23545"/>
                    <a:pt x="57795" y="23545"/>
                  </a:cubicBezTo>
                  <a:cubicBezTo>
                    <a:pt x="50303" y="23545"/>
                    <a:pt x="42811" y="23545"/>
                    <a:pt x="35319" y="23545"/>
                  </a:cubicBezTo>
                  <a:close/>
                </a:path>
              </a:pathLst>
            </a:custGeom>
            <a:grpFill/>
            <a:ln w="10698" cap="flat">
              <a:no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id="{FA860615-FD0E-92C9-8542-372428F24EE9}"/>
                </a:ext>
              </a:extLst>
            </p:cNvPr>
            <p:cNvSpPr/>
            <p:nvPr/>
          </p:nvSpPr>
          <p:spPr>
            <a:xfrm>
              <a:off x="10853613" y="2696054"/>
              <a:ext cx="70637" cy="23546"/>
            </a:xfrm>
            <a:custGeom>
              <a:avLst/>
              <a:gdLst>
                <a:gd name="connsiteX0" fmla="*/ 35319 w 70637"/>
                <a:gd name="connsiteY0" fmla="*/ 23546 h 23546"/>
                <a:gd name="connsiteX1" fmla="*/ 12843 w 70637"/>
                <a:gd name="connsiteY1" fmla="*/ 23546 h 23546"/>
                <a:gd name="connsiteX2" fmla="*/ 0 w 70637"/>
                <a:gd name="connsiteY2" fmla="*/ 11773 h 23546"/>
                <a:gd name="connsiteX3" fmla="*/ 12843 w 70637"/>
                <a:gd name="connsiteY3" fmla="*/ 0 h 23546"/>
                <a:gd name="connsiteX4" fmla="*/ 57795 w 70637"/>
                <a:gd name="connsiteY4" fmla="*/ 0 h 23546"/>
                <a:gd name="connsiteX5" fmla="*/ 70638 w 70637"/>
                <a:gd name="connsiteY5" fmla="*/ 11773 h 23546"/>
                <a:gd name="connsiteX6" fmla="*/ 57795 w 70637"/>
                <a:gd name="connsiteY6" fmla="*/ 23546 h 23546"/>
                <a:gd name="connsiteX7" fmla="*/ 35319 w 70637"/>
                <a:gd name="connsiteY7" fmla="*/ 23546 h 235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0637" h="23546">
                  <a:moveTo>
                    <a:pt x="35319" y="23546"/>
                  </a:moveTo>
                  <a:cubicBezTo>
                    <a:pt x="27827" y="23546"/>
                    <a:pt x="20335" y="23546"/>
                    <a:pt x="12843" y="23546"/>
                  </a:cubicBezTo>
                  <a:cubicBezTo>
                    <a:pt x="5351" y="23546"/>
                    <a:pt x="0" y="18195"/>
                    <a:pt x="0" y="11773"/>
                  </a:cubicBezTo>
                  <a:cubicBezTo>
                    <a:pt x="0" y="5351"/>
                    <a:pt x="5351" y="0"/>
                    <a:pt x="12843" y="0"/>
                  </a:cubicBezTo>
                  <a:cubicBezTo>
                    <a:pt x="27827" y="0"/>
                    <a:pt x="42811" y="0"/>
                    <a:pt x="57795" y="0"/>
                  </a:cubicBezTo>
                  <a:cubicBezTo>
                    <a:pt x="65286" y="0"/>
                    <a:pt x="70638" y="4281"/>
                    <a:pt x="70638" y="11773"/>
                  </a:cubicBezTo>
                  <a:cubicBezTo>
                    <a:pt x="70638" y="18195"/>
                    <a:pt x="65286" y="23546"/>
                    <a:pt x="57795" y="23546"/>
                  </a:cubicBezTo>
                  <a:cubicBezTo>
                    <a:pt x="50303" y="23546"/>
                    <a:pt x="42811" y="23546"/>
                    <a:pt x="35319" y="23546"/>
                  </a:cubicBezTo>
                  <a:close/>
                </a:path>
              </a:pathLst>
            </a:custGeom>
            <a:grpFill/>
            <a:ln w="10698"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4BC64CE7-AE9D-90C7-066C-B48FA6F20CD9}"/>
                </a:ext>
              </a:extLst>
            </p:cNvPr>
            <p:cNvSpPr/>
            <p:nvPr/>
          </p:nvSpPr>
          <p:spPr>
            <a:xfrm>
              <a:off x="10712337" y="2554778"/>
              <a:ext cx="47092" cy="23546"/>
            </a:xfrm>
            <a:custGeom>
              <a:avLst/>
              <a:gdLst>
                <a:gd name="connsiteX0" fmla="*/ 23546 w 47092"/>
                <a:gd name="connsiteY0" fmla="*/ 23546 h 23546"/>
                <a:gd name="connsiteX1" fmla="*/ 11773 w 47092"/>
                <a:gd name="connsiteY1" fmla="*/ 23546 h 23546"/>
                <a:gd name="connsiteX2" fmla="*/ 0 w 47092"/>
                <a:gd name="connsiteY2" fmla="*/ 11773 h 23546"/>
                <a:gd name="connsiteX3" fmla="*/ 10703 w 47092"/>
                <a:gd name="connsiteY3" fmla="*/ 0 h 23546"/>
                <a:gd name="connsiteX4" fmla="*/ 35319 w 47092"/>
                <a:gd name="connsiteY4" fmla="*/ 0 h 23546"/>
                <a:gd name="connsiteX5" fmla="*/ 47092 w 47092"/>
                <a:gd name="connsiteY5" fmla="*/ 11773 h 23546"/>
                <a:gd name="connsiteX6" fmla="*/ 35319 w 47092"/>
                <a:gd name="connsiteY6" fmla="*/ 23546 h 23546"/>
                <a:gd name="connsiteX7" fmla="*/ 23546 w 47092"/>
                <a:gd name="connsiteY7" fmla="*/ 23546 h 235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7092" h="23546">
                  <a:moveTo>
                    <a:pt x="23546" y="23546"/>
                  </a:moveTo>
                  <a:cubicBezTo>
                    <a:pt x="19265" y="23546"/>
                    <a:pt x="16054" y="23546"/>
                    <a:pt x="11773" y="23546"/>
                  </a:cubicBezTo>
                  <a:cubicBezTo>
                    <a:pt x="5351" y="23546"/>
                    <a:pt x="0" y="18195"/>
                    <a:pt x="0" y="11773"/>
                  </a:cubicBezTo>
                  <a:cubicBezTo>
                    <a:pt x="0" y="5351"/>
                    <a:pt x="4281" y="1071"/>
                    <a:pt x="10703" y="0"/>
                  </a:cubicBezTo>
                  <a:cubicBezTo>
                    <a:pt x="19265" y="0"/>
                    <a:pt x="26757" y="0"/>
                    <a:pt x="35319" y="0"/>
                  </a:cubicBezTo>
                  <a:cubicBezTo>
                    <a:pt x="41741" y="0"/>
                    <a:pt x="47092" y="5351"/>
                    <a:pt x="47092" y="11773"/>
                  </a:cubicBezTo>
                  <a:cubicBezTo>
                    <a:pt x="47092" y="18195"/>
                    <a:pt x="41741" y="22476"/>
                    <a:pt x="35319" y="23546"/>
                  </a:cubicBezTo>
                  <a:cubicBezTo>
                    <a:pt x="31038" y="23546"/>
                    <a:pt x="27828" y="23546"/>
                    <a:pt x="23546" y="23546"/>
                  </a:cubicBezTo>
                  <a:close/>
                </a:path>
              </a:pathLst>
            </a:custGeom>
            <a:grpFill/>
            <a:ln w="10698" cap="flat">
              <a:noFill/>
              <a:prstDash val="solid"/>
              <a:miter/>
            </a:ln>
          </p:spPr>
          <p:txBody>
            <a:bodyPr rtlCol="0" anchor="ctr"/>
            <a:lstStyle/>
            <a:p>
              <a:endParaRPr lang="en-US"/>
            </a:p>
          </p:txBody>
        </p:sp>
        <p:sp>
          <p:nvSpPr>
            <p:cNvPr id="31" name="Freeform 30">
              <a:extLst>
                <a:ext uri="{FF2B5EF4-FFF2-40B4-BE49-F238E27FC236}">
                  <a16:creationId xmlns:a16="http://schemas.microsoft.com/office/drawing/2014/main" id="{A66D6058-17F7-9E80-5651-D0BA6BF25916}"/>
                </a:ext>
              </a:extLst>
            </p:cNvPr>
            <p:cNvSpPr/>
            <p:nvPr/>
          </p:nvSpPr>
          <p:spPr>
            <a:xfrm>
              <a:off x="10596748" y="2648963"/>
              <a:ext cx="46021" cy="23545"/>
            </a:xfrm>
            <a:custGeom>
              <a:avLst/>
              <a:gdLst>
                <a:gd name="connsiteX0" fmla="*/ 22475 w 46021"/>
                <a:gd name="connsiteY0" fmla="*/ 0 h 23545"/>
                <a:gd name="connsiteX1" fmla="*/ 35319 w 46021"/>
                <a:gd name="connsiteY1" fmla="*/ 0 h 23545"/>
                <a:gd name="connsiteX2" fmla="*/ 46022 w 46021"/>
                <a:gd name="connsiteY2" fmla="*/ 11773 h 23545"/>
                <a:gd name="connsiteX3" fmla="*/ 35319 w 46021"/>
                <a:gd name="connsiteY3" fmla="*/ 23545 h 23545"/>
                <a:gd name="connsiteX4" fmla="*/ 10703 w 46021"/>
                <a:gd name="connsiteY4" fmla="*/ 23545 h 23545"/>
                <a:gd name="connsiteX5" fmla="*/ 0 w 46021"/>
                <a:gd name="connsiteY5" fmla="*/ 11773 h 23545"/>
                <a:gd name="connsiteX6" fmla="*/ 10703 w 46021"/>
                <a:gd name="connsiteY6" fmla="*/ 0 h 23545"/>
                <a:gd name="connsiteX7" fmla="*/ 23546 w 46021"/>
                <a:gd name="connsiteY7" fmla="*/ 0 h 23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6021" h="23545">
                  <a:moveTo>
                    <a:pt x="22475" y="0"/>
                  </a:moveTo>
                  <a:cubicBezTo>
                    <a:pt x="26757" y="0"/>
                    <a:pt x="31038" y="0"/>
                    <a:pt x="35319" y="0"/>
                  </a:cubicBezTo>
                  <a:cubicBezTo>
                    <a:pt x="41741" y="0"/>
                    <a:pt x="46022" y="5351"/>
                    <a:pt x="46022" y="11773"/>
                  </a:cubicBezTo>
                  <a:cubicBezTo>
                    <a:pt x="46022" y="18194"/>
                    <a:pt x="41741" y="23545"/>
                    <a:pt x="35319" y="23545"/>
                  </a:cubicBezTo>
                  <a:cubicBezTo>
                    <a:pt x="26757" y="23545"/>
                    <a:pt x="18195" y="23545"/>
                    <a:pt x="10703" y="23545"/>
                  </a:cubicBezTo>
                  <a:cubicBezTo>
                    <a:pt x="4281" y="23545"/>
                    <a:pt x="0" y="18194"/>
                    <a:pt x="0" y="11773"/>
                  </a:cubicBezTo>
                  <a:cubicBezTo>
                    <a:pt x="0" y="5351"/>
                    <a:pt x="4281" y="1070"/>
                    <a:pt x="10703" y="0"/>
                  </a:cubicBezTo>
                  <a:cubicBezTo>
                    <a:pt x="14984" y="0"/>
                    <a:pt x="19265" y="0"/>
                    <a:pt x="23546" y="0"/>
                  </a:cubicBezTo>
                  <a:close/>
                </a:path>
              </a:pathLst>
            </a:custGeom>
            <a:grpFill/>
            <a:ln w="10698"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29B0E81C-DFD7-E271-441C-9064AE014143}"/>
                </a:ext>
              </a:extLst>
            </p:cNvPr>
            <p:cNvSpPr/>
            <p:nvPr/>
          </p:nvSpPr>
          <p:spPr>
            <a:xfrm>
              <a:off x="10665246" y="2648963"/>
              <a:ext cx="46021" cy="23545"/>
            </a:xfrm>
            <a:custGeom>
              <a:avLst/>
              <a:gdLst>
                <a:gd name="connsiteX0" fmla="*/ 23545 w 46021"/>
                <a:gd name="connsiteY0" fmla="*/ 23545 h 23545"/>
                <a:gd name="connsiteX1" fmla="*/ 11773 w 46021"/>
                <a:gd name="connsiteY1" fmla="*/ 23545 h 23545"/>
                <a:gd name="connsiteX2" fmla="*/ 0 w 46021"/>
                <a:gd name="connsiteY2" fmla="*/ 11773 h 23545"/>
                <a:gd name="connsiteX3" fmla="*/ 10703 w 46021"/>
                <a:gd name="connsiteY3" fmla="*/ 0 h 23545"/>
                <a:gd name="connsiteX4" fmla="*/ 35319 w 46021"/>
                <a:gd name="connsiteY4" fmla="*/ 0 h 23545"/>
                <a:gd name="connsiteX5" fmla="*/ 46022 w 46021"/>
                <a:gd name="connsiteY5" fmla="*/ 11773 h 23545"/>
                <a:gd name="connsiteX6" fmla="*/ 35319 w 46021"/>
                <a:gd name="connsiteY6" fmla="*/ 23545 h 23545"/>
                <a:gd name="connsiteX7" fmla="*/ 22475 w 46021"/>
                <a:gd name="connsiteY7" fmla="*/ 23545 h 23545"/>
                <a:gd name="connsiteX8" fmla="*/ 22475 w 46021"/>
                <a:gd name="connsiteY8" fmla="*/ 23545 h 23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021" h="23545">
                  <a:moveTo>
                    <a:pt x="23545" y="23545"/>
                  </a:moveTo>
                  <a:cubicBezTo>
                    <a:pt x="19265" y="23545"/>
                    <a:pt x="16054" y="23545"/>
                    <a:pt x="11773" y="23545"/>
                  </a:cubicBezTo>
                  <a:cubicBezTo>
                    <a:pt x="5351" y="23545"/>
                    <a:pt x="0" y="18194"/>
                    <a:pt x="0" y="11773"/>
                  </a:cubicBezTo>
                  <a:cubicBezTo>
                    <a:pt x="0" y="5351"/>
                    <a:pt x="4281" y="1070"/>
                    <a:pt x="10703" y="0"/>
                  </a:cubicBezTo>
                  <a:cubicBezTo>
                    <a:pt x="19265" y="0"/>
                    <a:pt x="27827" y="0"/>
                    <a:pt x="35319" y="0"/>
                  </a:cubicBezTo>
                  <a:cubicBezTo>
                    <a:pt x="41740" y="0"/>
                    <a:pt x="46022" y="5351"/>
                    <a:pt x="46022" y="11773"/>
                  </a:cubicBezTo>
                  <a:cubicBezTo>
                    <a:pt x="46022" y="18194"/>
                    <a:pt x="41740" y="22475"/>
                    <a:pt x="35319" y="23545"/>
                  </a:cubicBezTo>
                  <a:cubicBezTo>
                    <a:pt x="31038" y="23545"/>
                    <a:pt x="26757" y="23545"/>
                    <a:pt x="22475" y="23545"/>
                  </a:cubicBezTo>
                  <a:cubicBezTo>
                    <a:pt x="22475" y="23545"/>
                    <a:pt x="22475" y="23545"/>
                    <a:pt x="22475" y="23545"/>
                  </a:cubicBezTo>
                  <a:close/>
                </a:path>
              </a:pathLst>
            </a:custGeom>
            <a:grpFill/>
            <a:ln w="10698" cap="flat">
              <a:noFill/>
              <a:prstDash val="solid"/>
              <a:miter/>
            </a:ln>
          </p:spPr>
          <p:txBody>
            <a:bodyPr rtlCol="0" anchor="ctr"/>
            <a:lstStyle/>
            <a:p>
              <a:endParaRPr lang="en-US"/>
            </a:p>
          </p:txBody>
        </p:sp>
      </p:grpSp>
    </p:spTree>
    <p:extLst>
      <p:ext uri="{BB962C8B-B14F-4D97-AF65-F5344CB8AC3E}">
        <p14:creationId xmlns:p14="http://schemas.microsoft.com/office/powerpoint/2010/main" val="260846105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EC9203C-6663-E3B7-2548-87C21B807893}"/>
              </a:ext>
            </a:extLst>
          </p:cNvPr>
          <p:cNvSpPr>
            <a:spLocks noGrp="1"/>
          </p:cNvSpPr>
          <p:nvPr>
            <p:ph type="body" sz="quarter" idx="14"/>
          </p:nvPr>
        </p:nvSpPr>
        <p:spPr>
          <a:xfrm>
            <a:off x="1221594" y="775959"/>
            <a:ext cx="7176159" cy="3217862"/>
          </a:xfrm>
        </p:spPr>
        <p:txBody>
          <a:bodyPr/>
          <a:lstStyle/>
          <a:p>
            <a:r>
              <a:rPr lang="en-US" dirty="0"/>
              <a:t>06</a:t>
            </a:r>
          </a:p>
        </p:txBody>
      </p:sp>
      <p:sp>
        <p:nvSpPr>
          <p:cNvPr id="3" name="Text Placeholder 2">
            <a:extLst>
              <a:ext uri="{FF2B5EF4-FFF2-40B4-BE49-F238E27FC236}">
                <a16:creationId xmlns:a16="http://schemas.microsoft.com/office/drawing/2014/main" id="{6183CCB9-EF15-4B2E-1E5E-536700B96AEA}"/>
              </a:ext>
            </a:extLst>
          </p:cNvPr>
          <p:cNvSpPr>
            <a:spLocks noGrp="1"/>
          </p:cNvSpPr>
          <p:nvPr>
            <p:ph type="body" sz="quarter" idx="15"/>
          </p:nvPr>
        </p:nvSpPr>
        <p:spPr>
          <a:xfrm>
            <a:off x="496011" y="2018972"/>
            <a:ext cx="8627325" cy="3217862"/>
          </a:xfrm>
        </p:spPr>
        <p:txBody>
          <a:bodyPr/>
          <a:lstStyle/>
          <a:p>
            <a:r>
              <a:rPr lang="en-GB" sz="6000" dirty="0">
                <a:effectLst/>
                <a:latin typeface="Calibri" panose="020F0502020204030204" pitchFamily="34" charset="0"/>
                <a:ea typeface="Calibri" panose="020F0502020204030204" pitchFamily="34" charset="0"/>
              </a:rPr>
              <a:t>Frågor till </a:t>
            </a:r>
          </a:p>
          <a:p>
            <a:r>
              <a:rPr lang="en-GB" sz="6000" dirty="0">
                <a:effectLst/>
                <a:latin typeface="Calibri" panose="020F0502020204030204" pitchFamily="34" charset="0"/>
                <a:ea typeface="Calibri" panose="020F0502020204030204" pitchFamily="34" charset="0"/>
              </a:rPr>
              <a:t>självreflektion</a:t>
            </a:r>
            <a:endParaRPr lang="sv-SE" sz="6000" dirty="0">
              <a:latin typeface="Calibri" panose="020F0502020204030204" pitchFamily="34" charset="0"/>
              <a:ea typeface="Calibri" panose="020F0502020204030204" pitchFamily="34" charset="0"/>
            </a:endParaRPr>
          </a:p>
          <a:p>
            <a:endParaRPr lang="sv-SE" sz="6000"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413769570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D942C2D9-47B9-3428-DBBB-CACCFDE373F2}"/>
              </a:ext>
            </a:extLst>
          </p:cNvPr>
          <p:cNvPicPr>
            <a:picLocks noChangeAspect="1"/>
          </p:cNvPicPr>
          <p:nvPr/>
        </p:nvPicPr>
        <p:blipFill rotWithShape="1">
          <a:blip r:embed="rId2"/>
          <a:srcRect l="36853" r="16343"/>
          <a:stretch/>
        </p:blipFill>
        <p:spPr>
          <a:xfrm>
            <a:off x="0" y="0"/>
            <a:ext cx="3538330" cy="4252050"/>
          </a:xfrm>
          <a:prstGeom prst="rect">
            <a:avLst/>
          </a:prstGeom>
        </p:spPr>
      </p:pic>
      <p:sp>
        <p:nvSpPr>
          <p:cNvPr id="6" name="textruta 5">
            <a:extLst>
              <a:ext uri="{FF2B5EF4-FFF2-40B4-BE49-F238E27FC236}">
                <a16:creationId xmlns:a16="http://schemas.microsoft.com/office/drawing/2014/main" id="{AD4B9961-ECA1-8DD5-7C67-E0210AD6C0FD}"/>
              </a:ext>
            </a:extLst>
          </p:cNvPr>
          <p:cNvSpPr txBox="1"/>
          <p:nvPr/>
        </p:nvSpPr>
        <p:spPr>
          <a:xfrm>
            <a:off x="4149694" y="556651"/>
            <a:ext cx="7839919" cy="6031266"/>
          </a:xfrm>
          <a:prstGeom prst="rect">
            <a:avLst/>
          </a:prstGeom>
          <a:noFill/>
        </p:spPr>
        <p:txBody>
          <a:bodyPr wrap="square" lIns="91440" tIns="45720" rIns="91440" bIns="45720" anchor="t">
            <a:spAutoFit/>
          </a:bodyPr>
          <a:lstStyle/>
          <a:p>
            <a:pPr>
              <a:lnSpc>
                <a:spcPts val="2160"/>
              </a:lnSpc>
              <a:tabLst>
                <a:tab pos="968375" algn="l"/>
                <a:tab pos="1857375" algn="l"/>
              </a:tabLst>
            </a:pPr>
            <a:r>
              <a:rPr lang="en-GB" sz="1800" dirty="0">
                <a:solidFill>
                  <a:srgbClr val="382B1B"/>
                </a:solidFill>
                <a:effectLst/>
                <a:latin typeface="Calibri" panose="020F0502020204030204" pitchFamily="34" charset="0"/>
                <a:ea typeface="Calibri" panose="020F0502020204030204" pitchFamily="34" charset="0"/>
              </a:rPr>
              <a:t>Använd material som är godkända för livsmedel. Titta efter glas- och gaffelsymbolen.         Ja </a:t>
            </a:r>
            <a:r>
              <a:rPr lang="en-GB" sz="1800" dirty="0">
                <a:solidFill>
                  <a:srgbClr val="382B1B"/>
                </a:solidFill>
                <a:effectLst/>
                <a:latin typeface="Wingdings" pitchFamily="2" charset="2"/>
                <a:ea typeface="Calibri" panose="020F0502020204030204" pitchFamily="34" charset="0"/>
              </a:rPr>
              <a:t>o </a:t>
            </a:r>
            <a:r>
              <a:rPr lang="en-GB" sz="1800" dirty="0">
                <a:solidFill>
                  <a:srgbClr val="382B1B"/>
                </a:solidFill>
                <a:effectLst/>
                <a:latin typeface="Calibri" panose="020F0502020204030204" pitchFamily="34" charset="0"/>
                <a:ea typeface="Calibri" panose="020F0502020204030204" pitchFamily="34" charset="0"/>
              </a:rPr>
              <a:t>Nej </a:t>
            </a:r>
            <a:r>
              <a:rPr lang="en-GB" dirty="0">
                <a:solidFill>
                  <a:srgbClr val="382B1B"/>
                </a:solidFill>
                <a:effectLst/>
                <a:latin typeface="Wingdings" pitchFamily="2" charset="2"/>
                <a:ea typeface="Calibri" panose="020F0502020204030204" pitchFamily="34" charset="0"/>
              </a:rPr>
              <a:t>o </a:t>
            </a:r>
            <a:r>
              <a:rPr lang="en-GB" sz="1200" dirty="0">
                <a:solidFill>
                  <a:srgbClr val="382B1B"/>
                </a:solidFill>
                <a:effectLst/>
                <a:latin typeface="Calibri" panose="020F0502020204030204" pitchFamily="34" charset="0"/>
                <a:ea typeface="Calibri" panose="020F0502020204030204" pitchFamily="34" charset="0"/>
              </a:rPr>
              <a:t>(Kemiska faror)</a:t>
            </a:r>
          </a:p>
          <a:p>
            <a:pPr>
              <a:lnSpc>
                <a:spcPts val="1160"/>
              </a:lnSpc>
              <a:tabLst>
                <a:tab pos="968375" algn="l"/>
                <a:tab pos="1857375" algn="l"/>
              </a:tabLst>
            </a:pPr>
            <a:r>
              <a:rPr lang="sv-SE" sz="1200" dirty="0">
                <a:solidFill>
                  <a:srgbClr val="84BFA4"/>
                </a:solidFill>
                <a:effectLst/>
                <a:latin typeface="Calibri" panose="020F0502020204030204" pitchFamily="34" charset="0"/>
                <a:ea typeface="Calibri" panose="020F0502020204030204" pitchFamily="34" charset="0"/>
              </a:rPr>
              <a:t>........................................................................................................................................................................................................................</a:t>
            </a:r>
          </a:p>
          <a:p>
            <a:pPr>
              <a:lnSpc>
                <a:spcPts val="2160"/>
              </a:lnSpc>
              <a:tabLst>
                <a:tab pos="968375" algn="l"/>
                <a:tab pos="1857375" algn="l"/>
              </a:tabLst>
            </a:pPr>
            <a:r>
              <a:rPr lang="en-GB" sz="1800" dirty="0">
                <a:solidFill>
                  <a:srgbClr val="382B1B"/>
                </a:solidFill>
                <a:effectLst/>
                <a:latin typeface="Calibri" panose="020F0502020204030204" pitchFamily="34" charset="0"/>
                <a:ea typeface="Calibri" panose="020F0502020204030204" pitchFamily="34" charset="0"/>
              </a:rPr>
              <a:t>Är det någon skillnad mellan mjölkallergi och laktosintolerans? 	</a:t>
            </a:r>
          </a:p>
          <a:p>
            <a:pPr>
              <a:lnSpc>
                <a:spcPts val="2160"/>
              </a:lnSpc>
              <a:tabLst>
                <a:tab pos="968375" algn="l"/>
                <a:tab pos="1857375" algn="l"/>
              </a:tabLst>
            </a:pPr>
            <a:r>
              <a:rPr lang="en-GB" sz="1800" dirty="0">
                <a:solidFill>
                  <a:srgbClr val="382B1B"/>
                </a:solidFill>
                <a:effectLst/>
                <a:latin typeface="Calibri"/>
                <a:ea typeface="Calibri"/>
                <a:cs typeface="Calibri"/>
              </a:rPr>
              <a:t>Ja </a:t>
            </a:r>
            <a:r>
              <a:rPr lang="en-GB" sz="1800" dirty="0">
                <a:solidFill>
                  <a:srgbClr val="382B1B"/>
                </a:solidFill>
                <a:effectLst/>
                <a:latin typeface="Wingdings"/>
                <a:ea typeface="Calibri"/>
                <a:sym typeface="Wingdings"/>
              </a:rPr>
              <a:t>o </a:t>
            </a:r>
            <a:r>
              <a:rPr lang="en-GB" dirty="0" err="1">
                <a:solidFill>
                  <a:srgbClr val="382B1B"/>
                </a:solidFill>
                <a:latin typeface="Calibri"/>
                <a:ea typeface="Calibri"/>
                <a:cs typeface="Calibri"/>
              </a:rPr>
              <a:t>Nej</a:t>
            </a:r>
            <a:r>
              <a:rPr lang="en-GB" dirty="0" err="1">
                <a:solidFill>
                  <a:srgbClr val="382B1B"/>
                </a:solidFill>
                <a:latin typeface="Wingdings"/>
                <a:ea typeface="Calibri"/>
                <a:sym typeface="Wingdings"/>
              </a:rPr>
              <a:t>o</a:t>
            </a:r>
            <a:r>
              <a:rPr lang="en-GB" sz="1200" dirty="0">
                <a:solidFill>
                  <a:srgbClr val="382B1B"/>
                </a:solidFill>
                <a:latin typeface="Calibri"/>
                <a:ea typeface="Calibri"/>
                <a:cs typeface="Calibri"/>
              </a:rPr>
              <a:t> </a:t>
            </a:r>
            <a:r>
              <a:rPr lang="en-GB" sz="1200" dirty="0">
                <a:solidFill>
                  <a:srgbClr val="382B1B"/>
                </a:solidFill>
                <a:effectLst/>
                <a:latin typeface="Calibri"/>
                <a:ea typeface="Calibri"/>
                <a:cs typeface="Calibri"/>
              </a:rPr>
              <a:t>(</a:t>
            </a:r>
            <a:r>
              <a:rPr lang="en-GB" sz="1200" dirty="0" err="1">
                <a:solidFill>
                  <a:srgbClr val="382B1B"/>
                </a:solidFill>
                <a:effectLst/>
                <a:latin typeface="Calibri"/>
                <a:ea typeface="Calibri"/>
                <a:cs typeface="Calibri"/>
              </a:rPr>
              <a:t>Allergiframkallande</a:t>
            </a:r>
            <a:r>
              <a:rPr lang="en-GB" sz="1200" dirty="0">
                <a:solidFill>
                  <a:srgbClr val="382B1B"/>
                </a:solidFill>
                <a:effectLst/>
                <a:latin typeface="Calibri"/>
                <a:ea typeface="Calibri"/>
                <a:cs typeface="Calibri"/>
              </a:rPr>
              <a:t> </a:t>
            </a:r>
            <a:r>
              <a:rPr lang="en-GB" sz="1200" dirty="0" err="1">
                <a:solidFill>
                  <a:srgbClr val="382B1B"/>
                </a:solidFill>
                <a:effectLst/>
                <a:latin typeface="Calibri"/>
                <a:ea typeface="Calibri"/>
                <a:cs typeface="Calibri"/>
              </a:rPr>
              <a:t>hälsofaror</a:t>
            </a:r>
            <a:r>
              <a:rPr lang="en-GB" sz="1200" dirty="0">
                <a:solidFill>
                  <a:srgbClr val="382B1B"/>
                </a:solidFill>
                <a:effectLst/>
                <a:latin typeface="Calibri"/>
                <a:ea typeface="Calibri"/>
                <a:cs typeface="Calibri"/>
              </a:rPr>
              <a:t>)</a:t>
            </a:r>
          </a:p>
          <a:p>
            <a:pPr>
              <a:lnSpc>
                <a:spcPts val="2160"/>
              </a:lnSpc>
              <a:tabLst>
                <a:tab pos="968375" algn="l"/>
                <a:tab pos="1857375" algn="l"/>
              </a:tabLst>
            </a:pPr>
            <a:r>
              <a:rPr lang="sv-SE" sz="1200" dirty="0">
                <a:solidFill>
                  <a:srgbClr val="84BFA4"/>
                </a:solidFill>
                <a:effectLst/>
                <a:latin typeface="Calibri" panose="020F0502020204030204" pitchFamily="34" charset="0"/>
                <a:ea typeface="Calibri" panose="020F0502020204030204" pitchFamily="34" charset="0"/>
              </a:rPr>
              <a:t>........................................................................................................................................................................................................................</a:t>
            </a:r>
          </a:p>
          <a:p>
            <a:pPr>
              <a:lnSpc>
                <a:spcPts val="2160"/>
              </a:lnSpc>
              <a:tabLst>
                <a:tab pos="968375" algn="l"/>
                <a:tab pos="1857375" algn="l"/>
              </a:tabLst>
            </a:pPr>
            <a:r>
              <a:rPr lang="en-GB" sz="1800" dirty="0">
                <a:solidFill>
                  <a:srgbClr val="382B1B"/>
                </a:solidFill>
                <a:effectLst/>
                <a:latin typeface="Calibri" panose="020F0502020204030204" pitchFamily="34" charset="0"/>
                <a:ea typeface="Calibri" panose="020F0502020204030204" pitchFamily="34" charset="0"/>
              </a:rPr>
              <a:t>Bakterier växer snabbast vid 37 grader och riskzonen är 30 till 55 grader.</a:t>
            </a:r>
          </a:p>
          <a:p>
            <a:pPr>
              <a:lnSpc>
                <a:spcPts val="2160"/>
              </a:lnSpc>
              <a:tabLst>
                <a:tab pos="968375" algn="l"/>
                <a:tab pos="1857375" algn="l"/>
              </a:tabLst>
            </a:pPr>
            <a:r>
              <a:rPr lang="en-GB" sz="1800" dirty="0">
                <a:solidFill>
                  <a:srgbClr val="382B1B"/>
                </a:solidFill>
                <a:effectLst/>
                <a:latin typeface="Calibri"/>
                <a:ea typeface="Calibri"/>
                <a:cs typeface="Calibri"/>
              </a:rPr>
              <a:t> Ja </a:t>
            </a:r>
            <a:r>
              <a:rPr lang="en-GB" sz="1800" dirty="0">
                <a:solidFill>
                  <a:srgbClr val="382B1B"/>
                </a:solidFill>
                <a:effectLst/>
                <a:latin typeface="Wingdings"/>
                <a:ea typeface="Calibri"/>
                <a:sym typeface="Wingdings"/>
              </a:rPr>
              <a:t>o </a:t>
            </a:r>
            <a:r>
              <a:rPr lang="en-GB" sz="1800" dirty="0">
                <a:solidFill>
                  <a:srgbClr val="382B1B"/>
                </a:solidFill>
                <a:effectLst/>
                <a:latin typeface="Calibri"/>
                <a:ea typeface="Calibri"/>
                <a:cs typeface="Calibri"/>
              </a:rPr>
              <a:t>Nej </a:t>
            </a:r>
            <a:r>
              <a:rPr lang="en-GB" dirty="0">
                <a:solidFill>
                  <a:srgbClr val="382B1B"/>
                </a:solidFill>
                <a:effectLst/>
                <a:latin typeface="Wingdings"/>
                <a:ea typeface="Calibri"/>
                <a:sym typeface="Wingdings"/>
              </a:rPr>
              <a:t>o </a:t>
            </a:r>
            <a:r>
              <a:rPr lang="en-GB" sz="1200" dirty="0">
                <a:solidFill>
                  <a:srgbClr val="382B1B"/>
                </a:solidFill>
                <a:effectLst/>
                <a:latin typeface="Calibri"/>
                <a:ea typeface="Calibri"/>
                <a:cs typeface="Calibri"/>
              </a:rPr>
              <a:t>(</a:t>
            </a:r>
            <a:r>
              <a:rPr lang="en-GB" sz="1200" dirty="0" err="1">
                <a:solidFill>
                  <a:srgbClr val="382B1B"/>
                </a:solidFill>
                <a:latin typeface="Calibri"/>
                <a:ea typeface="Calibri"/>
                <a:cs typeface="Calibri"/>
              </a:rPr>
              <a:t>Bakterietillväxt</a:t>
            </a:r>
            <a:r>
              <a:rPr lang="en-GB" sz="1200" dirty="0">
                <a:solidFill>
                  <a:srgbClr val="382B1B"/>
                </a:solidFill>
                <a:latin typeface="Calibri"/>
                <a:ea typeface="Calibri"/>
                <a:cs typeface="Calibri"/>
              </a:rPr>
              <a:t>) </a:t>
            </a:r>
            <a:r>
              <a:rPr lang="sv-SE" sz="1200" dirty="0">
                <a:solidFill>
                  <a:srgbClr val="84BFA4"/>
                </a:solidFill>
                <a:latin typeface="Calibri"/>
                <a:ea typeface="Calibri"/>
                <a:cs typeface="Calibri"/>
              </a:rPr>
              <a:t>.......................................................................................................................................................................................................</a:t>
            </a:r>
            <a:endParaRPr lang="sv-SE" sz="1200" dirty="0">
              <a:solidFill>
                <a:srgbClr val="84BFA4"/>
              </a:solidFill>
              <a:effectLst/>
              <a:latin typeface="Calibri" panose="020F0502020204030204" pitchFamily="34" charset="0"/>
              <a:ea typeface="Calibri" panose="020F0502020204030204" pitchFamily="34" charset="0"/>
              <a:cs typeface="Calibri"/>
            </a:endParaRPr>
          </a:p>
          <a:p>
            <a:pPr>
              <a:lnSpc>
                <a:spcPts val="2160"/>
              </a:lnSpc>
              <a:tabLst>
                <a:tab pos="968375" algn="l"/>
                <a:tab pos="1857375" algn="l"/>
              </a:tabLst>
            </a:pPr>
            <a:r>
              <a:rPr lang="en-GB" sz="1800" dirty="0">
                <a:solidFill>
                  <a:srgbClr val="382B1B"/>
                </a:solidFill>
                <a:effectLst/>
                <a:latin typeface="Calibri" panose="020F0502020204030204" pitchFamily="34" charset="0"/>
                <a:ea typeface="Calibri" panose="020F0502020204030204" pitchFamily="34" charset="0"/>
              </a:rPr>
              <a:t>Är det sant att man inte kan se bakterier med sitt eget öga? </a:t>
            </a:r>
          </a:p>
          <a:p>
            <a:pPr>
              <a:lnSpc>
                <a:spcPts val="2160"/>
              </a:lnSpc>
              <a:tabLst>
                <a:tab pos="968375" algn="l"/>
                <a:tab pos="1857375" algn="l"/>
              </a:tabLst>
            </a:pPr>
            <a:r>
              <a:rPr lang="en-GB" sz="1800" dirty="0">
                <a:solidFill>
                  <a:srgbClr val="382B1B"/>
                </a:solidFill>
                <a:effectLst/>
                <a:latin typeface="Calibri" panose="020F0502020204030204" pitchFamily="34" charset="0"/>
                <a:ea typeface="Calibri" panose="020F0502020204030204" pitchFamily="34" charset="0"/>
              </a:rPr>
              <a:t>Ja </a:t>
            </a:r>
            <a:r>
              <a:rPr lang="en-GB" sz="1800" dirty="0">
                <a:solidFill>
                  <a:srgbClr val="382B1B"/>
                </a:solidFill>
                <a:effectLst/>
                <a:latin typeface="Wingdings" pitchFamily="2" charset="2"/>
                <a:ea typeface="Calibri" panose="020F0502020204030204" pitchFamily="34" charset="0"/>
              </a:rPr>
              <a:t>o </a:t>
            </a:r>
            <a:r>
              <a:rPr lang="en-GB" sz="1800" dirty="0">
                <a:solidFill>
                  <a:srgbClr val="382B1B"/>
                </a:solidFill>
                <a:effectLst/>
                <a:latin typeface="Calibri" panose="020F0502020204030204" pitchFamily="34" charset="0"/>
                <a:ea typeface="Calibri" panose="020F0502020204030204" pitchFamily="34" charset="0"/>
              </a:rPr>
              <a:t>Nej </a:t>
            </a:r>
            <a:r>
              <a:rPr lang="en-GB" dirty="0">
                <a:solidFill>
                  <a:srgbClr val="382B1B"/>
                </a:solidFill>
                <a:effectLst/>
                <a:latin typeface="Wingdings" pitchFamily="2" charset="2"/>
                <a:ea typeface="Calibri" panose="020F0502020204030204" pitchFamily="34" charset="0"/>
              </a:rPr>
              <a:t>o </a:t>
            </a:r>
            <a:r>
              <a:rPr lang="en-GB" sz="1200" dirty="0">
                <a:solidFill>
                  <a:srgbClr val="382B1B"/>
                </a:solidFill>
                <a:effectLst/>
                <a:latin typeface="Calibri" panose="020F0502020204030204" pitchFamily="34" charset="0"/>
                <a:ea typeface="Calibri" panose="020F0502020204030204" pitchFamily="34" charset="0"/>
              </a:rPr>
              <a:t>(Orsaker till matförgiftning)</a:t>
            </a:r>
          </a:p>
          <a:p>
            <a:pPr>
              <a:lnSpc>
                <a:spcPts val="2160"/>
              </a:lnSpc>
              <a:tabLst>
                <a:tab pos="968375" algn="l"/>
                <a:tab pos="1857375" algn="l"/>
              </a:tabLst>
            </a:pPr>
            <a:r>
              <a:rPr lang="sv-SE" sz="1200" dirty="0">
                <a:solidFill>
                  <a:srgbClr val="84BFA4"/>
                </a:solidFill>
                <a:latin typeface="Calibri"/>
                <a:ea typeface="Calibri"/>
                <a:cs typeface="Calibri"/>
              </a:rPr>
              <a:t>.......................................................................................................................................................................................................</a:t>
            </a:r>
            <a:endParaRPr lang="sv-SE" sz="1200" dirty="0">
              <a:solidFill>
                <a:srgbClr val="84BFA4"/>
              </a:solidFill>
              <a:effectLst/>
              <a:latin typeface="Calibri" panose="020F0502020204030204" pitchFamily="34" charset="0"/>
              <a:ea typeface="Calibri" panose="020F0502020204030204" pitchFamily="34" charset="0"/>
              <a:cs typeface="Calibri"/>
            </a:endParaRPr>
          </a:p>
          <a:p>
            <a:pPr>
              <a:lnSpc>
                <a:spcPts val="2160"/>
              </a:lnSpc>
              <a:tabLst>
                <a:tab pos="968375" algn="l"/>
                <a:tab pos="1857375" algn="l"/>
              </a:tabLst>
            </a:pPr>
            <a:r>
              <a:rPr lang="en-GB" sz="1800" dirty="0" err="1">
                <a:solidFill>
                  <a:srgbClr val="382B1B"/>
                </a:solidFill>
                <a:effectLst/>
                <a:latin typeface="Calibri"/>
                <a:ea typeface="Calibri"/>
                <a:cs typeface="Calibri"/>
              </a:rPr>
              <a:t>Är</a:t>
            </a:r>
            <a:r>
              <a:rPr lang="en-GB" sz="1800" dirty="0">
                <a:solidFill>
                  <a:srgbClr val="382B1B"/>
                </a:solidFill>
                <a:effectLst/>
                <a:latin typeface="Calibri"/>
                <a:ea typeface="Calibri"/>
                <a:cs typeface="Calibri"/>
              </a:rPr>
              <a:t> </a:t>
            </a:r>
            <a:r>
              <a:rPr lang="en-GB" dirty="0">
                <a:solidFill>
                  <a:srgbClr val="382B1B"/>
                </a:solidFill>
                <a:latin typeface="Calibri"/>
                <a:ea typeface="Calibri"/>
                <a:cs typeface="Calibri"/>
              </a:rPr>
              <a:t>det</a:t>
            </a:r>
            <a:r>
              <a:rPr lang="en-GB" sz="1800" dirty="0">
                <a:solidFill>
                  <a:srgbClr val="382B1B"/>
                </a:solidFill>
                <a:effectLst/>
                <a:latin typeface="Calibri"/>
                <a:ea typeface="Calibri"/>
                <a:cs typeface="Calibri"/>
              </a:rPr>
              <a:t> </a:t>
            </a:r>
            <a:r>
              <a:rPr lang="en-GB" dirty="0">
                <a:solidFill>
                  <a:srgbClr val="382B1B"/>
                </a:solidFill>
                <a:latin typeface="Calibri"/>
                <a:ea typeface="Calibri"/>
                <a:cs typeface="Calibri"/>
              </a:rPr>
              <a:t>ok </a:t>
            </a:r>
            <a:r>
              <a:rPr lang="en-GB" sz="1800" dirty="0">
                <a:solidFill>
                  <a:srgbClr val="382B1B"/>
                </a:solidFill>
                <a:effectLst/>
                <a:latin typeface="Calibri"/>
                <a:ea typeface="Calibri"/>
                <a:cs typeface="Calibri"/>
              </a:rPr>
              <a:t>om </a:t>
            </a:r>
            <a:r>
              <a:rPr lang="en-GB" sz="1800" dirty="0" err="1">
                <a:solidFill>
                  <a:srgbClr val="382B1B"/>
                </a:solidFill>
                <a:effectLst/>
                <a:latin typeface="Calibri"/>
                <a:ea typeface="Calibri"/>
                <a:cs typeface="Calibri"/>
              </a:rPr>
              <a:t>temperaturen</a:t>
            </a:r>
            <a:r>
              <a:rPr lang="en-GB" sz="1800" dirty="0">
                <a:solidFill>
                  <a:srgbClr val="382B1B"/>
                </a:solidFill>
                <a:effectLst/>
                <a:latin typeface="Calibri"/>
                <a:ea typeface="Calibri"/>
                <a:cs typeface="Calibri"/>
              </a:rPr>
              <a:t> </a:t>
            </a:r>
            <a:r>
              <a:rPr lang="en-GB" sz="1800" dirty="0" err="1">
                <a:solidFill>
                  <a:srgbClr val="382B1B"/>
                </a:solidFill>
                <a:effectLst/>
                <a:latin typeface="Calibri"/>
                <a:ea typeface="Calibri"/>
                <a:cs typeface="Calibri"/>
              </a:rPr>
              <a:t>i</a:t>
            </a:r>
            <a:r>
              <a:rPr lang="en-GB" sz="1800" dirty="0">
                <a:solidFill>
                  <a:srgbClr val="382B1B"/>
                </a:solidFill>
                <a:effectLst/>
                <a:latin typeface="Calibri"/>
                <a:ea typeface="Calibri"/>
                <a:cs typeface="Calibri"/>
              </a:rPr>
              <a:t> </a:t>
            </a:r>
            <a:r>
              <a:rPr lang="en-GB" sz="1800" dirty="0" err="1">
                <a:solidFill>
                  <a:srgbClr val="382B1B"/>
                </a:solidFill>
                <a:effectLst/>
                <a:latin typeface="Calibri"/>
                <a:ea typeface="Calibri"/>
                <a:cs typeface="Calibri"/>
              </a:rPr>
              <a:t>frysen</a:t>
            </a:r>
            <a:r>
              <a:rPr lang="en-GB" sz="1800" dirty="0">
                <a:solidFill>
                  <a:srgbClr val="382B1B"/>
                </a:solidFill>
                <a:effectLst/>
                <a:latin typeface="Calibri"/>
                <a:ea typeface="Calibri"/>
                <a:cs typeface="Calibri"/>
              </a:rPr>
              <a:t> </a:t>
            </a:r>
            <a:r>
              <a:rPr lang="en-GB" dirty="0" err="1">
                <a:solidFill>
                  <a:srgbClr val="382B1B"/>
                </a:solidFill>
                <a:latin typeface="Calibri"/>
                <a:ea typeface="Calibri"/>
                <a:cs typeface="Calibri"/>
              </a:rPr>
              <a:t>är</a:t>
            </a:r>
            <a:r>
              <a:rPr lang="en-GB" dirty="0">
                <a:solidFill>
                  <a:srgbClr val="382B1B"/>
                </a:solidFill>
                <a:latin typeface="Calibri"/>
                <a:ea typeface="Calibri"/>
                <a:cs typeface="Calibri"/>
              </a:rPr>
              <a:t> under </a:t>
            </a:r>
            <a:r>
              <a:rPr lang="en-GB" sz="1800" dirty="0">
                <a:solidFill>
                  <a:srgbClr val="382B1B"/>
                </a:solidFill>
                <a:effectLst/>
                <a:latin typeface="Calibri"/>
                <a:ea typeface="Calibri"/>
                <a:cs typeface="Calibri"/>
              </a:rPr>
              <a:t>- 18 °C? Ja</a:t>
            </a:r>
            <a:r>
              <a:rPr lang="en-GB" dirty="0">
                <a:solidFill>
                  <a:srgbClr val="382B1B"/>
                </a:solidFill>
                <a:latin typeface="Calibri"/>
                <a:ea typeface="Calibri"/>
                <a:cs typeface="Calibri"/>
              </a:rPr>
              <a:t> </a:t>
            </a:r>
            <a:r>
              <a:rPr lang="en-GB" sz="1800" dirty="0">
                <a:solidFill>
                  <a:srgbClr val="382B1B"/>
                </a:solidFill>
                <a:effectLst/>
                <a:latin typeface="Wingdings"/>
                <a:ea typeface="Calibri"/>
                <a:cs typeface="Calibri"/>
                <a:sym typeface="Wingdings"/>
              </a:rPr>
              <a:t>o</a:t>
            </a:r>
            <a:r>
              <a:rPr lang="en-GB" dirty="0">
                <a:solidFill>
                  <a:srgbClr val="382B1B"/>
                </a:solidFill>
                <a:latin typeface="Calibri"/>
                <a:ea typeface="Calibri"/>
                <a:cs typeface="Calibri"/>
              </a:rPr>
              <a:t> </a:t>
            </a:r>
            <a:r>
              <a:rPr lang="en-GB" sz="1800" dirty="0">
                <a:solidFill>
                  <a:srgbClr val="382B1B"/>
                </a:solidFill>
                <a:effectLst/>
                <a:latin typeface="Calibri"/>
                <a:ea typeface="Calibri"/>
                <a:cs typeface="Calibri"/>
              </a:rPr>
              <a:t>Nej </a:t>
            </a:r>
            <a:r>
              <a:rPr lang="en-GB" dirty="0">
                <a:solidFill>
                  <a:srgbClr val="382B1B"/>
                </a:solidFill>
                <a:effectLst/>
                <a:latin typeface="Wingdings"/>
                <a:ea typeface="Calibri"/>
                <a:sym typeface="Wingdings"/>
              </a:rPr>
              <a:t>o </a:t>
            </a:r>
            <a:br>
              <a:rPr lang="en-GB" dirty="0">
                <a:solidFill>
                  <a:srgbClr val="382B1B"/>
                </a:solidFill>
                <a:latin typeface="Wingdings"/>
                <a:ea typeface="Calibri"/>
                <a:cs typeface="Calibri"/>
                <a:sym typeface="Wingdings"/>
              </a:rPr>
            </a:br>
            <a:r>
              <a:rPr lang="en-GB" sz="1200" dirty="0">
                <a:solidFill>
                  <a:srgbClr val="382B1B"/>
                </a:solidFill>
                <a:effectLst/>
                <a:latin typeface="Calibri"/>
                <a:ea typeface="Calibri"/>
                <a:cs typeface="Calibri"/>
              </a:rPr>
              <a:t>(</a:t>
            </a:r>
            <a:r>
              <a:rPr lang="en-GB" sz="1200" dirty="0" err="1">
                <a:solidFill>
                  <a:srgbClr val="382B1B"/>
                </a:solidFill>
                <a:effectLst/>
                <a:latin typeface="Calibri"/>
                <a:ea typeface="Calibri"/>
                <a:cs typeface="Calibri"/>
              </a:rPr>
              <a:t>Grundläggande</a:t>
            </a:r>
            <a:r>
              <a:rPr lang="en-GB" sz="1200" dirty="0">
                <a:solidFill>
                  <a:srgbClr val="382B1B"/>
                </a:solidFill>
                <a:effectLst/>
                <a:latin typeface="Calibri"/>
                <a:ea typeface="Calibri"/>
                <a:cs typeface="Calibri"/>
              </a:rPr>
              <a:t> tips, </a:t>
            </a:r>
            <a:r>
              <a:rPr lang="en-GB" sz="1200" dirty="0" err="1">
                <a:solidFill>
                  <a:srgbClr val="382B1B"/>
                </a:solidFill>
                <a:effectLst/>
                <a:latin typeface="Calibri"/>
                <a:ea typeface="Calibri"/>
                <a:cs typeface="Calibri"/>
              </a:rPr>
              <a:t>praktiska</a:t>
            </a:r>
            <a:r>
              <a:rPr lang="en-GB" sz="1200" dirty="0">
                <a:solidFill>
                  <a:srgbClr val="382B1B"/>
                </a:solidFill>
                <a:effectLst/>
                <a:latin typeface="Calibri"/>
                <a:ea typeface="Calibri"/>
                <a:cs typeface="Calibri"/>
              </a:rPr>
              <a:t> </a:t>
            </a:r>
            <a:r>
              <a:rPr lang="en-GB" sz="1200" dirty="0" err="1">
                <a:solidFill>
                  <a:srgbClr val="382B1B"/>
                </a:solidFill>
                <a:effectLst/>
                <a:latin typeface="Calibri"/>
                <a:ea typeface="Calibri"/>
                <a:cs typeface="Calibri"/>
              </a:rPr>
              <a:t>övningar</a:t>
            </a:r>
            <a:r>
              <a:rPr lang="en-GB" sz="1200" dirty="0">
                <a:solidFill>
                  <a:srgbClr val="382B1B"/>
                </a:solidFill>
                <a:effectLst/>
                <a:latin typeface="Calibri"/>
                <a:ea typeface="Calibri"/>
                <a:cs typeface="Calibri"/>
              </a:rPr>
              <a:t>)</a:t>
            </a:r>
          </a:p>
          <a:p>
            <a:pPr>
              <a:lnSpc>
                <a:spcPts val="2160"/>
              </a:lnSpc>
              <a:tabLst>
                <a:tab pos="968375" algn="l"/>
                <a:tab pos="1857375" algn="l"/>
              </a:tabLst>
            </a:pPr>
            <a:r>
              <a:rPr lang="sv-SE" sz="1200" dirty="0">
                <a:solidFill>
                  <a:srgbClr val="84BFA4"/>
                </a:solidFill>
                <a:latin typeface="Calibri"/>
                <a:ea typeface="Calibri"/>
                <a:cs typeface="Calibri"/>
              </a:rPr>
              <a:t>......................................................................................................................................................................................................</a:t>
            </a:r>
            <a:endParaRPr lang="sv-SE" sz="1200" dirty="0">
              <a:solidFill>
                <a:srgbClr val="84BFA4"/>
              </a:solidFill>
              <a:effectLst/>
              <a:latin typeface="Calibri" panose="020F0502020204030204" pitchFamily="34" charset="0"/>
              <a:ea typeface="Calibri" panose="020F0502020204030204" pitchFamily="34" charset="0"/>
              <a:cs typeface="Calibri"/>
            </a:endParaRPr>
          </a:p>
          <a:p>
            <a:pPr>
              <a:lnSpc>
                <a:spcPts val="2160"/>
              </a:lnSpc>
              <a:tabLst>
                <a:tab pos="968375" algn="l"/>
                <a:tab pos="1857375" algn="l"/>
              </a:tabLst>
            </a:pPr>
            <a:r>
              <a:rPr lang="en-GB" sz="1800" dirty="0">
                <a:solidFill>
                  <a:srgbClr val="382B1B"/>
                </a:solidFill>
                <a:effectLst/>
                <a:latin typeface="Calibri"/>
                <a:ea typeface="Calibri"/>
                <a:cs typeface="Calibri"/>
              </a:rPr>
              <a:t>Alla som hanterar livsmedel i någon form ska få utbildning från arbetsplatsen </a:t>
            </a:r>
            <a:br>
              <a:rPr lang="en-GB" dirty="0">
                <a:solidFill>
                  <a:srgbClr val="382B1B"/>
                </a:solidFill>
                <a:latin typeface="Calibri"/>
                <a:ea typeface="Calibri"/>
                <a:cs typeface="Calibri"/>
              </a:rPr>
            </a:br>
            <a:r>
              <a:rPr lang="en-GB" sz="1800" dirty="0">
                <a:solidFill>
                  <a:srgbClr val="382B1B"/>
                </a:solidFill>
                <a:effectLst/>
                <a:latin typeface="Calibri"/>
                <a:ea typeface="Calibri"/>
                <a:cs typeface="Calibri"/>
              </a:rPr>
              <a:t>Ja </a:t>
            </a:r>
            <a:r>
              <a:rPr lang="en-GB" sz="1800" dirty="0">
                <a:solidFill>
                  <a:srgbClr val="382B1B"/>
                </a:solidFill>
                <a:effectLst/>
                <a:latin typeface="Wingdings"/>
                <a:ea typeface="Calibri"/>
                <a:sym typeface="Wingdings"/>
              </a:rPr>
              <a:t>o </a:t>
            </a:r>
            <a:r>
              <a:rPr lang="en-GB" sz="1800" dirty="0">
                <a:solidFill>
                  <a:srgbClr val="382B1B"/>
                </a:solidFill>
                <a:effectLst/>
                <a:latin typeface="Calibri"/>
                <a:ea typeface="Calibri"/>
                <a:cs typeface="Calibri"/>
              </a:rPr>
              <a:t>Nej </a:t>
            </a:r>
            <a:r>
              <a:rPr lang="en-GB" dirty="0">
                <a:solidFill>
                  <a:srgbClr val="382B1B"/>
                </a:solidFill>
                <a:effectLst/>
                <a:latin typeface="Wingdings"/>
                <a:ea typeface="Calibri"/>
                <a:sym typeface="Wingdings"/>
              </a:rPr>
              <a:t>o </a:t>
            </a:r>
            <a:r>
              <a:rPr lang="en-GB" sz="1200" dirty="0">
                <a:solidFill>
                  <a:srgbClr val="382B1B"/>
                </a:solidFill>
                <a:effectLst/>
                <a:latin typeface="Calibri"/>
                <a:ea typeface="Calibri"/>
                <a:cs typeface="Calibri"/>
              </a:rPr>
              <a:t>(Grundläggande förutsättningar i livsmedelshygien)</a:t>
            </a:r>
          </a:p>
          <a:p>
            <a:pPr>
              <a:lnSpc>
                <a:spcPts val="2160"/>
              </a:lnSpc>
              <a:tabLst>
                <a:tab pos="968375" algn="l"/>
                <a:tab pos="1857375" algn="l"/>
              </a:tabLst>
            </a:pPr>
            <a:r>
              <a:rPr lang="sv-SE" sz="1200" dirty="0">
                <a:solidFill>
                  <a:srgbClr val="84BFA4"/>
                </a:solidFill>
                <a:latin typeface="Calibri"/>
                <a:ea typeface="Calibri"/>
                <a:cs typeface="Calibri"/>
              </a:rPr>
              <a:t>.......................................................................................................................................................................................................</a:t>
            </a:r>
            <a:endParaRPr lang="sv-SE" sz="1200" dirty="0">
              <a:solidFill>
                <a:srgbClr val="84BFA4"/>
              </a:solidFill>
              <a:effectLst/>
              <a:latin typeface="Calibri" panose="020F0502020204030204" pitchFamily="34" charset="0"/>
              <a:ea typeface="Calibri" panose="020F0502020204030204" pitchFamily="34" charset="0"/>
              <a:cs typeface="Calibri"/>
            </a:endParaRPr>
          </a:p>
          <a:p>
            <a:pPr>
              <a:lnSpc>
                <a:spcPts val="2160"/>
              </a:lnSpc>
              <a:tabLst>
                <a:tab pos="968375" algn="l"/>
                <a:tab pos="1857375" algn="l"/>
              </a:tabLst>
            </a:pPr>
            <a:r>
              <a:rPr lang="en-GB" dirty="0">
                <a:solidFill>
                  <a:srgbClr val="382B1B"/>
                </a:solidFill>
                <a:effectLst/>
                <a:latin typeface="Calibri" panose="020F0502020204030204" pitchFamily="34" charset="0"/>
                <a:ea typeface="Calibri" panose="020F0502020204030204" pitchFamily="34" charset="0"/>
              </a:rPr>
              <a:t>Är HACCP, de sju principerna, viktiga för livsmedelssektorn</a:t>
            </a:r>
            <a:r>
              <a:rPr lang="en-GB" sz="1200" dirty="0">
                <a:solidFill>
                  <a:srgbClr val="382B1B"/>
                </a:solidFill>
                <a:effectLst/>
                <a:latin typeface="Calibri" panose="020F0502020204030204" pitchFamily="34" charset="0"/>
                <a:ea typeface="Calibri" panose="020F0502020204030204" pitchFamily="34" charset="0"/>
              </a:rPr>
              <a:t>?</a:t>
            </a:r>
            <a:endParaRPr lang="en-GB" sz="1200" dirty="0">
              <a:solidFill>
                <a:srgbClr val="382B1B"/>
              </a:solidFill>
              <a:latin typeface="Calibri" panose="020F0502020204030204" pitchFamily="34" charset="0"/>
              <a:ea typeface="Calibri" panose="020F0502020204030204" pitchFamily="34" charset="0"/>
            </a:endParaRPr>
          </a:p>
          <a:p>
            <a:pPr>
              <a:lnSpc>
                <a:spcPts val="2160"/>
              </a:lnSpc>
              <a:tabLst>
                <a:tab pos="968375" algn="l"/>
                <a:tab pos="1857375" algn="l"/>
              </a:tabLst>
            </a:pPr>
            <a:r>
              <a:rPr lang="en-GB" dirty="0">
                <a:solidFill>
                  <a:srgbClr val="382B1B"/>
                </a:solidFill>
                <a:effectLst/>
                <a:latin typeface="Calibri" panose="020F0502020204030204" pitchFamily="34" charset="0"/>
                <a:ea typeface="Calibri" panose="020F0502020204030204" pitchFamily="34" charset="0"/>
              </a:rPr>
              <a:t>Ja </a:t>
            </a:r>
            <a:r>
              <a:rPr lang="en-GB" dirty="0">
                <a:solidFill>
                  <a:srgbClr val="382B1B"/>
                </a:solidFill>
                <a:effectLst/>
                <a:latin typeface="Wingdings" pitchFamily="2" charset="2"/>
                <a:ea typeface="Calibri" panose="020F0502020204030204" pitchFamily="34" charset="0"/>
              </a:rPr>
              <a:t>o </a:t>
            </a:r>
            <a:r>
              <a:rPr lang="en-GB" dirty="0">
                <a:solidFill>
                  <a:srgbClr val="382B1B"/>
                </a:solidFill>
                <a:effectLst/>
                <a:latin typeface="Calibri" panose="020F0502020204030204" pitchFamily="34" charset="0"/>
                <a:ea typeface="Calibri" panose="020F0502020204030204" pitchFamily="34" charset="0"/>
              </a:rPr>
              <a:t>Nej </a:t>
            </a:r>
            <a:r>
              <a:rPr lang="en-GB" dirty="0">
                <a:solidFill>
                  <a:srgbClr val="382B1B"/>
                </a:solidFill>
                <a:effectLst/>
                <a:latin typeface="Wingdings" pitchFamily="2" charset="2"/>
                <a:ea typeface="Calibri" panose="020F0502020204030204" pitchFamily="34" charset="0"/>
              </a:rPr>
              <a:t>o </a:t>
            </a:r>
            <a:r>
              <a:rPr lang="en-GB" sz="1200" dirty="0">
                <a:solidFill>
                  <a:srgbClr val="382B1B"/>
                </a:solidFill>
                <a:effectLst/>
                <a:latin typeface="Calibri" panose="020F0502020204030204" pitchFamily="34" charset="0"/>
                <a:ea typeface="Calibri" panose="020F0502020204030204" pitchFamily="34" charset="0"/>
              </a:rPr>
              <a:t>(HACCP, Hazard Analysis and Critical Control Points, faroanalys och kritiska styrpunkter)</a:t>
            </a:r>
            <a:endParaRPr lang="sv-SE" sz="1600" dirty="0">
              <a:solidFill>
                <a:srgbClr val="382B1B"/>
              </a:solidFill>
              <a:effectLst/>
              <a:latin typeface="Calibri" panose="020F0502020204030204" pitchFamily="34" charset="0"/>
              <a:ea typeface="Calibri" panose="020F0502020204030204" pitchFamily="34" charset="0"/>
            </a:endParaRPr>
          </a:p>
        </p:txBody>
      </p:sp>
      <p:sp>
        <p:nvSpPr>
          <p:cNvPr id="7" name="Graphic 4">
            <a:extLst>
              <a:ext uri="{FF2B5EF4-FFF2-40B4-BE49-F238E27FC236}">
                <a16:creationId xmlns:a16="http://schemas.microsoft.com/office/drawing/2014/main" id="{BF4DD652-9D5E-47A5-8DEF-00B2058BC0C8}"/>
              </a:ext>
            </a:extLst>
          </p:cNvPr>
          <p:cNvSpPr/>
          <p:nvPr/>
        </p:nvSpPr>
        <p:spPr>
          <a:xfrm rot="3451691">
            <a:off x="-391097" y="3309028"/>
            <a:ext cx="4295783" cy="4429284"/>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84BFA4"/>
          </a:solidFill>
          <a:ln w="2960"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8" name="Text Placeholder 5">
            <a:extLst>
              <a:ext uri="{FF2B5EF4-FFF2-40B4-BE49-F238E27FC236}">
                <a16:creationId xmlns:a16="http://schemas.microsoft.com/office/drawing/2014/main" id="{D9DD2EDA-33EB-16FA-0D6A-44C873FA0581}"/>
              </a:ext>
            </a:extLst>
          </p:cNvPr>
          <p:cNvSpPr txBox="1">
            <a:spLocks/>
          </p:cNvSpPr>
          <p:nvPr/>
        </p:nvSpPr>
        <p:spPr>
          <a:xfrm>
            <a:off x="318052" y="4574829"/>
            <a:ext cx="3936570" cy="1712688"/>
          </a:xfrm>
          <a:prstGeom prst="rect">
            <a:avLst/>
          </a:prstGeom>
        </p:spPr>
        <p:txBody>
          <a:bodyPr lIns="91440" tIns="45720" rIns="91440" bIns="4572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3620"/>
              </a:lnSpc>
              <a:spcBef>
                <a:spcPts val="0"/>
              </a:spcBef>
              <a:buNone/>
            </a:pPr>
            <a:r>
              <a:rPr lang="en-GB" sz="3600" b="1" dirty="0">
                <a:solidFill>
                  <a:schemeClr val="bg1"/>
                </a:solidFill>
                <a:latin typeface="Calibri"/>
                <a:ea typeface="Calibri"/>
                <a:cs typeface="Calibri"/>
              </a:rPr>
              <a:t>Frågor + </a:t>
            </a:r>
            <a:br>
              <a:rPr lang="en-GB" sz="3600" b="1" dirty="0">
                <a:solidFill>
                  <a:schemeClr val="bg1"/>
                </a:solidFill>
                <a:latin typeface="Calibri"/>
                <a:ea typeface="Calibri"/>
                <a:cs typeface="Calibri"/>
              </a:rPr>
            </a:br>
            <a:r>
              <a:rPr lang="en-GB" sz="3600" b="1" dirty="0" err="1">
                <a:solidFill>
                  <a:schemeClr val="bg1"/>
                </a:solidFill>
                <a:latin typeface="Calibri"/>
                <a:ea typeface="Calibri"/>
                <a:cs typeface="Calibri"/>
              </a:rPr>
              <a:t>uttalanden</a:t>
            </a:r>
            <a:r>
              <a:rPr lang="en-GB" sz="3600" b="1" dirty="0">
                <a:solidFill>
                  <a:schemeClr val="bg1"/>
                </a:solidFill>
                <a:latin typeface="Calibri"/>
                <a:ea typeface="Calibri"/>
                <a:cs typeface="Calibri"/>
              </a:rPr>
              <a:t> för </a:t>
            </a:r>
          </a:p>
          <a:p>
            <a:pPr marL="0" indent="0">
              <a:lnSpc>
                <a:spcPts val="3620"/>
              </a:lnSpc>
              <a:spcBef>
                <a:spcPts val="0"/>
              </a:spcBef>
              <a:buNone/>
            </a:pPr>
            <a:r>
              <a:rPr lang="en-GB" sz="3600" b="1" dirty="0">
                <a:solidFill>
                  <a:schemeClr val="bg1"/>
                </a:solidFill>
                <a:latin typeface="Calibri" panose="020F0502020204030204" pitchFamily="34" charset="0"/>
                <a:ea typeface="Calibri" panose="020F0502020204030204" pitchFamily="34" charset="0"/>
                <a:cs typeface="Calibri" panose="020F0502020204030204" pitchFamily="34" charset="0"/>
              </a:rPr>
              <a:t>självreflektion</a:t>
            </a:r>
          </a:p>
        </p:txBody>
      </p:sp>
      <p:sp>
        <p:nvSpPr>
          <p:cNvPr id="12" name="Graphic 4">
            <a:extLst>
              <a:ext uri="{FF2B5EF4-FFF2-40B4-BE49-F238E27FC236}">
                <a16:creationId xmlns:a16="http://schemas.microsoft.com/office/drawing/2014/main" id="{65C2BD4A-3C70-033A-2F36-11A7869F3B2D}"/>
              </a:ext>
            </a:extLst>
          </p:cNvPr>
          <p:cNvSpPr/>
          <p:nvPr/>
        </p:nvSpPr>
        <p:spPr>
          <a:xfrm>
            <a:off x="-278296" y="2802833"/>
            <a:ext cx="1453903" cy="1499087"/>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E6C8C7">
              <a:alpha val="77000"/>
            </a:srgbClr>
          </a:solidFill>
          <a:ln w="2960" cap="flat">
            <a:noFill/>
            <a:prstDash val="solid"/>
            <a:miter/>
          </a:ln>
        </p:spPr>
        <p:txBody>
          <a:bodyPr rtlCol="0" anchor="ctr"/>
          <a:lstStyle/>
          <a:p>
            <a:endParaRPr lang="en-US" b="0" i="0" dirty="0">
              <a:latin typeface="Calibri" panose="020F0502020204030204" pitchFamily="34" charset="0"/>
            </a:endParaRPr>
          </a:p>
        </p:txBody>
      </p:sp>
    </p:spTree>
    <p:extLst>
      <p:ext uri="{BB962C8B-B14F-4D97-AF65-F5344CB8AC3E}">
        <p14:creationId xmlns:p14="http://schemas.microsoft.com/office/powerpoint/2010/main" val="28849278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EC9203C-6663-E3B7-2548-87C21B807893}"/>
              </a:ext>
            </a:extLst>
          </p:cNvPr>
          <p:cNvSpPr>
            <a:spLocks noGrp="1"/>
          </p:cNvSpPr>
          <p:nvPr>
            <p:ph type="body" sz="quarter" idx="14"/>
          </p:nvPr>
        </p:nvSpPr>
        <p:spPr>
          <a:xfrm>
            <a:off x="1401445" y="616933"/>
            <a:ext cx="7176159" cy="3217862"/>
          </a:xfrm>
        </p:spPr>
        <p:txBody>
          <a:bodyPr/>
          <a:lstStyle/>
          <a:p>
            <a:r>
              <a:rPr lang="en-US" dirty="0"/>
              <a:t>01</a:t>
            </a:r>
          </a:p>
        </p:txBody>
      </p:sp>
      <p:sp>
        <p:nvSpPr>
          <p:cNvPr id="3" name="Text Placeholder 2">
            <a:extLst>
              <a:ext uri="{FF2B5EF4-FFF2-40B4-BE49-F238E27FC236}">
                <a16:creationId xmlns:a16="http://schemas.microsoft.com/office/drawing/2014/main" id="{6183CCB9-EF15-4B2E-1E5E-536700B96AEA}"/>
              </a:ext>
            </a:extLst>
          </p:cNvPr>
          <p:cNvSpPr>
            <a:spLocks noGrp="1"/>
          </p:cNvSpPr>
          <p:nvPr>
            <p:ph type="body" sz="quarter" idx="15"/>
          </p:nvPr>
        </p:nvSpPr>
        <p:spPr>
          <a:xfrm>
            <a:off x="457201" y="1681041"/>
            <a:ext cx="9064647" cy="3217862"/>
          </a:xfrm>
        </p:spPr>
        <p:txBody>
          <a:bodyPr/>
          <a:lstStyle/>
          <a:p>
            <a:pPr>
              <a:lnSpc>
                <a:spcPct val="107000"/>
              </a:lnSpc>
              <a:spcAft>
                <a:spcPts val="800"/>
              </a:spcAft>
            </a:pPr>
            <a:r>
              <a:rPr lang="en-GB" sz="6000" b="1" dirty="0">
                <a:solidFill>
                  <a:schemeClr val="bg2"/>
                </a:solidFill>
                <a:effectLst/>
                <a:latin typeface="Calibri" panose="020F0502020204030204" pitchFamily="34" charset="0"/>
                <a:ea typeface="Calibri" panose="020F0502020204030204" pitchFamily="34" charset="0"/>
              </a:rPr>
              <a:t>Olika hälsorisker</a:t>
            </a:r>
            <a:endParaRPr lang="sv-SE" sz="6000" dirty="0">
              <a:solidFill>
                <a:schemeClr val="bg2"/>
              </a:solidFill>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215244330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32654544-6DDA-FB3D-70AC-44218F5BB86E}"/>
              </a:ext>
            </a:extLst>
          </p:cNvPr>
          <p:cNvSpPr>
            <a:spLocks noGrp="1"/>
          </p:cNvSpPr>
          <p:nvPr>
            <p:ph type="body" sz="quarter" idx="20"/>
          </p:nvPr>
        </p:nvSpPr>
        <p:spPr>
          <a:xfrm>
            <a:off x="6550656" y="2287223"/>
            <a:ext cx="4872718" cy="1464149"/>
          </a:xfrm>
        </p:spPr>
        <p:txBody>
          <a:bodyPr>
            <a:normAutofit/>
          </a:bodyPr>
          <a:lstStyle/>
          <a:p>
            <a:pPr algn="l"/>
            <a:r>
              <a:rPr lang="en-US" sz="3600" b="0" dirty="0">
                <a:highlight>
                  <a:srgbClr val="84BFA4"/>
                </a:highlight>
              </a:rPr>
              <a:t>Bra jobbat. Du har slutfört modul 1.1</a:t>
            </a:r>
            <a:r>
              <a:rPr lang="en-US" sz="3600" b="0" dirty="0">
                <a:solidFill>
                  <a:srgbClr val="84BFA4"/>
                </a:solidFill>
                <a:highlight>
                  <a:srgbClr val="84BFA4"/>
                </a:highlight>
              </a:rPr>
              <a:t>.</a:t>
            </a:r>
          </a:p>
        </p:txBody>
      </p:sp>
      <p:sp>
        <p:nvSpPr>
          <p:cNvPr id="8" name="Text Placeholder 2">
            <a:extLst>
              <a:ext uri="{FF2B5EF4-FFF2-40B4-BE49-F238E27FC236}">
                <a16:creationId xmlns:a16="http://schemas.microsoft.com/office/drawing/2014/main" id="{2F5EF597-4B58-6D67-FBC1-120192E8A5EC}"/>
              </a:ext>
            </a:extLst>
          </p:cNvPr>
          <p:cNvSpPr txBox="1">
            <a:spLocks/>
          </p:cNvSpPr>
          <p:nvPr/>
        </p:nvSpPr>
        <p:spPr>
          <a:xfrm>
            <a:off x="6550656" y="3651564"/>
            <a:ext cx="5455814" cy="697353"/>
          </a:xfrm>
          <a:prstGeom prst="rect">
            <a:avLst/>
          </a:prstGeom>
        </p:spPr>
        <p:txBody>
          <a:bodyPr lIns="91440" tIns="45720" rIns="91440" bIns="4572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4600"/>
              </a:lnSpc>
              <a:spcBef>
                <a:spcPts val="0"/>
              </a:spcBef>
              <a:buNone/>
            </a:pPr>
            <a:r>
              <a:rPr lang="en-US" sz="4000" b="1" dirty="0" err="1">
                <a:solidFill>
                  <a:schemeClr val="bg1"/>
                </a:solidFill>
              </a:rPr>
              <a:t>Introduktion</a:t>
            </a:r>
            <a:r>
              <a:rPr lang="en-US" sz="4000" b="1" dirty="0">
                <a:solidFill>
                  <a:schemeClr val="bg1"/>
                </a:solidFill>
              </a:rPr>
              <a:t> till </a:t>
            </a:r>
            <a:r>
              <a:rPr lang="en-US" sz="4000" b="1" dirty="0" err="1">
                <a:solidFill>
                  <a:schemeClr val="bg1"/>
                </a:solidFill>
              </a:rPr>
              <a:t>Livsmedelssäkerhet</a:t>
            </a:r>
            <a:r>
              <a:rPr lang="en-US" sz="4000" b="1" dirty="0">
                <a:solidFill>
                  <a:schemeClr val="bg1"/>
                </a:solidFill>
              </a:rPr>
              <a:t> </a:t>
            </a:r>
            <a:endParaRPr lang="en-US" sz="4000" b="1" dirty="0">
              <a:solidFill>
                <a:schemeClr val="bg1"/>
              </a:solidFill>
              <a:ea typeface="Calibri"/>
              <a:cs typeface="Calibri"/>
            </a:endParaRPr>
          </a:p>
          <a:p>
            <a:pPr marL="0" indent="0">
              <a:lnSpc>
                <a:spcPts val="4600"/>
              </a:lnSpc>
              <a:spcBef>
                <a:spcPts val="0"/>
              </a:spcBef>
              <a:buNone/>
            </a:pPr>
            <a:r>
              <a:rPr lang="en-US" sz="4000" b="1" dirty="0">
                <a:solidFill>
                  <a:schemeClr val="bg1"/>
                </a:solidFill>
              </a:rPr>
              <a:t>&amp; Hygien</a:t>
            </a:r>
            <a:endParaRPr lang="en-US" sz="4000" b="1" dirty="0">
              <a:solidFill>
                <a:schemeClr val="bg1"/>
              </a:solidFill>
              <a:ea typeface="Calibri"/>
              <a:cs typeface="Calibri"/>
            </a:endParaRPr>
          </a:p>
        </p:txBody>
      </p:sp>
      <p:sp>
        <p:nvSpPr>
          <p:cNvPr id="9" name="Text Placeholder 5">
            <a:extLst>
              <a:ext uri="{FF2B5EF4-FFF2-40B4-BE49-F238E27FC236}">
                <a16:creationId xmlns:a16="http://schemas.microsoft.com/office/drawing/2014/main" id="{76410C18-7E5E-ECCE-F6C3-FA8CB3626EF9}"/>
              </a:ext>
            </a:extLst>
          </p:cNvPr>
          <p:cNvSpPr txBox="1">
            <a:spLocks/>
          </p:cNvSpPr>
          <p:nvPr/>
        </p:nvSpPr>
        <p:spPr>
          <a:xfrm>
            <a:off x="8877260" y="5713258"/>
            <a:ext cx="3898089" cy="73114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dirty="0">
                <a:solidFill>
                  <a:schemeClr val="bg1"/>
                </a:solidFill>
              </a:rPr>
              <a:t>www.3kitchens.eu</a:t>
            </a:r>
          </a:p>
        </p:txBody>
      </p:sp>
    </p:spTree>
    <p:extLst>
      <p:ext uri="{BB962C8B-B14F-4D97-AF65-F5344CB8AC3E}">
        <p14:creationId xmlns:p14="http://schemas.microsoft.com/office/powerpoint/2010/main" val="6476647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 name="Text Placeholder 5">
            <a:extLst>
              <a:ext uri="{FF2B5EF4-FFF2-40B4-BE49-F238E27FC236}">
                <a16:creationId xmlns:a16="http://schemas.microsoft.com/office/drawing/2014/main" id="{FCE5AA62-6A99-CCF4-7E56-DD9163682DA1}"/>
              </a:ext>
            </a:extLst>
          </p:cNvPr>
          <p:cNvSpPr txBox="1">
            <a:spLocks/>
          </p:cNvSpPr>
          <p:nvPr/>
        </p:nvSpPr>
        <p:spPr>
          <a:xfrm>
            <a:off x="433668" y="2310653"/>
            <a:ext cx="2004732" cy="144219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2400" dirty="0">
                <a:solidFill>
                  <a:srgbClr val="382B1B"/>
                </a:solidFill>
                <a:latin typeface="Calibri" panose="020F0502020204030204" pitchFamily="34" charset="0"/>
                <a:ea typeface="Calibri" panose="020F0502020204030204" pitchFamily="34" charset="0"/>
              </a:rPr>
              <a:t>Det finns </a:t>
            </a:r>
            <a:r>
              <a:rPr lang="en-GB" sz="2400" b="1" dirty="0">
                <a:solidFill>
                  <a:srgbClr val="382B1B"/>
                </a:solidFill>
                <a:latin typeface="Calibri" panose="020F0502020204030204" pitchFamily="34" charset="0"/>
                <a:ea typeface="Calibri" panose="020F0502020204030204" pitchFamily="34" charset="0"/>
              </a:rPr>
              <a:t>fyra </a:t>
            </a:r>
            <a:r>
              <a:rPr lang="en-GB" sz="2400" dirty="0">
                <a:solidFill>
                  <a:srgbClr val="382B1B"/>
                </a:solidFill>
                <a:latin typeface="Calibri" panose="020F0502020204030204" pitchFamily="34" charset="0"/>
                <a:ea typeface="Calibri" panose="020F0502020204030204" pitchFamily="34" charset="0"/>
              </a:rPr>
              <a:t>olika typer av hälsorisker:</a:t>
            </a:r>
            <a:endParaRPr lang="en-GB" sz="2400" dirty="0">
              <a:latin typeface="Calibri" panose="020F0502020204030204" pitchFamily="34" charset="0"/>
              <a:ea typeface="Calibri" panose="020F0502020204030204" pitchFamily="34" charset="0"/>
            </a:endParaRPr>
          </a:p>
        </p:txBody>
      </p:sp>
      <p:sp>
        <p:nvSpPr>
          <p:cNvPr id="111" name="Text Placeholder 5">
            <a:extLst>
              <a:ext uri="{FF2B5EF4-FFF2-40B4-BE49-F238E27FC236}">
                <a16:creationId xmlns:a16="http://schemas.microsoft.com/office/drawing/2014/main" id="{3219CD95-52F9-D735-39D2-B4A4030E6670}"/>
              </a:ext>
            </a:extLst>
          </p:cNvPr>
          <p:cNvSpPr txBox="1">
            <a:spLocks/>
          </p:cNvSpPr>
          <p:nvPr/>
        </p:nvSpPr>
        <p:spPr>
          <a:xfrm>
            <a:off x="433668" y="419085"/>
            <a:ext cx="2706407" cy="1771666"/>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4020"/>
              </a:lnSpc>
              <a:spcBef>
                <a:spcPts val="0"/>
              </a:spcBef>
              <a:buNone/>
            </a:pPr>
            <a:r>
              <a:rPr lang="en-GB" sz="4000" b="1" dirty="0">
                <a:solidFill>
                  <a:srgbClr val="382B1B"/>
                </a:solidFill>
                <a:latin typeface="Calibri" panose="020F0502020204030204" pitchFamily="34" charset="0"/>
                <a:ea typeface="Calibri" panose="020F0502020204030204" pitchFamily="34" charset="0"/>
                <a:cs typeface="Calibri" panose="020F0502020204030204" pitchFamily="34" charset="0"/>
              </a:rPr>
              <a:t>Olika </a:t>
            </a:r>
          </a:p>
          <a:p>
            <a:pPr marL="0" indent="0">
              <a:lnSpc>
                <a:spcPts val="4020"/>
              </a:lnSpc>
              <a:spcBef>
                <a:spcPts val="0"/>
              </a:spcBef>
              <a:buNone/>
            </a:pPr>
            <a:r>
              <a:rPr lang="en-GB" sz="4000" b="1" dirty="0">
                <a:solidFill>
                  <a:srgbClr val="382B1B"/>
                </a:solidFill>
                <a:latin typeface="Calibri" panose="020F0502020204030204" pitchFamily="34" charset="0"/>
                <a:ea typeface="Calibri" panose="020F0502020204030204" pitchFamily="34" charset="0"/>
                <a:cs typeface="Calibri" panose="020F0502020204030204" pitchFamily="34" charset="0"/>
              </a:rPr>
              <a:t>Hälsa </a:t>
            </a:r>
          </a:p>
          <a:p>
            <a:pPr marL="0" indent="0">
              <a:lnSpc>
                <a:spcPts val="4020"/>
              </a:lnSpc>
              <a:spcBef>
                <a:spcPts val="0"/>
              </a:spcBef>
              <a:buNone/>
            </a:pPr>
            <a:r>
              <a:rPr lang="en-GB" sz="4000" b="1" dirty="0">
                <a:solidFill>
                  <a:srgbClr val="382B1B"/>
                </a:solidFill>
                <a:latin typeface="Calibri" panose="020F0502020204030204" pitchFamily="34" charset="0"/>
                <a:ea typeface="Calibri" panose="020F0502020204030204" pitchFamily="34" charset="0"/>
                <a:cs typeface="Calibri" panose="020F0502020204030204" pitchFamily="34" charset="0"/>
              </a:rPr>
              <a:t>Faror</a:t>
            </a:r>
          </a:p>
          <a:p>
            <a:pPr marL="0" indent="0">
              <a:lnSpc>
                <a:spcPts val="4020"/>
              </a:lnSpc>
              <a:spcBef>
                <a:spcPts val="0"/>
              </a:spcBef>
              <a:buNone/>
            </a:pPr>
            <a:endParaRPr lang="sv-SE" sz="4000" dirty="0">
              <a:solidFill>
                <a:srgbClr val="382B1B"/>
              </a:solidFill>
              <a:latin typeface="Calibri" panose="020F0502020204030204" pitchFamily="34" charset="0"/>
              <a:ea typeface="Calibri" panose="020F0502020204030204" pitchFamily="34" charset="0"/>
              <a:cs typeface="Calibri" panose="020F0502020204030204" pitchFamily="34" charset="0"/>
            </a:endParaRPr>
          </a:p>
        </p:txBody>
      </p:sp>
      <p:grpSp>
        <p:nvGrpSpPr>
          <p:cNvPr id="139" name="Group 138">
            <a:extLst>
              <a:ext uri="{FF2B5EF4-FFF2-40B4-BE49-F238E27FC236}">
                <a16:creationId xmlns:a16="http://schemas.microsoft.com/office/drawing/2014/main" id="{B2B12A80-85DA-3D1F-617C-14B08C339E8C}"/>
              </a:ext>
            </a:extLst>
          </p:cNvPr>
          <p:cNvGrpSpPr/>
          <p:nvPr/>
        </p:nvGrpSpPr>
        <p:grpSpPr>
          <a:xfrm>
            <a:off x="2784971" y="295157"/>
            <a:ext cx="9407029" cy="1385475"/>
            <a:chOff x="3461806" y="703051"/>
            <a:chExt cx="9407029" cy="1385475"/>
          </a:xfrm>
        </p:grpSpPr>
        <p:sp>
          <p:nvSpPr>
            <p:cNvPr id="140" name="Freeform 139">
              <a:extLst>
                <a:ext uri="{FF2B5EF4-FFF2-40B4-BE49-F238E27FC236}">
                  <a16:creationId xmlns:a16="http://schemas.microsoft.com/office/drawing/2014/main" id="{DF001F54-B3A6-C257-FE9C-A09CF8385ACB}"/>
                </a:ext>
              </a:extLst>
            </p:cNvPr>
            <p:cNvSpPr/>
            <p:nvPr/>
          </p:nvSpPr>
          <p:spPr>
            <a:xfrm rot="16200000">
              <a:off x="7134971" y="-2968502"/>
              <a:ext cx="1383863" cy="8730194"/>
            </a:xfrm>
            <a:custGeom>
              <a:avLst/>
              <a:gdLst>
                <a:gd name="connsiteX0" fmla="*/ 1383863 w 1383863"/>
                <a:gd name="connsiteY0" fmla="*/ 2895773 h 8730194"/>
                <a:gd name="connsiteX1" fmla="*/ 1383863 w 1383863"/>
                <a:gd name="connsiteY1" fmla="*/ 8730194 h 8730194"/>
                <a:gd name="connsiteX2" fmla="*/ 0 w 1383863"/>
                <a:gd name="connsiteY2" fmla="*/ 8730194 h 8730194"/>
                <a:gd name="connsiteX3" fmla="*/ 0 w 1383863"/>
                <a:gd name="connsiteY3" fmla="*/ 3095230 h 8730194"/>
                <a:gd name="connsiteX4" fmla="*/ 0 w 1383863"/>
                <a:gd name="connsiteY4" fmla="*/ 3095230 h 8730194"/>
                <a:gd name="connsiteX5" fmla="*/ 0 w 1383863"/>
                <a:gd name="connsiteY5" fmla="*/ 645375 h 8730194"/>
                <a:gd name="connsiteX6" fmla="*/ 2140 w 1383863"/>
                <a:gd name="connsiteY6" fmla="*/ 645375 h 8730194"/>
                <a:gd name="connsiteX7" fmla="*/ 692466 w 1383863"/>
                <a:gd name="connsiteY7" fmla="*/ 0 h 8730194"/>
                <a:gd name="connsiteX8" fmla="*/ 1382793 w 1383863"/>
                <a:gd name="connsiteY8" fmla="*/ 645375 h 8730194"/>
                <a:gd name="connsiteX9" fmla="*/ 1383863 w 1383863"/>
                <a:gd name="connsiteY9" fmla="*/ 645375 h 8730194"/>
                <a:gd name="connsiteX10" fmla="*/ 1383863 w 1383863"/>
                <a:gd name="connsiteY10" fmla="*/ 2895773 h 8730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83863" h="8730194">
                  <a:moveTo>
                    <a:pt x="1383863" y="2895773"/>
                  </a:moveTo>
                  <a:lnTo>
                    <a:pt x="1383863" y="8730194"/>
                  </a:lnTo>
                  <a:lnTo>
                    <a:pt x="0" y="8730194"/>
                  </a:lnTo>
                  <a:lnTo>
                    <a:pt x="0" y="3095230"/>
                  </a:lnTo>
                  <a:lnTo>
                    <a:pt x="0" y="3095230"/>
                  </a:lnTo>
                  <a:lnTo>
                    <a:pt x="0" y="645375"/>
                  </a:lnTo>
                  <a:lnTo>
                    <a:pt x="2140" y="645375"/>
                  </a:lnTo>
                  <a:cubicBezTo>
                    <a:pt x="25686" y="284692"/>
                    <a:pt x="325363" y="0"/>
                    <a:pt x="692466" y="0"/>
                  </a:cubicBezTo>
                  <a:cubicBezTo>
                    <a:pt x="1059571" y="0"/>
                    <a:pt x="1359247" y="284692"/>
                    <a:pt x="1382793" y="645375"/>
                  </a:cubicBezTo>
                  <a:lnTo>
                    <a:pt x="1383863" y="645375"/>
                  </a:lnTo>
                  <a:lnTo>
                    <a:pt x="1383863" y="2895773"/>
                  </a:lnTo>
                  <a:close/>
                </a:path>
              </a:pathLst>
            </a:custGeom>
            <a:solidFill>
              <a:srgbClr val="E6C8C7"/>
            </a:solidFill>
            <a:ln w="10698" cap="flat">
              <a:noFill/>
              <a:prstDash val="solid"/>
              <a:miter/>
            </a:ln>
          </p:spPr>
          <p:txBody>
            <a:bodyPr rtlCol="0" anchor="ctr"/>
            <a:lstStyle/>
            <a:p>
              <a:endParaRPr lang="en-US"/>
            </a:p>
          </p:txBody>
        </p:sp>
        <p:sp>
          <p:nvSpPr>
            <p:cNvPr id="141" name="Freeform 140">
              <a:extLst>
                <a:ext uri="{FF2B5EF4-FFF2-40B4-BE49-F238E27FC236}">
                  <a16:creationId xmlns:a16="http://schemas.microsoft.com/office/drawing/2014/main" id="{B3FDC76A-A0A5-6CCF-0F67-07B4EC7E7B19}"/>
                </a:ext>
              </a:extLst>
            </p:cNvPr>
            <p:cNvSpPr/>
            <p:nvPr/>
          </p:nvSpPr>
          <p:spPr>
            <a:xfrm rot="16200000">
              <a:off x="8989184" y="-1791126"/>
              <a:ext cx="1383863" cy="6375439"/>
            </a:xfrm>
            <a:custGeom>
              <a:avLst/>
              <a:gdLst>
                <a:gd name="connsiteX0" fmla="*/ 1383863 w 1383863"/>
                <a:gd name="connsiteY0" fmla="*/ 2895773 h 8730194"/>
                <a:gd name="connsiteX1" fmla="*/ 1383863 w 1383863"/>
                <a:gd name="connsiteY1" fmla="*/ 8730194 h 8730194"/>
                <a:gd name="connsiteX2" fmla="*/ 0 w 1383863"/>
                <a:gd name="connsiteY2" fmla="*/ 8730194 h 8730194"/>
                <a:gd name="connsiteX3" fmla="*/ 0 w 1383863"/>
                <a:gd name="connsiteY3" fmla="*/ 3095230 h 8730194"/>
                <a:gd name="connsiteX4" fmla="*/ 0 w 1383863"/>
                <a:gd name="connsiteY4" fmla="*/ 3095230 h 8730194"/>
                <a:gd name="connsiteX5" fmla="*/ 0 w 1383863"/>
                <a:gd name="connsiteY5" fmla="*/ 645375 h 8730194"/>
                <a:gd name="connsiteX6" fmla="*/ 2140 w 1383863"/>
                <a:gd name="connsiteY6" fmla="*/ 645375 h 8730194"/>
                <a:gd name="connsiteX7" fmla="*/ 692466 w 1383863"/>
                <a:gd name="connsiteY7" fmla="*/ 0 h 8730194"/>
                <a:gd name="connsiteX8" fmla="*/ 1382793 w 1383863"/>
                <a:gd name="connsiteY8" fmla="*/ 645375 h 8730194"/>
                <a:gd name="connsiteX9" fmla="*/ 1383863 w 1383863"/>
                <a:gd name="connsiteY9" fmla="*/ 645375 h 8730194"/>
                <a:gd name="connsiteX10" fmla="*/ 1383863 w 1383863"/>
                <a:gd name="connsiteY10" fmla="*/ 2895773 h 8730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83863" h="8730194">
                  <a:moveTo>
                    <a:pt x="1383863" y="2895773"/>
                  </a:moveTo>
                  <a:lnTo>
                    <a:pt x="1383863" y="8730194"/>
                  </a:lnTo>
                  <a:lnTo>
                    <a:pt x="0" y="8730194"/>
                  </a:lnTo>
                  <a:lnTo>
                    <a:pt x="0" y="3095230"/>
                  </a:lnTo>
                  <a:lnTo>
                    <a:pt x="0" y="3095230"/>
                  </a:lnTo>
                  <a:lnTo>
                    <a:pt x="0" y="645375"/>
                  </a:lnTo>
                  <a:lnTo>
                    <a:pt x="2140" y="645375"/>
                  </a:lnTo>
                  <a:cubicBezTo>
                    <a:pt x="25686" y="284692"/>
                    <a:pt x="325363" y="0"/>
                    <a:pt x="692466" y="0"/>
                  </a:cubicBezTo>
                  <a:cubicBezTo>
                    <a:pt x="1059571" y="0"/>
                    <a:pt x="1359247" y="284692"/>
                    <a:pt x="1382793" y="645375"/>
                  </a:cubicBezTo>
                  <a:lnTo>
                    <a:pt x="1383863" y="645375"/>
                  </a:lnTo>
                  <a:lnTo>
                    <a:pt x="1383863" y="2895773"/>
                  </a:lnTo>
                  <a:close/>
                </a:path>
              </a:pathLst>
            </a:custGeom>
            <a:solidFill>
              <a:srgbClr val="E6C8C7"/>
            </a:solidFill>
            <a:ln w="10698" cap="flat">
              <a:noFill/>
              <a:prstDash val="solid"/>
              <a:miter/>
            </a:ln>
          </p:spPr>
          <p:txBody>
            <a:bodyPr rtlCol="0" anchor="ctr"/>
            <a:lstStyle/>
            <a:p>
              <a:endParaRPr lang="en-US"/>
            </a:p>
          </p:txBody>
        </p:sp>
        <p:sp>
          <p:nvSpPr>
            <p:cNvPr id="142" name="Freeform 141">
              <a:extLst>
                <a:ext uri="{FF2B5EF4-FFF2-40B4-BE49-F238E27FC236}">
                  <a16:creationId xmlns:a16="http://schemas.microsoft.com/office/drawing/2014/main" id="{740C5E6B-61A9-BE66-0901-88F516188F92}"/>
                </a:ext>
              </a:extLst>
            </p:cNvPr>
            <p:cNvSpPr/>
            <p:nvPr/>
          </p:nvSpPr>
          <p:spPr>
            <a:xfrm rot="16200000">
              <a:off x="3554919" y="806351"/>
              <a:ext cx="1198706" cy="1198706"/>
            </a:xfrm>
            <a:custGeom>
              <a:avLst/>
              <a:gdLst>
                <a:gd name="connsiteX0" fmla="*/ 599353 w 1198706"/>
                <a:gd name="connsiteY0" fmla="*/ 1198706 h 1198706"/>
                <a:gd name="connsiteX1" fmla="*/ 0 w 1198706"/>
                <a:gd name="connsiteY1" fmla="*/ 599353 h 1198706"/>
                <a:gd name="connsiteX2" fmla="*/ 599353 w 1198706"/>
                <a:gd name="connsiteY2" fmla="*/ 0 h 1198706"/>
                <a:gd name="connsiteX3" fmla="*/ 1198706 w 1198706"/>
                <a:gd name="connsiteY3" fmla="*/ 599353 h 1198706"/>
                <a:gd name="connsiteX4" fmla="*/ 599353 w 1198706"/>
                <a:gd name="connsiteY4" fmla="*/ 1198706 h 11987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8706" h="1198706">
                  <a:moveTo>
                    <a:pt x="599353" y="1198706"/>
                  </a:moveTo>
                  <a:cubicBezTo>
                    <a:pt x="268639" y="1198706"/>
                    <a:pt x="0" y="930068"/>
                    <a:pt x="0" y="599353"/>
                  </a:cubicBezTo>
                  <a:cubicBezTo>
                    <a:pt x="0" y="268639"/>
                    <a:pt x="268639" y="0"/>
                    <a:pt x="599353" y="0"/>
                  </a:cubicBezTo>
                  <a:cubicBezTo>
                    <a:pt x="930068" y="0"/>
                    <a:pt x="1198706" y="268639"/>
                    <a:pt x="1198706" y="599353"/>
                  </a:cubicBezTo>
                  <a:cubicBezTo>
                    <a:pt x="1198706" y="930068"/>
                    <a:pt x="930068" y="1198706"/>
                    <a:pt x="599353" y="1198706"/>
                  </a:cubicBezTo>
                  <a:close/>
                </a:path>
              </a:pathLst>
            </a:custGeom>
            <a:solidFill>
              <a:srgbClr val="FFFFFF"/>
            </a:solidFill>
            <a:ln w="10698" cap="flat">
              <a:noFill/>
              <a:prstDash val="solid"/>
              <a:miter/>
            </a:ln>
          </p:spPr>
          <p:txBody>
            <a:bodyPr rtlCol="0" anchor="ctr"/>
            <a:lstStyle/>
            <a:p>
              <a:endParaRPr lang="en-US"/>
            </a:p>
          </p:txBody>
        </p:sp>
        <p:grpSp>
          <p:nvGrpSpPr>
            <p:cNvPr id="143" name="Group 142">
              <a:extLst>
                <a:ext uri="{FF2B5EF4-FFF2-40B4-BE49-F238E27FC236}">
                  <a16:creationId xmlns:a16="http://schemas.microsoft.com/office/drawing/2014/main" id="{F805A788-A135-E0F7-C6F9-F76BA6CF7A55}"/>
                </a:ext>
              </a:extLst>
            </p:cNvPr>
            <p:cNvGrpSpPr/>
            <p:nvPr/>
          </p:nvGrpSpPr>
          <p:grpSpPr>
            <a:xfrm rot="16200000">
              <a:off x="7926568" y="-2653718"/>
              <a:ext cx="1367795" cy="8081333"/>
              <a:chOff x="10012205" y="3186526"/>
              <a:chExt cx="1367795" cy="8081333"/>
            </a:xfrm>
          </p:grpSpPr>
          <p:sp>
            <p:nvSpPr>
              <p:cNvPr id="145" name="Text Placeholder 23">
                <a:extLst>
                  <a:ext uri="{FF2B5EF4-FFF2-40B4-BE49-F238E27FC236}">
                    <a16:creationId xmlns:a16="http://schemas.microsoft.com/office/drawing/2014/main" id="{362C798E-15EE-8F92-26DA-E0B9F4D962EC}"/>
                  </a:ext>
                </a:extLst>
              </p:cNvPr>
              <p:cNvSpPr txBox="1">
                <a:spLocks/>
              </p:cNvSpPr>
              <p:nvPr/>
            </p:nvSpPr>
            <p:spPr>
              <a:xfrm rot="5400000">
                <a:off x="10010342" y="3389869"/>
                <a:ext cx="1263844" cy="857158"/>
              </a:xfrm>
              <a:prstGeom prst="rect">
                <a:avLst/>
              </a:prstGeom>
              <a:noFill/>
            </p:spPr>
            <p:txBody>
              <a:bodyPr anchor="t">
                <a:normAutofit/>
              </a:bodyPr>
              <a:lstStyle>
                <a:lvl1pPr marL="0" indent="0" algn="ctr" defTabSz="914400" rtl="0" eaLnBrk="1" latinLnBrk="0" hangingPunct="1">
                  <a:lnSpc>
                    <a:spcPct val="90000"/>
                  </a:lnSpc>
                  <a:spcBef>
                    <a:spcPts val="1000"/>
                  </a:spcBef>
                  <a:buFont typeface="Arial" panose="020B0604020202020204" pitchFamily="34" charset="0"/>
                  <a:buNone/>
                  <a:defRPr sz="3600" b="1"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5000" dirty="0"/>
                  <a:t>01</a:t>
                </a:r>
              </a:p>
            </p:txBody>
          </p:sp>
          <p:sp>
            <p:nvSpPr>
              <p:cNvPr id="146" name="Text Placeholder 23">
                <a:extLst>
                  <a:ext uri="{FF2B5EF4-FFF2-40B4-BE49-F238E27FC236}">
                    <a16:creationId xmlns:a16="http://schemas.microsoft.com/office/drawing/2014/main" id="{5A4250D1-F2E7-9962-D41A-2DC207CC4ED5}"/>
                  </a:ext>
                </a:extLst>
              </p:cNvPr>
              <p:cNvSpPr txBox="1">
                <a:spLocks/>
              </p:cNvSpPr>
              <p:nvPr/>
            </p:nvSpPr>
            <p:spPr>
              <a:xfrm rot="5400000">
                <a:off x="7331449" y="7219308"/>
                <a:ext cx="6729307" cy="1367795"/>
              </a:xfrm>
              <a:prstGeom prst="rect">
                <a:avLst/>
              </a:prstGeom>
              <a:noFill/>
            </p:spPr>
            <p:txBody>
              <a:bodyPr anchor="t">
                <a:noAutofit/>
              </a:bodyPr>
              <a:lstStyle>
                <a:lvl1pPr marL="0" indent="0" algn="ctr" defTabSz="914400" rtl="0" eaLnBrk="1" latinLnBrk="0" hangingPunct="1">
                  <a:lnSpc>
                    <a:spcPct val="90000"/>
                  </a:lnSpc>
                  <a:spcBef>
                    <a:spcPts val="1000"/>
                  </a:spcBef>
                  <a:buFont typeface="Arial" panose="020B0604020202020204" pitchFamily="34" charset="0"/>
                  <a:buNone/>
                  <a:defRPr sz="3600" b="1"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lgn="l">
                  <a:lnSpc>
                    <a:spcPct val="100000"/>
                  </a:lnSpc>
                </a:pPr>
                <a:r>
                  <a:rPr lang="en-GB" sz="2700" b="1" dirty="0"/>
                  <a:t>Kemiska faror </a:t>
                </a:r>
              </a:p>
              <a:p>
                <a:pPr lvl="0" algn="l">
                  <a:lnSpc>
                    <a:spcPts val="460"/>
                  </a:lnSpc>
                  <a:spcBef>
                    <a:spcPts val="0"/>
                  </a:spcBef>
                </a:pPr>
                <a:endParaRPr lang="en-GB" sz="800" b="1" dirty="0"/>
              </a:p>
              <a:p>
                <a:pPr lvl="0" algn="l">
                  <a:lnSpc>
                    <a:spcPts val="1680"/>
                  </a:lnSpc>
                  <a:spcBef>
                    <a:spcPts val="0"/>
                  </a:spcBef>
                </a:pPr>
                <a:r>
                  <a:rPr lang="en-GB" sz="1800" b="0" dirty="0"/>
                  <a:t>Dessa ämnen kan förekomma i livsmedel på grund av olika stadier i produktionen, bearbetningen/tillagningen eller transporten. Kemiska faror kan också uppstå till följd av miljöföroreningar.</a:t>
                </a:r>
                <a:endParaRPr lang="en-US" sz="1800" b="0" dirty="0"/>
              </a:p>
            </p:txBody>
          </p:sp>
        </p:grpSp>
        <p:cxnSp>
          <p:nvCxnSpPr>
            <p:cNvPr id="144" name="Straight Connector 143">
              <a:extLst>
                <a:ext uri="{FF2B5EF4-FFF2-40B4-BE49-F238E27FC236}">
                  <a16:creationId xmlns:a16="http://schemas.microsoft.com/office/drawing/2014/main" id="{83970D71-98CC-73D6-0EDE-547BDCADF3A4}"/>
                </a:ext>
              </a:extLst>
            </p:cNvPr>
            <p:cNvCxnSpPr>
              <a:cxnSpLocks/>
            </p:cNvCxnSpPr>
            <p:nvPr/>
          </p:nvCxnSpPr>
          <p:spPr>
            <a:xfrm>
              <a:off x="5645980" y="769420"/>
              <a:ext cx="0" cy="1256150"/>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grpSp>
        <p:nvGrpSpPr>
          <p:cNvPr id="147" name="Group 146">
            <a:extLst>
              <a:ext uri="{FF2B5EF4-FFF2-40B4-BE49-F238E27FC236}">
                <a16:creationId xmlns:a16="http://schemas.microsoft.com/office/drawing/2014/main" id="{082D7A0D-642B-0B70-2727-31C0257C9124}"/>
              </a:ext>
            </a:extLst>
          </p:cNvPr>
          <p:cNvGrpSpPr/>
          <p:nvPr/>
        </p:nvGrpSpPr>
        <p:grpSpPr>
          <a:xfrm>
            <a:off x="2784971" y="1832759"/>
            <a:ext cx="9407029" cy="1385475"/>
            <a:chOff x="3461806" y="703051"/>
            <a:chExt cx="9407029" cy="1385475"/>
          </a:xfrm>
        </p:grpSpPr>
        <p:sp>
          <p:nvSpPr>
            <p:cNvPr id="148" name="Freeform 147">
              <a:extLst>
                <a:ext uri="{FF2B5EF4-FFF2-40B4-BE49-F238E27FC236}">
                  <a16:creationId xmlns:a16="http://schemas.microsoft.com/office/drawing/2014/main" id="{3C803CB6-9B51-9BE4-6DEB-1BBF8789FD1A}"/>
                </a:ext>
              </a:extLst>
            </p:cNvPr>
            <p:cNvSpPr/>
            <p:nvPr/>
          </p:nvSpPr>
          <p:spPr>
            <a:xfrm rot="16200000">
              <a:off x="7134971" y="-2968502"/>
              <a:ext cx="1383863" cy="8730194"/>
            </a:xfrm>
            <a:custGeom>
              <a:avLst/>
              <a:gdLst>
                <a:gd name="connsiteX0" fmla="*/ 1383863 w 1383863"/>
                <a:gd name="connsiteY0" fmla="*/ 2895773 h 8730194"/>
                <a:gd name="connsiteX1" fmla="*/ 1383863 w 1383863"/>
                <a:gd name="connsiteY1" fmla="*/ 8730194 h 8730194"/>
                <a:gd name="connsiteX2" fmla="*/ 0 w 1383863"/>
                <a:gd name="connsiteY2" fmla="*/ 8730194 h 8730194"/>
                <a:gd name="connsiteX3" fmla="*/ 0 w 1383863"/>
                <a:gd name="connsiteY3" fmla="*/ 3095230 h 8730194"/>
                <a:gd name="connsiteX4" fmla="*/ 0 w 1383863"/>
                <a:gd name="connsiteY4" fmla="*/ 3095230 h 8730194"/>
                <a:gd name="connsiteX5" fmla="*/ 0 w 1383863"/>
                <a:gd name="connsiteY5" fmla="*/ 645375 h 8730194"/>
                <a:gd name="connsiteX6" fmla="*/ 2140 w 1383863"/>
                <a:gd name="connsiteY6" fmla="*/ 645375 h 8730194"/>
                <a:gd name="connsiteX7" fmla="*/ 692466 w 1383863"/>
                <a:gd name="connsiteY7" fmla="*/ 0 h 8730194"/>
                <a:gd name="connsiteX8" fmla="*/ 1382793 w 1383863"/>
                <a:gd name="connsiteY8" fmla="*/ 645375 h 8730194"/>
                <a:gd name="connsiteX9" fmla="*/ 1383863 w 1383863"/>
                <a:gd name="connsiteY9" fmla="*/ 645375 h 8730194"/>
                <a:gd name="connsiteX10" fmla="*/ 1383863 w 1383863"/>
                <a:gd name="connsiteY10" fmla="*/ 2895773 h 8730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83863" h="8730194">
                  <a:moveTo>
                    <a:pt x="1383863" y="2895773"/>
                  </a:moveTo>
                  <a:lnTo>
                    <a:pt x="1383863" y="8730194"/>
                  </a:lnTo>
                  <a:lnTo>
                    <a:pt x="0" y="8730194"/>
                  </a:lnTo>
                  <a:lnTo>
                    <a:pt x="0" y="3095230"/>
                  </a:lnTo>
                  <a:lnTo>
                    <a:pt x="0" y="3095230"/>
                  </a:lnTo>
                  <a:lnTo>
                    <a:pt x="0" y="645375"/>
                  </a:lnTo>
                  <a:lnTo>
                    <a:pt x="2140" y="645375"/>
                  </a:lnTo>
                  <a:cubicBezTo>
                    <a:pt x="25686" y="284692"/>
                    <a:pt x="325363" y="0"/>
                    <a:pt x="692466" y="0"/>
                  </a:cubicBezTo>
                  <a:cubicBezTo>
                    <a:pt x="1059571" y="0"/>
                    <a:pt x="1359247" y="284692"/>
                    <a:pt x="1382793" y="645375"/>
                  </a:cubicBezTo>
                  <a:lnTo>
                    <a:pt x="1383863" y="645375"/>
                  </a:lnTo>
                  <a:lnTo>
                    <a:pt x="1383863" y="2895773"/>
                  </a:lnTo>
                  <a:close/>
                </a:path>
              </a:pathLst>
            </a:custGeom>
            <a:solidFill>
              <a:srgbClr val="B6D1E1"/>
            </a:solidFill>
            <a:ln w="10698" cap="flat">
              <a:noFill/>
              <a:prstDash val="solid"/>
              <a:miter/>
            </a:ln>
          </p:spPr>
          <p:txBody>
            <a:bodyPr rtlCol="0" anchor="ctr"/>
            <a:lstStyle/>
            <a:p>
              <a:endParaRPr lang="en-US"/>
            </a:p>
          </p:txBody>
        </p:sp>
        <p:sp>
          <p:nvSpPr>
            <p:cNvPr id="149" name="Freeform 148">
              <a:extLst>
                <a:ext uri="{FF2B5EF4-FFF2-40B4-BE49-F238E27FC236}">
                  <a16:creationId xmlns:a16="http://schemas.microsoft.com/office/drawing/2014/main" id="{0745704E-0189-A8BF-DA40-4752C5F21565}"/>
                </a:ext>
              </a:extLst>
            </p:cNvPr>
            <p:cNvSpPr/>
            <p:nvPr/>
          </p:nvSpPr>
          <p:spPr>
            <a:xfrm rot="16200000">
              <a:off x="8989184" y="-1791126"/>
              <a:ext cx="1383863" cy="6375439"/>
            </a:xfrm>
            <a:custGeom>
              <a:avLst/>
              <a:gdLst>
                <a:gd name="connsiteX0" fmla="*/ 1383863 w 1383863"/>
                <a:gd name="connsiteY0" fmla="*/ 2895773 h 8730194"/>
                <a:gd name="connsiteX1" fmla="*/ 1383863 w 1383863"/>
                <a:gd name="connsiteY1" fmla="*/ 8730194 h 8730194"/>
                <a:gd name="connsiteX2" fmla="*/ 0 w 1383863"/>
                <a:gd name="connsiteY2" fmla="*/ 8730194 h 8730194"/>
                <a:gd name="connsiteX3" fmla="*/ 0 w 1383863"/>
                <a:gd name="connsiteY3" fmla="*/ 3095230 h 8730194"/>
                <a:gd name="connsiteX4" fmla="*/ 0 w 1383863"/>
                <a:gd name="connsiteY4" fmla="*/ 3095230 h 8730194"/>
                <a:gd name="connsiteX5" fmla="*/ 0 w 1383863"/>
                <a:gd name="connsiteY5" fmla="*/ 645375 h 8730194"/>
                <a:gd name="connsiteX6" fmla="*/ 2140 w 1383863"/>
                <a:gd name="connsiteY6" fmla="*/ 645375 h 8730194"/>
                <a:gd name="connsiteX7" fmla="*/ 692466 w 1383863"/>
                <a:gd name="connsiteY7" fmla="*/ 0 h 8730194"/>
                <a:gd name="connsiteX8" fmla="*/ 1382793 w 1383863"/>
                <a:gd name="connsiteY8" fmla="*/ 645375 h 8730194"/>
                <a:gd name="connsiteX9" fmla="*/ 1383863 w 1383863"/>
                <a:gd name="connsiteY9" fmla="*/ 645375 h 8730194"/>
                <a:gd name="connsiteX10" fmla="*/ 1383863 w 1383863"/>
                <a:gd name="connsiteY10" fmla="*/ 2895773 h 8730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83863" h="8730194">
                  <a:moveTo>
                    <a:pt x="1383863" y="2895773"/>
                  </a:moveTo>
                  <a:lnTo>
                    <a:pt x="1383863" y="8730194"/>
                  </a:lnTo>
                  <a:lnTo>
                    <a:pt x="0" y="8730194"/>
                  </a:lnTo>
                  <a:lnTo>
                    <a:pt x="0" y="3095230"/>
                  </a:lnTo>
                  <a:lnTo>
                    <a:pt x="0" y="3095230"/>
                  </a:lnTo>
                  <a:lnTo>
                    <a:pt x="0" y="645375"/>
                  </a:lnTo>
                  <a:lnTo>
                    <a:pt x="2140" y="645375"/>
                  </a:lnTo>
                  <a:cubicBezTo>
                    <a:pt x="25686" y="284692"/>
                    <a:pt x="325363" y="0"/>
                    <a:pt x="692466" y="0"/>
                  </a:cubicBezTo>
                  <a:cubicBezTo>
                    <a:pt x="1059571" y="0"/>
                    <a:pt x="1359247" y="284692"/>
                    <a:pt x="1382793" y="645375"/>
                  </a:cubicBezTo>
                  <a:lnTo>
                    <a:pt x="1383863" y="645375"/>
                  </a:lnTo>
                  <a:lnTo>
                    <a:pt x="1383863" y="2895773"/>
                  </a:lnTo>
                  <a:close/>
                </a:path>
              </a:pathLst>
            </a:custGeom>
            <a:solidFill>
              <a:srgbClr val="B6D1E1"/>
            </a:solidFill>
            <a:ln w="10698" cap="flat">
              <a:noFill/>
              <a:prstDash val="solid"/>
              <a:miter/>
            </a:ln>
          </p:spPr>
          <p:txBody>
            <a:bodyPr rtlCol="0" anchor="ctr"/>
            <a:lstStyle/>
            <a:p>
              <a:endParaRPr lang="en-US"/>
            </a:p>
          </p:txBody>
        </p:sp>
        <p:sp>
          <p:nvSpPr>
            <p:cNvPr id="150" name="Freeform 149">
              <a:extLst>
                <a:ext uri="{FF2B5EF4-FFF2-40B4-BE49-F238E27FC236}">
                  <a16:creationId xmlns:a16="http://schemas.microsoft.com/office/drawing/2014/main" id="{23F21AE7-FE71-673C-6304-0873E791DF4E}"/>
                </a:ext>
              </a:extLst>
            </p:cNvPr>
            <p:cNvSpPr/>
            <p:nvPr/>
          </p:nvSpPr>
          <p:spPr>
            <a:xfrm rot="16200000">
              <a:off x="3554919" y="806351"/>
              <a:ext cx="1198706" cy="1198706"/>
            </a:xfrm>
            <a:custGeom>
              <a:avLst/>
              <a:gdLst>
                <a:gd name="connsiteX0" fmla="*/ 599353 w 1198706"/>
                <a:gd name="connsiteY0" fmla="*/ 1198706 h 1198706"/>
                <a:gd name="connsiteX1" fmla="*/ 0 w 1198706"/>
                <a:gd name="connsiteY1" fmla="*/ 599353 h 1198706"/>
                <a:gd name="connsiteX2" fmla="*/ 599353 w 1198706"/>
                <a:gd name="connsiteY2" fmla="*/ 0 h 1198706"/>
                <a:gd name="connsiteX3" fmla="*/ 1198706 w 1198706"/>
                <a:gd name="connsiteY3" fmla="*/ 599353 h 1198706"/>
                <a:gd name="connsiteX4" fmla="*/ 599353 w 1198706"/>
                <a:gd name="connsiteY4" fmla="*/ 1198706 h 11987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8706" h="1198706">
                  <a:moveTo>
                    <a:pt x="599353" y="1198706"/>
                  </a:moveTo>
                  <a:cubicBezTo>
                    <a:pt x="268639" y="1198706"/>
                    <a:pt x="0" y="930068"/>
                    <a:pt x="0" y="599353"/>
                  </a:cubicBezTo>
                  <a:cubicBezTo>
                    <a:pt x="0" y="268639"/>
                    <a:pt x="268639" y="0"/>
                    <a:pt x="599353" y="0"/>
                  </a:cubicBezTo>
                  <a:cubicBezTo>
                    <a:pt x="930068" y="0"/>
                    <a:pt x="1198706" y="268639"/>
                    <a:pt x="1198706" y="599353"/>
                  </a:cubicBezTo>
                  <a:cubicBezTo>
                    <a:pt x="1198706" y="930068"/>
                    <a:pt x="930068" y="1198706"/>
                    <a:pt x="599353" y="1198706"/>
                  </a:cubicBezTo>
                  <a:close/>
                </a:path>
              </a:pathLst>
            </a:custGeom>
            <a:solidFill>
              <a:srgbClr val="FFFFFF"/>
            </a:solidFill>
            <a:ln w="10698" cap="flat">
              <a:noFill/>
              <a:prstDash val="solid"/>
              <a:miter/>
            </a:ln>
          </p:spPr>
          <p:txBody>
            <a:bodyPr rtlCol="0" anchor="ctr"/>
            <a:lstStyle/>
            <a:p>
              <a:endParaRPr lang="en-US"/>
            </a:p>
          </p:txBody>
        </p:sp>
        <p:grpSp>
          <p:nvGrpSpPr>
            <p:cNvPr id="151" name="Group 150">
              <a:extLst>
                <a:ext uri="{FF2B5EF4-FFF2-40B4-BE49-F238E27FC236}">
                  <a16:creationId xmlns:a16="http://schemas.microsoft.com/office/drawing/2014/main" id="{929D87E6-C54E-7990-3403-8860B7BFF29D}"/>
                </a:ext>
              </a:extLst>
            </p:cNvPr>
            <p:cNvGrpSpPr/>
            <p:nvPr/>
          </p:nvGrpSpPr>
          <p:grpSpPr>
            <a:xfrm rot="16200000">
              <a:off x="7926568" y="-2653718"/>
              <a:ext cx="1367795" cy="8081333"/>
              <a:chOff x="10012205" y="3186526"/>
              <a:chExt cx="1367795" cy="8081333"/>
            </a:xfrm>
          </p:grpSpPr>
          <p:sp>
            <p:nvSpPr>
              <p:cNvPr id="153" name="Text Placeholder 23">
                <a:extLst>
                  <a:ext uri="{FF2B5EF4-FFF2-40B4-BE49-F238E27FC236}">
                    <a16:creationId xmlns:a16="http://schemas.microsoft.com/office/drawing/2014/main" id="{DCBFF2B1-D792-7754-5F80-33C7FF1B195A}"/>
                  </a:ext>
                </a:extLst>
              </p:cNvPr>
              <p:cNvSpPr txBox="1">
                <a:spLocks/>
              </p:cNvSpPr>
              <p:nvPr/>
            </p:nvSpPr>
            <p:spPr>
              <a:xfrm rot="5400000">
                <a:off x="10010342" y="3389869"/>
                <a:ext cx="1263844" cy="857158"/>
              </a:xfrm>
              <a:prstGeom prst="rect">
                <a:avLst/>
              </a:prstGeom>
              <a:noFill/>
            </p:spPr>
            <p:txBody>
              <a:bodyPr anchor="t">
                <a:normAutofit/>
              </a:bodyPr>
              <a:lstStyle>
                <a:lvl1pPr marL="0" indent="0" algn="ctr" defTabSz="914400" rtl="0" eaLnBrk="1" latinLnBrk="0" hangingPunct="1">
                  <a:lnSpc>
                    <a:spcPct val="90000"/>
                  </a:lnSpc>
                  <a:spcBef>
                    <a:spcPts val="1000"/>
                  </a:spcBef>
                  <a:buFont typeface="Arial" panose="020B0604020202020204" pitchFamily="34" charset="0"/>
                  <a:buNone/>
                  <a:defRPr sz="3600" b="1"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5000" dirty="0"/>
                  <a:t>02</a:t>
                </a:r>
              </a:p>
            </p:txBody>
          </p:sp>
          <p:sp>
            <p:nvSpPr>
              <p:cNvPr id="154" name="Text Placeholder 23">
                <a:extLst>
                  <a:ext uri="{FF2B5EF4-FFF2-40B4-BE49-F238E27FC236}">
                    <a16:creationId xmlns:a16="http://schemas.microsoft.com/office/drawing/2014/main" id="{C5C16906-B4B2-BE97-787D-46CCA4806C81}"/>
                  </a:ext>
                </a:extLst>
              </p:cNvPr>
              <p:cNvSpPr txBox="1">
                <a:spLocks/>
              </p:cNvSpPr>
              <p:nvPr/>
            </p:nvSpPr>
            <p:spPr>
              <a:xfrm rot="5400000">
                <a:off x="7331449" y="7219308"/>
                <a:ext cx="6729307" cy="1367795"/>
              </a:xfrm>
              <a:prstGeom prst="rect">
                <a:avLst/>
              </a:prstGeom>
              <a:noFill/>
            </p:spPr>
            <p:txBody>
              <a:bodyPr anchor="t">
                <a:noAutofit/>
              </a:bodyPr>
              <a:lstStyle>
                <a:lvl1pPr marL="0" indent="0" algn="ctr" defTabSz="914400" rtl="0" eaLnBrk="1" latinLnBrk="0" hangingPunct="1">
                  <a:lnSpc>
                    <a:spcPct val="90000"/>
                  </a:lnSpc>
                  <a:spcBef>
                    <a:spcPts val="1000"/>
                  </a:spcBef>
                  <a:buFont typeface="Arial" panose="020B0604020202020204" pitchFamily="34" charset="0"/>
                  <a:buNone/>
                  <a:defRPr sz="3600" b="1"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ct val="100000"/>
                  </a:lnSpc>
                </a:pPr>
                <a:r>
                  <a:rPr lang="en-GB" sz="2700" b="1" dirty="0"/>
                  <a:t>Fysiska faror </a:t>
                </a:r>
              </a:p>
              <a:p>
                <a:pPr lvl="0" algn="l">
                  <a:lnSpc>
                    <a:spcPts val="460"/>
                  </a:lnSpc>
                  <a:spcBef>
                    <a:spcPts val="0"/>
                  </a:spcBef>
                </a:pPr>
                <a:endParaRPr lang="en-GB" sz="800" b="1" dirty="0"/>
              </a:p>
              <a:p>
                <a:pPr algn="l">
                  <a:lnSpc>
                    <a:spcPts val="1680"/>
                  </a:lnSpc>
                  <a:spcBef>
                    <a:spcPts val="0"/>
                  </a:spcBef>
                </a:pPr>
                <a:r>
                  <a:rPr lang="en-GB" sz="1800" b="0" dirty="0"/>
                  <a:t>Fysiska faror är främmande material som oavsiktligt tillförs livsmedelsprodukter eller naturligt förekommande föremål som utgör en fara för konsumenten. </a:t>
                </a:r>
              </a:p>
              <a:p>
                <a:pPr algn="l">
                  <a:lnSpc>
                    <a:spcPts val="1680"/>
                  </a:lnSpc>
                  <a:spcBef>
                    <a:spcPts val="0"/>
                  </a:spcBef>
                </a:pPr>
                <a:endParaRPr lang="en-US" sz="1800" b="0" dirty="0"/>
              </a:p>
            </p:txBody>
          </p:sp>
        </p:grpSp>
        <p:cxnSp>
          <p:nvCxnSpPr>
            <p:cNvPr id="152" name="Straight Connector 151">
              <a:extLst>
                <a:ext uri="{FF2B5EF4-FFF2-40B4-BE49-F238E27FC236}">
                  <a16:creationId xmlns:a16="http://schemas.microsoft.com/office/drawing/2014/main" id="{B22CBC92-55A5-C231-ABD7-E73A9FF2A2B2}"/>
                </a:ext>
              </a:extLst>
            </p:cNvPr>
            <p:cNvCxnSpPr>
              <a:cxnSpLocks/>
            </p:cNvCxnSpPr>
            <p:nvPr/>
          </p:nvCxnSpPr>
          <p:spPr>
            <a:xfrm>
              <a:off x="5645980" y="769420"/>
              <a:ext cx="0" cy="1256150"/>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grpSp>
        <p:nvGrpSpPr>
          <p:cNvPr id="155" name="Group 154">
            <a:extLst>
              <a:ext uri="{FF2B5EF4-FFF2-40B4-BE49-F238E27FC236}">
                <a16:creationId xmlns:a16="http://schemas.microsoft.com/office/drawing/2014/main" id="{0AE693FC-98E6-3C30-781F-4F2333148F05}"/>
              </a:ext>
            </a:extLst>
          </p:cNvPr>
          <p:cNvGrpSpPr/>
          <p:nvPr/>
        </p:nvGrpSpPr>
        <p:grpSpPr>
          <a:xfrm>
            <a:off x="2784971" y="3370361"/>
            <a:ext cx="9407029" cy="1385475"/>
            <a:chOff x="3461806" y="703051"/>
            <a:chExt cx="9407029" cy="1385475"/>
          </a:xfrm>
        </p:grpSpPr>
        <p:sp>
          <p:nvSpPr>
            <p:cNvPr id="156" name="Freeform 155">
              <a:extLst>
                <a:ext uri="{FF2B5EF4-FFF2-40B4-BE49-F238E27FC236}">
                  <a16:creationId xmlns:a16="http://schemas.microsoft.com/office/drawing/2014/main" id="{6AFADDFC-872B-ACF3-26A4-964F52188CB0}"/>
                </a:ext>
              </a:extLst>
            </p:cNvPr>
            <p:cNvSpPr/>
            <p:nvPr/>
          </p:nvSpPr>
          <p:spPr>
            <a:xfrm rot="16200000">
              <a:off x="7134971" y="-2968502"/>
              <a:ext cx="1383863" cy="8730194"/>
            </a:xfrm>
            <a:custGeom>
              <a:avLst/>
              <a:gdLst>
                <a:gd name="connsiteX0" fmla="*/ 1383863 w 1383863"/>
                <a:gd name="connsiteY0" fmla="*/ 2895773 h 8730194"/>
                <a:gd name="connsiteX1" fmla="*/ 1383863 w 1383863"/>
                <a:gd name="connsiteY1" fmla="*/ 8730194 h 8730194"/>
                <a:gd name="connsiteX2" fmla="*/ 0 w 1383863"/>
                <a:gd name="connsiteY2" fmla="*/ 8730194 h 8730194"/>
                <a:gd name="connsiteX3" fmla="*/ 0 w 1383863"/>
                <a:gd name="connsiteY3" fmla="*/ 3095230 h 8730194"/>
                <a:gd name="connsiteX4" fmla="*/ 0 w 1383863"/>
                <a:gd name="connsiteY4" fmla="*/ 3095230 h 8730194"/>
                <a:gd name="connsiteX5" fmla="*/ 0 w 1383863"/>
                <a:gd name="connsiteY5" fmla="*/ 645375 h 8730194"/>
                <a:gd name="connsiteX6" fmla="*/ 2140 w 1383863"/>
                <a:gd name="connsiteY6" fmla="*/ 645375 h 8730194"/>
                <a:gd name="connsiteX7" fmla="*/ 692466 w 1383863"/>
                <a:gd name="connsiteY7" fmla="*/ 0 h 8730194"/>
                <a:gd name="connsiteX8" fmla="*/ 1382793 w 1383863"/>
                <a:gd name="connsiteY8" fmla="*/ 645375 h 8730194"/>
                <a:gd name="connsiteX9" fmla="*/ 1383863 w 1383863"/>
                <a:gd name="connsiteY9" fmla="*/ 645375 h 8730194"/>
                <a:gd name="connsiteX10" fmla="*/ 1383863 w 1383863"/>
                <a:gd name="connsiteY10" fmla="*/ 2895773 h 8730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83863" h="8730194">
                  <a:moveTo>
                    <a:pt x="1383863" y="2895773"/>
                  </a:moveTo>
                  <a:lnTo>
                    <a:pt x="1383863" y="8730194"/>
                  </a:lnTo>
                  <a:lnTo>
                    <a:pt x="0" y="8730194"/>
                  </a:lnTo>
                  <a:lnTo>
                    <a:pt x="0" y="3095230"/>
                  </a:lnTo>
                  <a:lnTo>
                    <a:pt x="0" y="3095230"/>
                  </a:lnTo>
                  <a:lnTo>
                    <a:pt x="0" y="645375"/>
                  </a:lnTo>
                  <a:lnTo>
                    <a:pt x="2140" y="645375"/>
                  </a:lnTo>
                  <a:cubicBezTo>
                    <a:pt x="25686" y="284692"/>
                    <a:pt x="325363" y="0"/>
                    <a:pt x="692466" y="0"/>
                  </a:cubicBezTo>
                  <a:cubicBezTo>
                    <a:pt x="1059571" y="0"/>
                    <a:pt x="1359247" y="284692"/>
                    <a:pt x="1382793" y="645375"/>
                  </a:cubicBezTo>
                  <a:lnTo>
                    <a:pt x="1383863" y="645375"/>
                  </a:lnTo>
                  <a:lnTo>
                    <a:pt x="1383863" y="2895773"/>
                  </a:lnTo>
                  <a:close/>
                </a:path>
              </a:pathLst>
            </a:custGeom>
            <a:solidFill>
              <a:srgbClr val="84BFA4"/>
            </a:solidFill>
            <a:ln w="10698" cap="flat">
              <a:noFill/>
              <a:prstDash val="solid"/>
              <a:miter/>
            </a:ln>
          </p:spPr>
          <p:txBody>
            <a:bodyPr rtlCol="0" anchor="ctr"/>
            <a:lstStyle/>
            <a:p>
              <a:endParaRPr lang="en-US"/>
            </a:p>
          </p:txBody>
        </p:sp>
        <p:sp>
          <p:nvSpPr>
            <p:cNvPr id="157" name="Freeform 156">
              <a:extLst>
                <a:ext uri="{FF2B5EF4-FFF2-40B4-BE49-F238E27FC236}">
                  <a16:creationId xmlns:a16="http://schemas.microsoft.com/office/drawing/2014/main" id="{DC49EB27-6649-AA90-8352-19D2F1BE3B23}"/>
                </a:ext>
              </a:extLst>
            </p:cNvPr>
            <p:cNvSpPr/>
            <p:nvPr/>
          </p:nvSpPr>
          <p:spPr>
            <a:xfrm rot="16200000">
              <a:off x="8989184" y="-1791126"/>
              <a:ext cx="1383863" cy="6375439"/>
            </a:xfrm>
            <a:custGeom>
              <a:avLst/>
              <a:gdLst>
                <a:gd name="connsiteX0" fmla="*/ 1383863 w 1383863"/>
                <a:gd name="connsiteY0" fmla="*/ 2895773 h 8730194"/>
                <a:gd name="connsiteX1" fmla="*/ 1383863 w 1383863"/>
                <a:gd name="connsiteY1" fmla="*/ 8730194 h 8730194"/>
                <a:gd name="connsiteX2" fmla="*/ 0 w 1383863"/>
                <a:gd name="connsiteY2" fmla="*/ 8730194 h 8730194"/>
                <a:gd name="connsiteX3" fmla="*/ 0 w 1383863"/>
                <a:gd name="connsiteY3" fmla="*/ 3095230 h 8730194"/>
                <a:gd name="connsiteX4" fmla="*/ 0 w 1383863"/>
                <a:gd name="connsiteY4" fmla="*/ 3095230 h 8730194"/>
                <a:gd name="connsiteX5" fmla="*/ 0 w 1383863"/>
                <a:gd name="connsiteY5" fmla="*/ 645375 h 8730194"/>
                <a:gd name="connsiteX6" fmla="*/ 2140 w 1383863"/>
                <a:gd name="connsiteY6" fmla="*/ 645375 h 8730194"/>
                <a:gd name="connsiteX7" fmla="*/ 692466 w 1383863"/>
                <a:gd name="connsiteY7" fmla="*/ 0 h 8730194"/>
                <a:gd name="connsiteX8" fmla="*/ 1382793 w 1383863"/>
                <a:gd name="connsiteY8" fmla="*/ 645375 h 8730194"/>
                <a:gd name="connsiteX9" fmla="*/ 1383863 w 1383863"/>
                <a:gd name="connsiteY9" fmla="*/ 645375 h 8730194"/>
                <a:gd name="connsiteX10" fmla="*/ 1383863 w 1383863"/>
                <a:gd name="connsiteY10" fmla="*/ 2895773 h 8730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83863" h="8730194">
                  <a:moveTo>
                    <a:pt x="1383863" y="2895773"/>
                  </a:moveTo>
                  <a:lnTo>
                    <a:pt x="1383863" y="8730194"/>
                  </a:lnTo>
                  <a:lnTo>
                    <a:pt x="0" y="8730194"/>
                  </a:lnTo>
                  <a:lnTo>
                    <a:pt x="0" y="3095230"/>
                  </a:lnTo>
                  <a:lnTo>
                    <a:pt x="0" y="3095230"/>
                  </a:lnTo>
                  <a:lnTo>
                    <a:pt x="0" y="645375"/>
                  </a:lnTo>
                  <a:lnTo>
                    <a:pt x="2140" y="645375"/>
                  </a:lnTo>
                  <a:cubicBezTo>
                    <a:pt x="25686" y="284692"/>
                    <a:pt x="325363" y="0"/>
                    <a:pt x="692466" y="0"/>
                  </a:cubicBezTo>
                  <a:cubicBezTo>
                    <a:pt x="1059571" y="0"/>
                    <a:pt x="1359247" y="284692"/>
                    <a:pt x="1382793" y="645375"/>
                  </a:cubicBezTo>
                  <a:lnTo>
                    <a:pt x="1383863" y="645375"/>
                  </a:lnTo>
                  <a:lnTo>
                    <a:pt x="1383863" y="2895773"/>
                  </a:lnTo>
                  <a:close/>
                </a:path>
              </a:pathLst>
            </a:custGeom>
            <a:solidFill>
              <a:srgbClr val="84BFA4"/>
            </a:solidFill>
            <a:ln w="10698" cap="flat">
              <a:noFill/>
              <a:prstDash val="solid"/>
              <a:miter/>
            </a:ln>
          </p:spPr>
          <p:txBody>
            <a:bodyPr rtlCol="0" anchor="ctr"/>
            <a:lstStyle/>
            <a:p>
              <a:endParaRPr lang="en-US"/>
            </a:p>
          </p:txBody>
        </p:sp>
        <p:sp>
          <p:nvSpPr>
            <p:cNvPr id="158" name="Freeform 157">
              <a:extLst>
                <a:ext uri="{FF2B5EF4-FFF2-40B4-BE49-F238E27FC236}">
                  <a16:creationId xmlns:a16="http://schemas.microsoft.com/office/drawing/2014/main" id="{32AB751D-AB65-661D-4CFB-929F557D3C3D}"/>
                </a:ext>
              </a:extLst>
            </p:cNvPr>
            <p:cNvSpPr/>
            <p:nvPr/>
          </p:nvSpPr>
          <p:spPr>
            <a:xfrm rot="16200000">
              <a:off x="3554919" y="806351"/>
              <a:ext cx="1198706" cy="1198706"/>
            </a:xfrm>
            <a:custGeom>
              <a:avLst/>
              <a:gdLst>
                <a:gd name="connsiteX0" fmla="*/ 599353 w 1198706"/>
                <a:gd name="connsiteY0" fmla="*/ 1198706 h 1198706"/>
                <a:gd name="connsiteX1" fmla="*/ 0 w 1198706"/>
                <a:gd name="connsiteY1" fmla="*/ 599353 h 1198706"/>
                <a:gd name="connsiteX2" fmla="*/ 599353 w 1198706"/>
                <a:gd name="connsiteY2" fmla="*/ 0 h 1198706"/>
                <a:gd name="connsiteX3" fmla="*/ 1198706 w 1198706"/>
                <a:gd name="connsiteY3" fmla="*/ 599353 h 1198706"/>
                <a:gd name="connsiteX4" fmla="*/ 599353 w 1198706"/>
                <a:gd name="connsiteY4" fmla="*/ 1198706 h 11987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8706" h="1198706">
                  <a:moveTo>
                    <a:pt x="599353" y="1198706"/>
                  </a:moveTo>
                  <a:cubicBezTo>
                    <a:pt x="268639" y="1198706"/>
                    <a:pt x="0" y="930068"/>
                    <a:pt x="0" y="599353"/>
                  </a:cubicBezTo>
                  <a:cubicBezTo>
                    <a:pt x="0" y="268639"/>
                    <a:pt x="268639" y="0"/>
                    <a:pt x="599353" y="0"/>
                  </a:cubicBezTo>
                  <a:cubicBezTo>
                    <a:pt x="930068" y="0"/>
                    <a:pt x="1198706" y="268639"/>
                    <a:pt x="1198706" y="599353"/>
                  </a:cubicBezTo>
                  <a:cubicBezTo>
                    <a:pt x="1198706" y="930068"/>
                    <a:pt x="930068" y="1198706"/>
                    <a:pt x="599353" y="1198706"/>
                  </a:cubicBezTo>
                  <a:close/>
                </a:path>
              </a:pathLst>
            </a:custGeom>
            <a:solidFill>
              <a:srgbClr val="FFFFFF"/>
            </a:solidFill>
            <a:ln w="10698" cap="flat">
              <a:noFill/>
              <a:prstDash val="solid"/>
              <a:miter/>
            </a:ln>
          </p:spPr>
          <p:txBody>
            <a:bodyPr rtlCol="0" anchor="ctr"/>
            <a:lstStyle/>
            <a:p>
              <a:endParaRPr lang="en-US"/>
            </a:p>
          </p:txBody>
        </p:sp>
        <p:grpSp>
          <p:nvGrpSpPr>
            <p:cNvPr id="159" name="Group 158">
              <a:extLst>
                <a:ext uri="{FF2B5EF4-FFF2-40B4-BE49-F238E27FC236}">
                  <a16:creationId xmlns:a16="http://schemas.microsoft.com/office/drawing/2014/main" id="{85E5267E-3F55-509C-5FDF-FA35261F56EA}"/>
                </a:ext>
              </a:extLst>
            </p:cNvPr>
            <p:cNvGrpSpPr/>
            <p:nvPr/>
          </p:nvGrpSpPr>
          <p:grpSpPr>
            <a:xfrm rot="16200000">
              <a:off x="7926568" y="-2653718"/>
              <a:ext cx="1367795" cy="8081333"/>
              <a:chOff x="10012205" y="3186526"/>
              <a:chExt cx="1367795" cy="8081333"/>
            </a:xfrm>
          </p:grpSpPr>
          <p:sp>
            <p:nvSpPr>
              <p:cNvPr id="161" name="Text Placeholder 23">
                <a:extLst>
                  <a:ext uri="{FF2B5EF4-FFF2-40B4-BE49-F238E27FC236}">
                    <a16:creationId xmlns:a16="http://schemas.microsoft.com/office/drawing/2014/main" id="{45DBC8F7-75BC-3A39-44C4-C50F97CD665E}"/>
                  </a:ext>
                </a:extLst>
              </p:cNvPr>
              <p:cNvSpPr txBox="1">
                <a:spLocks/>
              </p:cNvSpPr>
              <p:nvPr/>
            </p:nvSpPr>
            <p:spPr>
              <a:xfrm rot="5400000">
                <a:off x="10010342" y="3389869"/>
                <a:ext cx="1263844" cy="857158"/>
              </a:xfrm>
              <a:prstGeom prst="rect">
                <a:avLst/>
              </a:prstGeom>
              <a:noFill/>
            </p:spPr>
            <p:txBody>
              <a:bodyPr anchor="t">
                <a:normAutofit/>
              </a:bodyPr>
              <a:lstStyle>
                <a:lvl1pPr marL="0" indent="0" algn="ctr" defTabSz="914400" rtl="0" eaLnBrk="1" latinLnBrk="0" hangingPunct="1">
                  <a:lnSpc>
                    <a:spcPct val="90000"/>
                  </a:lnSpc>
                  <a:spcBef>
                    <a:spcPts val="1000"/>
                  </a:spcBef>
                  <a:buFont typeface="Arial" panose="020B0604020202020204" pitchFamily="34" charset="0"/>
                  <a:buNone/>
                  <a:defRPr sz="3600" b="1"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5000" dirty="0"/>
                  <a:t>03</a:t>
                </a:r>
              </a:p>
            </p:txBody>
          </p:sp>
          <p:sp>
            <p:nvSpPr>
              <p:cNvPr id="162" name="Text Placeholder 23">
                <a:extLst>
                  <a:ext uri="{FF2B5EF4-FFF2-40B4-BE49-F238E27FC236}">
                    <a16:creationId xmlns:a16="http://schemas.microsoft.com/office/drawing/2014/main" id="{88532735-768F-3DDD-82C1-B79493EAB57A}"/>
                  </a:ext>
                </a:extLst>
              </p:cNvPr>
              <p:cNvSpPr txBox="1">
                <a:spLocks/>
              </p:cNvSpPr>
              <p:nvPr/>
            </p:nvSpPr>
            <p:spPr>
              <a:xfrm rot="5400000">
                <a:off x="7331449" y="7219308"/>
                <a:ext cx="6729307" cy="1367795"/>
              </a:xfrm>
              <a:prstGeom prst="rect">
                <a:avLst/>
              </a:prstGeom>
              <a:noFill/>
            </p:spPr>
            <p:txBody>
              <a:bodyPr anchor="t">
                <a:noAutofit/>
              </a:bodyPr>
              <a:lstStyle>
                <a:lvl1pPr marL="0" indent="0" algn="ctr" defTabSz="914400" rtl="0" eaLnBrk="1" latinLnBrk="0" hangingPunct="1">
                  <a:lnSpc>
                    <a:spcPct val="90000"/>
                  </a:lnSpc>
                  <a:spcBef>
                    <a:spcPts val="1000"/>
                  </a:spcBef>
                  <a:buFont typeface="Arial" panose="020B0604020202020204" pitchFamily="34" charset="0"/>
                  <a:buNone/>
                  <a:defRPr sz="3600" b="1"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ct val="100000"/>
                  </a:lnSpc>
                </a:pPr>
                <a:r>
                  <a:rPr lang="en-GB" sz="2700" b="1" dirty="0"/>
                  <a:t>Allergener</a:t>
                </a:r>
              </a:p>
              <a:p>
                <a:pPr lvl="0" algn="l">
                  <a:lnSpc>
                    <a:spcPts val="460"/>
                  </a:lnSpc>
                  <a:spcBef>
                    <a:spcPts val="0"/>
                  </a:spcBef>
                </a:pPr>
                <a:endParaRPr lang="en-GB" sz="800" b="1" dirty="0"/>
              </a:p>
              <a:p>
                <a:pPr algn="l">
                  <a:lnSpc>
                    <a:spcPts val="1680"/>
                  </a:lnSpc>
                  <a:spcBef>
                    <a:spcPts val="0"/>
                  </a:spcBef>
                </a:pPr>
                <a:r>
                  <a:rPr lang="en-GB" sz="1800" b="0" dirty="0"/>
                  <a:t>Allergener är i övrigt ofarliga ämnen som kan utlösa en allergisk reaktion hos känsliga individer. </a:t>
                </a:r>
              </a:p>
              <a:p>
                <a:pPr algn="l">
                  <a:lnSpc>
                    <a:spcPts val="1680"/>
                  </a:lnSpc>
                  <a:spcBef>
                    <a:spcPts val="0"/>
                  </a:spcBef>
                </a:pPr>
                <a:endParaRPr lang="en-US" sz="1800" b="0" dirty="0"/>
              </a:p>
            </p:txBody>
          </p:sp>
        </p:grpSp>
        <p:cxnSp>
          <p:nvCxnSpPr>
            <p:cNvPr id="160" name="Straight Connector 159">
              <a:extLst>
                <a:ext uri="{FF2B5EF4-FFF2-40B4-BE49-F238E27FC236}">
                  <a16:creationId xmlns:a16="http://schemas.microsoft.com/office/drawing/2014/main" id="{AF5C27F7-9A01-21F0-2102-AC31D07CAEFB}"/>
                </a:ext>
              </a:extLst>
            </p:cNvPr>
            <p:cNvCxnSpPr>
              <a:cxnSpLocks/>
            </p:cNvCxnSpPr>
            <p:nvPr/>
          </p:nvCxnSpPr>
          <p:spPr>
            <a:xfrm>
              <a:off x="5645980" y="769420"/>
              <a:ext cx="0" cy="1256150"/>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grpSp>
        <p:nvGrpSpPr>
          <p:cNvPr id="163" name="Group 162">
            <a:extLst>
              <a:ext uri="{FF2B5EF4-FFF2-40B4-BE49-F238E27FC236}">
                <a16:creationId xmlns:a16="http://schemas.microsoft.com/office/drawing/2014/main" id="{CD673929-2D51-C3B1-0D2B-1CB2EC2EFB16}"/>
              </a:ext>
            </a:extLst>
          </p:cNvPr>
          <p:cNvGrpSpPr/>
          <p:nvPr/>
        </p:nvGrpSpPr>
        <p:grpSpPr>
          <a:xfrm>
            <a:off x="2784971" y="4907962"/>
            <a:ext cx="9407029" cy="1385475"/>
            <a:chOff x="3461806" y="703051"/>
            <a:chExt cx="9407029" cy="1385475"/>
          </a:xfrm>
        </p:grpSpPr>
        <p:sp>
          <p:nvSpPr>
            <p:cNvPr id="164" name="Freeform 163">
              <a:extLst>
                <a:ext uri="{FF2B5EF4-FFF2-40B4-BE49-F238E27FC236}">
                  <a16:creationId xmlns:a16="http://schemas.microsoft.com/office/drawing/2014/main" id="{957821E9-A25D-6E8D-06B4-6C4038F40E0C}"/>
                </a:ext>
              </a:extLst>
            </p:cNvPr>
            <p:cNvSpPr/>
            <p:nvPr/>
          </p:nvSpPr>
          <p:spPr>
            <a:xfrm rot="16200000">
              <a:off x="7134971" y="-2968502"/>
              <a:ext cx="1383863" cy="8730194"/>
            </a:xfrm>
            <a:custGeom>
              <a:avLst/>
              <a:gdLst>
                <a:gd name="connsiteX0" fmla="*/ 1383863 w 1383863"/>
                <a:gd name="connsiteY0" fmla="*/ 2895773 h 8730194"/>
                <a:gd name="connsiteX1" fmla="*/ 1383863 w 1383863"/>
                <a:gd name="connsiteY1" fmla="*/ 8730194 h 8730194"/>
                <a:gd name="connsiteX2" fmla="*/ 0 w 1383863"/>
                <a:gd name="connsiteY2" fmla="*/ 8730194 h 8730194"/>
                <a:gd name="connsiteX3" fmla="*/ 0 w 1383863"/>
                <a:gd name="connsiteY3" fmla="*/ 3095230 h 8730194"/>
                <a:gd name="connsiteX4" fmla="*/ 0 w 1383863"/>
                <a:gd name="connsiteY4" fmla="*/ 3095230 h 8730194"/>
                <a:gd name="connsiteX5" fmla="*/ 0 w 1383863"/>
                <a:gd name="connsiteY5" fmla="*/ 645375 h 8730194"/>
                <a:gd name="connsiteX6" fmla="*/ 2140 w 1383863"/>
                <a:gd name="connsiteY6" fmla="*/ 645375 h 8730194"/>
                <a:gd name="connsiteX7" fmla="*/ 692466 w 1383863"/>
                <a:gd name="connsiteY7" fmla="*/ 0 h 8730194"/>
                <a:gd name="connsiteX8" fmla="*/ 1382793 w 1383863"/>
                <a:gd name="connsiteY8" fmla="*/ 645375 h 8730194"/>
                <a:gd name="connsiteX9" fmla="*/ 1383863 w 1383863"/>
                <a:gd name="connsiteY9" fmla="*/ 645375 h 8730194"/>
                <a:gd name="connsiteX10" fmla="*/ 1383863 w 1383863"/>
                <a:gd name="connsiteY10" fmla="*/ 2895773 h 8730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83863" h="8730194">
                  <a:moveTo>
                    <a:pt x="1383863" y="2895773"/>
                  </a:moveTo>
                  <a:lnTo>
                    <a:pt x="1383863" y="8730194"/>
                  </a:lnTo>
                  <a:lnTo>
                    <a:pt x="0" y="8730194"/>
                  </a:lnTo>
                  <a:lnTo>
                    <a:pt x="0" y="3095230"/>
                  </a:lnTo>
                  <a:lnTo>
                    <a:pt x="0" y="3095230"/>
                  </a:lnTo>
                  <a:lnTo>
                    <a:pt x="0" y="645375"/>
                  </a:lnTo>
                  <a:lnTo>
                    <a:pt x="2140" y="645375"/>
                  </a:lnTo>
                  <a:cubicBezTo>
                    <a:pt x="25686" y="284692"/>
                    <a:pt x="325363" y="0"/>
                    <a:pt x="692466" y="0"/>
                  </a:cubicBezTo>
                  <a:cubicBezTo>
                    <a:pt x="1059571" y="0"/>
                    <a:pt x="1359247" y="284692"/>
                    <a:pt x="1382793" y="645375"/>
                  </a:cubicBezTo>
                  <a:lnTo>
                    <a:pt x="1383863" y="645375"/>
                  </a:lnTo>
                  <a:lnTo>
                    <a:pt x="1383863" y="2895773"/>
                  </a:lnTo>
                  <a:close/>
                </a:path>
              </a:pathLst>
            </a:custGeom>
            <a:solidFill>
              <a:srgbClr val="E6C8C7"/>
            </a:solidFill>
            <a:ln w="10698" cap="flat">
              <a:noFill/>
              <a:prstDash val="solid"/>
              <a:miter/>
            </a:ln>
          </p:spPr>
          <p:txBody>
            <a:bodyPr rtlCol="0" anchor="ctr"/>
            <a:lstStyle/>
            <a:p>
              <a:endParaRPr lang="en-US"/>
            </a:p>
          </p:txBody>
        </p:sp>
        <p:sp>
          <p:nvSpPr>
            <p:cNvPr id="165" name="Freeform 164">
              <a:extLst>
                <a:ext uri="{FF2B5EF4-FFF2-40B4-BE49-F238E27FC236}">
                  <a16:creationId xmlns:a16="http://schemas.microsoft.com/office/drawing/2014/main" id="{92EC499B-E2D1-0E7B-A938-2A6E57F457FB}"/>
                </a:ext>
              </a:extLst>
            </p:cNvPr>
            <p:cNvSpPr/>
            <p:nvPr/>
          </p:nvSpPr>
          <p:spPr>
            <a:xfrm rot="16200000">
              <a:off x="8989184" y="-1791126"/>
              <a:ext cx="1383863" cy="6375439"/>
            </a:xfrm>
            <a:custGeom>
              <a:avLst/>
              <a:gdLst>
                <a:gd name="connsiteX0" fmla="*/ 1383863 w 1383863"/>
                <a:gd name="connsiteY0" fmla="*/ 2895773 h 8730194"/>
                <a:gd name="connsiteX1" fmla="*/ 1383863 w 1383863"/>
                <a:gd name="connsiteY1" fmla="*/ 8730194 h 8730194"/>
                <a:gd name="connsiteX2" fmla="*/ 0 w 1383863"/>
                <a:gd name="connsiteY2" fmla="*/ 8730194 h 8730194"/>
                <a:gd name="connsiteX3" fmla="*/ 0 w 1383863"/>
                <a:gd name="connsiteY3" fmla="*/ 3095230 h 8730194"/>
                <a:gd name="connsiteX4" fmla="*/ 0 w 1383863"/>
                <a:gd name="connsiteY4" fmla="*/ 3095230 h 8730194"/>
                <a:gd name="connsiteX5" fmla="*/ 0 w 1383863"/>
                <a:gd name="connsiteY5" fmla="*/ 645375 h 8730194"/>
                <a:gd name="connsiteX6" fmla="*/ 2140 w 1383863"/>
                <a:gd name="connsiteY6" fmla="*/ 645375 h 8730194"/>
                <a:gd name="connsiteX7" fmla="*/ 692466 w 1383863"/>
                <a:gd name="connsiteY7" fmla="*/ 0 h 8730194"/>
                <a:gd name="connsiteX8" fmla="*/ 1382793 w 1383863"/>
                <a:gd name="connsiteY8" fmla="*/ 645375 h 8730194"/>
                <a:gd name="connsiteX9" fmla="*/ 1383863 w 1383863"/>
                <a:gd name="connsiteY9" fmla="*/ 645375 h 8730194"/>
                <a:gd name="connsiteX10" fmla="*/ 1383863 w 1383863"/>
                <a:gd name="connsiteY10" fmla="*/ 2895773 h 8730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83863" h="8730194">
                  <a:moveTo>
                    <a:pt x="1383863" y="2895773"/>
                  </a:moveTo>
                  <a:lnTo>
                    <a:pt x="1383863" y="8730194"/>
                  </a:lnTo>
                  <a:lnTo>
                    <a:pt x="0" y="8730194"/>
                  </a:lnTo>
                  <a:lnTo>
                    <a:pt x="0" y="3095230"/>
                  </a:lnTo>
                  <a:lnTo>
                    <a:pt x="0" y="3095230"/>
                  </a:lnTo>
                  <a:lnTo>
                    <a:pt x="0" y="645375"/>
                  </a:lnTo>
                  <a:lnTo>
                    <a:pt x="2140" y="645375"/>
                  </a:lnTo>
                  <a:cubicBezTo>
                    <a:pt x="25686" y="284692"/>
                    <a:pt x="325363" y="0"/>
                    <a:pt x="692466" y="0"/>
                  </a:cubicBezTo>
                  <a:cubicBezTo>
                    <a:pt x="1059571" y="0"/>
                    <a:pt x="1359247" y="284692"/>
                    <a:pt x="1382793" y="645375"/>
                  </a:cubicBezTo>
                  <a:lnTo>
                    <a:pt x="1383863" y="645375"/>
                  </a:lnTo>
                  <a:lnTo>
                    <a:pt x="1383863" y="2895773"/>
                  </a:lnTo>
                  <a:close/>
                </a:path>
              </a:pathLst>
            </a:custGeom>
            <a:solidFill>
              <a:srgbClr val="E6C8C7"/>
            </a:solidFill>
            <a:ln w="10698" cap="flat">
              <a:noFill/>
              <a:prstDash val="solid"/>
              <a:miter/>
            </a:ln>
          </p:spPr>
          <p:txBody>
            <a:bodyPr rtlCol="0" anchor="ctr"/>
            <a:lstStyle/>
            <a:p>
              <a:endParaRPr lang="en-US"/>
            </a:p>
          </p:txBody>
        </p:sp>
        <p:sp>
          <p:nvSpPr>
            <p:cNvPr id="166" name="Freeform 165">
              <a:extLst>
                <a:ext uri="{FF2B5EF4-FFF2-40B4-BE49-F238E27FC236}">
                  <a16:creationId xmlns:a16="http://schemas.microsoft.com/office/drawing/2014/main" id="{AC2F1570-CD54-676D-E0FB-BDFAA13FD500}"/>
                </a:ext>
              </a:extLst>
            </p:cNvPr>
            <p:cNvSpPr/>
            <p:nvPr/>
          </p:nvSpPr>
          <p:spPr>
            <a:xfrm rot="16200000">
              <a:off x="3554919" y="806351"/>
              <a:ext cx="1198706" cy="1198706"/>
            </a:xfrm>
            <a:custGeom>
              <a:avLst/>
              <a:gdLst>
                <a:gd name="connsiteX0" fmla="*/ 599353 w 1198706"/>
                <a:gd name="connsiteY0" fmla="*/ 1198706 h 1198706"/>
                <a:gd name="connsiteX1" fmla="*/ 0 w 1198706"/>
                <a:gd name="connsiteY1" fmla="*/ 599353 h 1198706"/>
                <a:gd name="connsiteX2" fmla="*/ 599353 w 1198706"/>
                <a:gd name="connsiteY2" fmla="*/ 0 h 1198706"/>
                <a:gd name="connsiteX3" fmla="*/ 1198706 w 1198706"/>
                <a:gd name="connsiteY3" fmla="*/ 599353 h 1198706"/>
                <a:gd name="connsiteX4" fmla="*/ 599353 w 1198706"/>
                <a:gd name="connsiteY4" fmla="*/ 1198706 h 11987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8706" h="1198706">
                  <a:moveTo>
                    <a:pt x="599353" y="1198706"/>
                  </a:moveTo>
                  <a:cubicBezTo>
                    <a:pt x="268639" y="1198706"/>
                    <a:pt x="0" y="930068"/>
                    <a:pt x="0" y="599353"/>
                  </a:cubicBezTo>
                  <a:cubicBezTo>
                    <a:pt x="0" y="268639"/>
                    <a:pt x="268639" y="0"/>
                    <a:pt x="599353" y="0"/>
                  </a:cubicBezTo>
                  <a:cubicBezTo>
                    <a:pt x="930068" y="0"/>
                    <a:pt x="1198706" y="268639"/>
                    <a:pt x="1198706" y="599353"/>
                  </a:cubicBezTo>
                  <a:cubicBezTo>
                    <a:pt x="1198706" y="930068"/>
                    <a:pt x="930068" y="1198706"/>
                    <a:pt x="599353" y="1198706"/>
                  </a:cubicBezTo>
                  <a:close/>
                </a:path>
              </a:pathLst>
            </a:custGeom>
            <a:solidFill>
              <a:srgbClr val="FFFFFF"/>
            </a:solidFill>
            <a:ln w="10698" cap="flat">
              <a:noFill/>
              <a:prstDash val="solid"/>
              <a:miter/>
            </a:ln>
          </p:spPr>
          <p:txBody>
            <a:bodyPr rtlCol="0" anchor="ctr"/>
            <a:lstStyle/>
            <a:p>
              <a:endParaRPr lang="en-US"/>
            </a:p>
          </p:txBody>
        </p:sp>
        <p:grpSp>
          <p:nvGrpSpPr>
            <p:cNvPr id="167" name="Group 166">
              <a:extLst>
                <a:ext uri="{FF2B5EF4-FFF2-40B4-BE49-F238E27FC236}">
                  <a16:creationId xmlns:a16="http://schemas.microsoft.com/office/drawing/2014/main" id="{12A42F3B-0F3C-E576-A46C-D5098220A0A4}"/>
                </a:ext>
              </a:extLst>
            </p:cNvPr>
            <p:cNvGrpSpPr/>
            <p:nvPr/>
          </p:nvGrpSpPr>
          <p:grpSpPr>
            <a:xfrm rot="16200000">
              <a:off x="7926568" y="-2653718"/>
              <a:ext cx="1367795" cy="8081333"/>
              <a:chOff x="10012205" y="3186526"/>
              <a:chExt cx="1367795" cy="8081333"/>
            </a:xfrm>
          </p:grpSpPr>
          <p:sp>
            <p:nvSpPr>
              <p:cNvPr id="169" name="Text Placeholder 23">
                <a:extLst>
                  <a:ext uri="{FF2B5EF4-FFF2-40B4-BE49-F238E27FC236}">
                    <a16:creationId xmlns:a16="http://schemas.microsoft.com/office/drawing/2014/main" id="{8D6BE12C-133B-62F2-012E-6DF73644E16B}"/>
                  </a:ext>
                </a:extLst>
              </p:cNvPr>
              <p:cNvSpPr txBox="1">
                <a:spLocks/>
              </p:cNvSpPr>
              <p:nvPr/>
            </p:nvSpPr>
            <p:spPr>
              <a:xfrm rot="5400000">
                <a:off x="10010342" y="3389869"/>
                <a:ext cx="1263844" cy="857158"/>
              </a:xfrm>
              <a:prstGeom prst="rect">
                <a:avLst/>
              </a:prstGeom>
              <a:noFill/>
            </p:spPr>
            <p:txBody>
              <a:bodyPr anchor="t">
                <a:normAutofit/>
              </a:bodyPr>
              <a:lstStyle>
                <a:lvl1pPr marL="0" indent="0" algn="ctr" defTabSz="914400" rtl="0" eaLnBrk="1" latinLnBrk="0" hangingPunct="1">
                  <a:lnSpc>
                    <a:spcPct val="90000"/>
                  </a:lnSpc>
                  <a:spcBef>
                    <a:spcPts val="1000"/>
                  </a:spcBef>
                  <a:buFont typeface="Arial" panose="020B0604020202020204" pitchFamily="34" charset="0"/>
                  <a:buNone/>
                  <a:defRPr sz="3600" b="1"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5000" dirty="0"/>
                  <a:t>04</a:t>
                </a:r>
              </a:p>
            </p:txBody>
          </p:sp>
          <p:sp>
            <p:nvSpPr>
              <p:cNvPr id="170" name="Text Placeholder 23">
                <a:extLst>
                  <a:ext uri="{FF2B5EF4-FFF2-40B4-BE49-F238E27FC236}">
                    <a16:creationId xmlns:a16="http://schemas.microsoft.com/office/drawing/2014/main" id="{52737F21-A166-6616-57FB-34B3DFE67A42}"/>
                  </a:ext>
                </a:extLst>
              </p:cNvPr>
              <p:cNvSpPr txBox="1">
                <a:spLocks/>
              </p:cNvSpPr>
              <p:nvPr/>
            </p:nvSpPr>
            <p:spPr>
              <a:xfrm rot="5400000">
                <a:off x="7331449" y="7219308"/>
                <a:ext cx="6729307" cy="1367795"/>
              </a:xfrm>
              <a:prstGeom prst="rect">
                <a:avLst/>
              </a:prstGeom>
              <a:noFill/>
            </p:spPr>
            <p:txBody>
              <a:bodyPr anchor="t">
                <a:noAutofit/>
              </a:bodyPr>
              <a:lstStyle>
                <a:lvl1pPr marL="0" indent="0" algn="ctr" defTabSz="914400" rtl="0" eaLnBrk="1" latinLnBrk="0" hangingPunct="1">
                  <a:lnSpc>
                    <a:spcPct val="90000"/>
                  </a:lnSpc>
                  <a:spcBef>
                    <a:spcPts val="1000"/>
                  </a:spcBef>
                  <a:buFont typeface="Arial" panose="020B0604020202020204" pitchFamily="34" charset="0"/>
                  <a:buNone/>
                  <a:defRPr sz="3600" b="1"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ct val="100000"/>
                  </a:lnSpc>
                </a:pPr>
                <a:r>
                  <a:rPr lang="en-GB" sz="2700" b="1" dirty="0"/>
                  <a:t>Mikrobiologiska livsmedelsfaror</a:t>
                </a:r>
              </a:p>
              <a:p>
                <a:pPr lvl="0" algn="l">
                  <a:lnSpc>
                    <a:spcPts val="460"/>
                  </a:lnSpc>
                  <a:spcBef>
                    <a:spcPts val="0"/>
                  </a:spcBef>
                </a:pPr>
                <a:endParaRPr lang="en-GB" sz="800" b="1" dirty="0"/>
              </a:p>
              <a:p>
                <a:pPr algn="l">
                  <a:lnSpc>
                    <a:spcPts val="1680"/>
                  </a:lnSpc>
                  <a:spcBef>
                    <a:spcPts val="0"/>
                  </a:spcBef>
                </a:pPr>
                <a:r>
                  <a:rPr lang="en-GB" sz="1800" b="0" dirty="0"/>
                  <a:t>Mikrobiologiska livsmedelsrisker, när livsmedel blir förorenade av mikroorganismer som finns i luft, livsmedel, vatten, avfall, jord, djur och människokroppen. </a:t>
                </a:r>
              </a:p>
              <a:p>
                <a:pPr algn="l">
                  <a:lnSpc>
                    <a:spcPts val="1680"/>
                  </a:lnSpc>
                  <a:spcBef>
                    <a:spcPts val="0"/>
                  </a:spcBef>
                </a:pPr>
                <a:endParaRPr lang="en-US" sz="1800" b="0" dirty="0"/>
              </a:p>
            </p:txBody>
          </p:sp>
        </p:grpSp>
        <p:cxnSp>
          <p:nvCxnSpPr>
            <p:cNvPr id="168" name="Straight Connector 167">
              <a:extLst>
                <a:ext uri="{FF2B5EF4-FFF2-40B4-BE49-F238E27FC236}">
                  <a16:creationId xmlns:a16="http://schemas.microsoft.com/office/drawing/2014/main" id="{6CB67AC6-EFC5-36D3-3442-373DB3AE6E85}"/>
                </a:ext>
              </a:extLst>
            </p:cNvPr>
            <p:cNvCxnSpPr>
              <a:cxnSpLocks/>
            </p:cNvCxnSpPr>
            <p:nvPr/>
          </p:nvCxnSpPr>
          <p:spPr>
            <a:xfrm>
              <a:off x="5645980" y="769420"/>
              <a:ext cx="0" cy="1256150"/>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pic>
        <p:nvPicPr>
          <p:cNvPr id="172" name="Graphic 171" descr="Radioactive outline">
            <a:extLst>
              <a:ext uri="{FF2B5EF4-FFF2-40B4-BE49-F238E27FC236}">
                <a16:creationId xmlns:a16="http://schemas.microsoft.com/office/drawing/2014/main" id="{5F420859-5B2C-59B8-BA54-54208DB7F27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008017" y="512029"/>
            <a:ext cx="914400" cy="914400"/>
          </a:xfrm>
          <a:prstGeom prst="rect">
            <a:avLst/>
          </a:prstGeom>
        </p:spPr>
      </p:pic>
      <p:pic>
        <p:nvPicPr>
          <p:cNvPr id="174" name="Graphic 173" descr="Warning outline">
            <a:extLst>
              <a:ext uri="{FF2B5EF4-FFF2-40B4-BE49-F238E27FC236}">
                <a16:creationId xmlns:a16="http://schemas.microsoft.com/office/drawing/2014/main" id="{343E2A51-5CE2-2AC1-46C2-41657EA4543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006977" y="1986242"/>
            <a:ext cx="914400" cy="914400"/>
          </a:xfrm>
          <a:prstGeom prst="rect">
            <a:avLst/>
          </a:prstGeom>
        </p:spPr>
      </p:pic>
      <p:pic>
        <p:nvPicPr>
          <p:cNvPr id="176" name="Graphic 175" descr="Cough outline">
            <a:extLst>
              <a:ext uri="{FF2B5EF4-FFF2-40B4-BE49-F238E27FC236}">
                <a16:creationId xmlns:a16="http://schemas.microsoft.com/office/drawing/2014/main" id="{F2FB62FE-56EF-B50A-C60F-9D61FD85F73E}"/>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2997353" y="3611537"/>
            <a:ext cx="914400" cy="914400"/>
          </a:xfrm>
          <a:prstGeom prst="rect">
            <a:avLst/>
          </a:prstGeom>
        </p:spPr>
      </p:pic>
      <p:pic>
        <p:nvPicPr>
          <p:cNvPr id="178" name="Graphic 177" descr="Germ outline">
            <a:extLst>
              <a:ext uri="{FF2B5EF4-FFF2-40B4-BE49-F238E27FC236}">
                <a16:creationId xmlns:a16="http://schemas.microsoft.com/office/drawing/2014/main" id="{3870A856-754C-1B65-D549-31D2FF0A4718}"/>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3001135" y="5136796"/>
            <a:ext cx="914400" cy="914400"/>
          </a:xfrm>
          <a:prstGeom prst="rect">
            <a:avLst/>
          </a:prstGeom>
        </p:spPr>
      </p:pic>
    </p:spTree>
    <p:extLst>
      <p:ext uri="{BB962C8B-B14F-4D97-AF65-F5344CB8AC3E}">
        <p14:creationId xmlns:p14="http://schemas.microsoft.com/office/powerpoint/2010/main" val="11512051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5">
            <a:extLst>
              <a:ext uri="{FF2B5EF4-FFF2-40B4-BE49-F238E27FC236}">
                <a16:creationId xmlns:a16="http://schemas.microsoft.com/office/drawing/2014/main" id="{076631A8-51B9-4D3F-DC77-CC9F5D9A65A0}"/>
              </a:ext>
            </a:extLst>
          </p:cNvPr>
          <p:cNvSpPr txBox="1">
            <a:spLocks/>
          </p:cNvSpPr>
          <p:nvPr/>
        </p:nvSpPr>
        <p:spPr>
          <a:xfrm>
            <a:off x="1994563" y="701492"/>
            <a:ext cx="4783924" cy="749621"/>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4020"/>
              </a:lnSpc>
              <a:spcBef>
                <a:spcPts val="0"/>
              </a:spcBef>
              <a:buNone/>
            </a:pPr>
            <a:r>
              <a:rPr lang="en-GB" sz="4000" b="1" dirty="0">
                <a:solidFill>
                  <a:srgbClr val="E6C8C7"/>
                </a:solidFill>
                <a:latin typeface="Calibri" panose="020F0502020204030204" pitchFamily="34" charset="0"/>
                <a:ea typeface="Calibri" panose="020F0502020204030204" pitchFamily="34" charset="0"/>
                <a:cs typeface="Calibri" panose="020F0502020204030204" pitchFamily="34" charset="0"/>
              </a:rPr>
              <a:t>Kemiska faror </a:t>
            </a:r>
            <a:endParaRPr lang="sv-SE" sz="4000" dirty="0">
              <a:solidFill>
                <a:srgbClr val="E6C8C7"/>
              </a:solidFill>
              <a:latin typeface="Calibri" panose="020F0502020204030204" pitchFamily="34" charset="0"/>
              <a:ea typeface="Calibri" panose="020F0502020204030204" pitchFamily="34" charset="0"/>
              <a:cs typeface="Calibri" panose="020F0502020204030204" pitchFamily="34" charset="0"/>
            </a:endParaRPr>
          </a:p>
        </p:txBody>
      </p:sp>
      <p:sp>
        <p:nvSpPr>
          <p:cNvPr id="12" name="Text Placeholder 3">
            <a:extLst>
              <a:ext uri="{FF2B5EF4-FFF2-40B4-BE49-F238E27FC236}">
                <a16:creationId xmlns:a16="http://schemas.microsoft.com/office/drawing/2014/main" id="{93C75B98-D8E3-EA22-BC4B-090051B03603}"/>
              </a:ext>
            </a:extLst>
          </p:cNvPr>
          <p:cNvSpPr txBox="1">
            <a:spLocks/>
          </p:cNvSpPr>
          <p:nvPr/>
        </p:nvSpPr>
        <p:spPr>
          <a:xfrm>
            <a:off x="636104" y="1987826"/>
            <a:ext cx="3498574" cy="2002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2760"/>
              </a:lnSpc>
              <a:spcBef>
                <a:spcPts val="0"/>
              </a:spcBef>
              <a:buNone/>
            </a:pPr>
            <a:r>
              <a:rPr lang="en-IE" sz="2500" dirty="0">
                <a:solidFill>
                  <a:srgbClr val="382B1B"/>
                </a:solidFill>
                <a:latin typeface="Calibri" panose="020F0502020204030204" pitchFamily="34" charset="0"/>
                <a:ea typeface="Calibri" panose="020F0502020204030204" pitchFamily="34" charset="0"/>
                <a:cs typeface="Calibri" panose="020F0502020204030204" pitchFamily="34" charset="0"/>
              </a:rPr>
              <a:t>Dessa ämnen kan förekomma i livsmedel på grund av olika stadier i produktionen, bearbetningen/tillagningen eller transporten. Kemiska faror kan också uppstå till följd av miljöföroreningar.</a:t>
            </a:r>
          </a:p>
          <a:p>
            <a:pPr marL="0" indent="0">
              <a:lnSpc>
                <a:spcPts val="2760"/>
              </a:lnSpc>
              <a:spcBef>
                <a:spcPts val="0"/>
              </a:spcBef>
              <a:buNone/>
            </a:pPr>
            <a:endParaRPr lang="sv-SE" sz="2500" dirty="0">
              <a:solidFill>
                <a:srgbClr val="382B1B"/>
              </a:solidFill>
              <a:latin typeface="Calibri" panose="020F0502020204030204" pitchFamily="34" charset="0"/>
              <a:ea typeface="Calibri" panose="020F0502020204030204" pitchFamily="34" charset="0"/>
              <a:cs typeface="Calibri" panose="020F0502020204030204" pitchFamily="34" charset="0"/>
            </a:endParaRPr>
          </a:p>
        </p:txBody>
      </p:sp>
      <p:cxnSp>
        <p:nvCxnSpPr>
          <p:cNvPr id="6" name="Straight Connector 5">
            <a:extLst>
              <a:ext uri="{FF2B5EF4-FFF2-40B4-BE49-F238E27FC236}">
                <a16:creationId xmlns:a16="http://schemas.microsoft.com/office/drawing/2014/main" id="{65823559-708E-3144-8811-C4D2813DC501}"/>
              </a:ext>
            </a:extLst>
          </p:cNvPr>
          <p:cNvCxnSpPr>
            <a:cxnSpLocks/>
          </p:cNvCxnSpPr>
          <p:nvPr/>
        </p:nvCxnSpPr>
        <p:spPr>
          <a:xfrm>
            <a:off x="4322656" y="1908313"/>
            <a:ext cx="0" cy="4554480"/>
          </a:xfrm>
          <a:prstGeom prst="line">
            <a:avLst/>
          </a:prstGeom>
          <a:ln w="28575">
            <a:solidFill>
              <a:srgbClr val="94C7B0"/>
            </a:solidFill>
            <a:prstDash val="sysDash"/>
          </a:ln>
        </p:spPr>
        <p:style>
          <a:lnRef idx="1">
            <a:schemeClr val="accent1"/>
          </a:lnRef>
          <a:fillRef idx="0">
            <a:schemeClr val="accent1"/>
          </a:fillRef>
          <a:effectRef idx="0">
            <a:schemeClr val="accent1"/>
          </a:effectRef>
          <a:fontRef idx="minor">
            <a:schemeClr val="tx1"/>
          </a:fontRef>
        </p:style>
      </p:cxnSp>
      <p:pic>
        <p:nvPicPr>
          <p:cNvPr id="8" name="Graphic 7" descr="Radioactive outline">
            <a:extLst>
              <a:ext uri="{FF2B5EF4-FFF2-40B4-BE49-F238E27FC236}">
                <a16:creationId xmlns:a16="http://schemas.microsoft.com/office/drawing/2014/main" id="{2546D481-B2C4-D074-D621-DB057928112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310419" y="333124"/>
            <a:ext cx="1397878" cy="1397878"/>
          </a:xfrm>
          <a:prstGeom prst="rect">
            <a:avLst/>
          </a:prstGeom>
        </p:spPr>
      </p:pic>
      <p:sp>
        <p:nvSpPr>
          <p:cNvPr id="16" name="Text Placeholder 3">
            <a:extLst>
              <a:ext uri="{FF2B5EF4-FFF2-40B4-BE49-F238E27FC236}">
                <a16:creationId xmlns:a16="http://schemas.microsoft.com/office/drawing/2014/main" id="{8055B6F2-8984-4BB1-38AC-845A338445AA}"/>
              </a:ext>
            </a:extLst>
          </p:cNvPr>
          <p:cNvSpPr txBox="1">
            <a:spLocks/>
          </p:cNvSpPr>
          <p:nvPr/>
        </p:nvSpPr>
        <p:spPr>
          <a:xfrm>
            <a:off x="4457174" y="1987826"/>
            <a:ext cx="7231241" cy="363024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2360"/>
              </a:lnSpc>
              <a:spcBef>
                <a:spcPts val="0"/>
              </a:spcBef>
              <a:buClr>
                <a:srgbClr val="E6C8C7"/>
              </a:buClr>
            </a:pPr>
            <a:r>
              <a:rPr lang="en-IE" sz="2400" b="1" dirty="0">
                <a:solidFill>
                  <a:srgbClr val="382B1B"/>
                </a:solidFill>
                <a:latin typeface="Calibri" panose="020F0502020204030204" pitchFamily="34" charset="0"/>
                <a:ea typeface="Calibri" panose="020F0502020204030204" pitchFamily="34" charset="0"/>
                <a:cs typeface="Calibri" panose="020F0502020204030204" pitchFamily="34" charset="0"/>
              </a:rPr>
              <a:t>Naturliga </a:t>
            </a:r>
            <a:r>
              <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rPr>
              <a:t>gifter - Exempel på detta är giftiga svampar eller solanin i potatis (grön potatis som har utsatts för solljus under odling och lagring). </a:t>
            </a:r>
          </a:p>
          <a:p>
            <a:pPr>
              <a:lnSpc>
                <a:spcPts val="2360"/>
              </a:lnSpc>
              <a:spcBef>
                <a:spcPts val="0"/>
              </a:spcBef>
              <a:buClr>
                <a:srgbClr val="E6C8C7"/>
              </a:buClr>
            </a:pPr>
            <a:r>
              <a:rPr lang="en-IE" sz="2400" b="1" dirty="0">
                <a:solidFill>
                  <a:srgbClr val="382B1B"/>
                </a:solidFill>
                <a:latin typeface="Calibri" panose="020F0502020204030204" pitchFamily="34" charset="0"/>
                <a:ea typeface="Calibri" panose="020F0502020204030204" pitchFamily="34" charset="0"/>
                <a:cs typeface="Calibri" panose="020F0502020204030204" pitchFamily="34" charset="0"/>
              </a:rPr>
              <a:t>Miljöföroreningar </a:t>
            </a:r>
            <a:r>
              <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rPr>
              <a:t>- bland annat polyklorerade bifenyler (PCB), dioxiner och bromerade flamskyddsmedel, men även metaller som arsenik, kadmium, bly och kvicksilver.</a:t>
            </a:r>
          </a:p>
          <a:p>
            <a:pPr>
              <a:lnSpc>
                <a:spcPts val="2360"/>
              </a:lnSpc>
              <a:spcBef>
                <a:spcPts val="0"/>
              </a:spcBef>
              <a:buClr>
                <a:srgbClr val="E6C8C7"/>
              </a:buClr>
            </a:pPr>
            <a:r>
              <a:rPr lang="en-IE" sz="2400" b="1" dirty="0">
                <a:solidFill>
                  <a:srgbClr val="382B1B"/>
                </a:solidFill>
                <a:latin typeface="Calibri" panose="020F0502020204030204" pitchFamily="34" charset="0"/>
                <a:ea typeface="Calibri" panose="020F0502020204030204" pitchFamily="34" charset="0"/>
                <a:cs typeface="Calibri" panose="020F0502020204030204" pitchFamily="34" charset="0"/>
              </a:rPr>
              <a:t>Processföroreningar </a:t>
            </a:r>
            <a:r>
              <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rPr>
              <a:t>- Detta kan uppstå vid uppvärmning av vissa material som avger gifter till maten eftersom de inte är lämpliga för uppvärmning, maskindiskning eller återanvändning. </a:t>
            </a:r>
          </a:p>
          <a:p>
            <a:pPr>
              <a:lnSpc>
                <a:spcPts val="2360"/>
              </a:lnSpc>
              <a:spcBef>
                <a:spcPts val="0"/>
              </a:spcBef>
              <a:buClr>
                <a:srgbClr val="E6C8C7"/>
              </a:buClr>
            </a:pPr>
            <a:r>
              <a:rPr lang="en-IE" sz="2400" b="1" dirty="0">
                <a:solidFill>
                  <a:srgbClr val="382B1B"/>
                </a:solidFill>
                <a:latin typeface="Calibri" panose="020F0502020204030204" pitchFamily="34" charset="0"/>
                <a:ea typeface="Calibri" panose="020F0502020204030204" pitchFamily="34" charset="0"/>
                <a:cs typeface="Calibri" panose="020F0502020204030204" pitchFamily="34" charset="0"/>
              </a:rPr>
              <a:t>Rengöringsmedel för kök </a:t>
            </a:r>
            <a:r>
              <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rPr>
              <a:t>är ofta starka och frätande och bör inte förvaras där livsmedel förvaras. </a:t>
            </a:r>
          </a:p>
          <a:p>
            <a:pPr>
              <a:lnSpc>
                <a:spcPts val="2360"/>
              </a:lnSpc>
              <a:spcBef>
                <a:spcPts val="0"/>
              </a:spcBef>
              <a:buClr>
                <a:srgbClr val="E6C8C7"/>
              </a:buClr>
            </a:pPr>
            <a:endParaRPr lang="sv-SE" sz="2400" dirty="0">
              <a:solidFill>
                <a:srgbClr val="382B1B"/>
              </a:solidFill>
              <a:latin typeface="Calibri" panose="020F0502020204030204" pitchFamily="34" charset="0"/>
              <a:ea typeface="Calibri" panose="020F0502020204030204" pitchFamily="34" charset="0"/>
              <a:cs typeface="Calibri" panose="020F0502020204030204" pitchFamily="34" charset="0"/>
            </a:endParaRPr>
          </a:p>
        </p:txBody>
      </p:sp>
      <p:cxnSp>
        <p:nvCxnSpPr>
          <p:cNvPr id="17" name="Straight Connector 16">
            <a:extLst>
              <a:ext uri="{FF2B5EF4-FFF2-40B4-BE49-F238E27FC236}">
                <a16:creationId xmlns:a16="http://schemas.microsoft.com/office/drawing/2014/main" id="{C0FC6B47-B73B-D938-85D8-EB76C9837753}"/>
              </a:ext>
            </a:extLst>
          </p:cNvPr>
          <p:cNvCxnSpPr>
            <a:cxnSpLocks/>
          </p:cNvCxnSpPr>
          <p:nvPr/>
        </p:nvCxnSpPr>
        <p:spPr>
          <a:xfrm flipH="1">
            <a:off x="380135" y="1764897"/>
            <a:ext cx="11447431" cy="0"/>
          </a:xfrm>
          <a:prstGeom prst="line">
            <a:avLst/>
          </a:prstGeom>
          <a:ln w="28575">
            <a:solidFill>
              <a:srgbClr val="94C7B0"/>
            </a:solidFill>
            <a:prstDash val="sysDash"/>
          </a:ln>
        </p:spPr>
        <p:style>
          <a:lnRef idx="1">
            <a:schemeClr val="accent1"/>
          </a:lnRef>
          <a:fillRef idx="0">
            <a:schemeClr val="accent1"/>
          </a:fillRef>
          <a:effectRef idx="0">
            <a:schemeClr val="accent1"/>
          </a:effectRef>
          <a:fontRef idx="minor">
            <a:schemeClr val="tx1"/>
          </a:fontRef>
        </p:style>
      </p:cxnSp>
      <p:sp>
        <p:nvSpPr>
          <p:cNvPr id="35" name="Graphic 4">
            <a:extLst>
              <a:ext uri="{FF2B5EF4-FFF2-40B4-BE49-F238E27FC236}">
                <a16:creationId xmlns:a16="http://schemas.microsoft.com/office/drawing/2014/main" id="{D1B63CA7-BAAE-C4A8-B876-A319ACBCE6F6}"/>
              </a:ext>
            </a:extLst>
          </p:cNvPr>
          <p:cNvSpPr/>
          <p:nvPr/>
        </p:nvSpPr>
        <p:spPr>
          <a:xfrm rot="4967076">
            <a:off x="459601" y="221060"/>
            <a:ext cx="1370810" cy="1413411"/>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E6C8C7"/>
          </a:solidFill>
          <a:ln w="2960"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36" name="Text Placeholder 23">
            <a:extLst>
              <a:ext uri="{FF2B5EF4-FFF2-40B4-BE49-F238E27FC236}">
                <a16:creationId xmlns:a16="http://schemas.microsoft.com/office/drawing/2014/main" id="{F47DAD87-05EE-19D9-0A25-1D664B94D3F9}"/>
              </a:ext>
            </a:extLst>
          </p:cNvPr>
          <p:cNvSpPr txBox="1">
            <a:spLocks/>
          </p:cNvSpPr>
          <p:nvPr/>
        </p:nvSpPr>
        <p:spPr>
          <a:xfrm>
            <a:off x="357810" y="551077"/>
            <a:ext cx="1546707" cy="857158"/>
          </a:xfrm>
          <a:prstGeom prst="rect">
            <a:avLst/>
          </a:prstGeom>
          <a:noFill/>
        </p:spPr>
        <p:txBody>
          <a:bodyPr anchor="t">
            <a:normAutofit/>
          </a:bodyPr>
          <a:lstStyle>
            <a:lvl1pPr marL="0" indent="0" algn="ctr" defTabSz="914400" rtl="0" eaLnBrk="1" latinLnBrk="0" hangingPunct="1">
              <a:lnSpc>
                <a:spcPct val="90000"/>
              </a:lnSpc>
              <a:spcBef>
                <a:spcPts val="1000"/>
              </a:spcBef>
              <a:buFont typeface="Arial" panose="020B0604020202020204" pitchFamily="34" charset="0"/>
              <a:buNone/>
              <a:defRPr sz="3600" b="1"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5000" dirty="0">
                <a:latin typeface="Calibri" panose="020F0502020204030204" pitchFamily="34" charset="0"/>
                <a:cs typeface="Calibri" panose="020F0502020204030204" pitchFamily="34" charset="0"/>
              </a:rPr>
              <a:t>01</a:t>
            </a:r>
          </a:p>
        </p:txBody>
      </p:sp>
    </p:spTree>
    <p:extLst>
      <p:ext uri="{BB962C8B-B14F-4D97-AF65-F5344CB8AC3E}">
        <p14:creationId xmlns:p14="http://schemas.microsoft.com/office/powerpoint/2010/main" val="26167711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5">
            <a:extLst>
              <a:ext uri="{FF2B5EF4-FFF2-40B4-BE49-F238E27FC236}">
                <a16:creationId xmlns:a16="http://schemas.microsoft.com/office/drawing/2014/main" id="{076631A8-51B9-4D3F-DC77-CC9F5D9A65A0}"/>
              </a:ext>
            </a:extLst>
          </p:cNvPr>
          <p:cNvSpPr txBox="1">
            <a:spLocks/>
          </p:cNvSpPr>
          <p:nvPr/>
        </p:nvSpPr>
        <p:spPr>
          <a:xfrm>
            <a:off x="1994563" y="701492"/>
            <a:ext cx="4783924" cy="749621"/>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4020"/>
              </a:lnSpc>
              <a:spcBef>
                <a:spcPts val="0"/>
              </a:spcBef>
              <a:buNone/>
            </a:pPr>
            <a:r>
              <a:rPr lang="en-GB" sz="4000" b="1" dirty="0">
                <a:solidFill>
                  <a:srgbClr val="B6D1E1"/>
                </a:solidFill>
                <a:latin typeface="Calibri" panose="020F0502020204030204" pitchFamily="34" charset="0"/>
                <a:ea typeface="Calibri" panose="020F0502020204030204" pitchFamily="34" charset="0"/>
                <a:cs typeface="Calibri" panose="020F0502020204030204" pitchFamily="34" charset="0"/>
              </a:rPr>
              <a:t>Fysiska faror </a:t>
            </a:r>
            <a:endParaRPr lang="sv-SE" sz="4000" dirty="0">
              <a:solidFill>
                <a:srgbClr val="B6D1E1"/>
              </a:solidFill>
              <a:latin typeface="Calibri" panose="020F0502020204030204" pitchFamily="34" charset="0"/>
              <a:ea typeface="Calibri" panose="020F0502020204030204" pitchFamily="34" charset="0"/>
              <a:cs typeface="Calibri" panose="020F0502020204030204" pitchFamily="34" charset="0"/>
            </a:endParaRPr>
          </a:p>
        </p:txBody>
      </p:sp>
      <p:sp>
        <p:nvSpPr>
          <p:cNvPr id="12" name="Text Placeholder 3">
            <a:extLst>
              <a:ext uri="{FF2B5EF4-FFF2-40B4-BE49-F238E27FC236}">
                <a16:creationId xmlns:a16="http://schemas.microsoft.com/office/drawing/2014/main" id="{93C75B98-D8E3-EA22-BC4B-090051B03603}"/>
              </a:ext>
            </a:extLst>
          </p:cNvPr>
          <p:cNvSpPr txBox="1">
            <a:spLocks/>
          </p:cNvSpPr>
          <p:nvPr/>
        </p:nvSpPr>
        <p:spPr>
          <a:xfrm>
            <a:off x="636104" y="1987826"/>
            <a:ext cx="3498574" cy="2002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2760"/>
              </a:lnSpc>
              <a:spcBef>
                <a:spcPts val="0"/>
              </a:spcBef>
              <a:buNone/>
            </a:pPr>
            <a:r>
              <a:rPr lang="en-IE" sz="2500" dirty="0">
                <a:solidFill>
                  <a:srgbClr val="382B1B"/>
                </a:solidFill>
                <a:latin typeface="Calibri" panose="020F0502020204030204" pitchFamily="34" charset="0"/>
                <a:ea typeface="Calibri" panose="020F0502020204030204" pitchFamily="34" charset="0"/>
                <a:cs typeface="Calibri" panose="020F0502020204030204" pitchFamily="34" charset="0"/>
              </a:rPr>
              <a:t>Fysiska faror </a:t>
            </a:r>
            <a:br>
              <a:rPr lang="en-IE" sz="2500" dirty="0">
                <a:solidFill>
                  <a:srgbClr val="382B1B"/>
                </a:solidFill>
                <a:latin typeface="Calibri" panose="020F0502020204030204" pitchFamily="34" charset="0"/>
                <a:ea typeface="Calibri" panose="020F0502020204030204" pitchFamily="34" charset="0"/>
                <a:cs typeface="Calibri" panose="020F0502020204030204" pitchFamily="34" charset="0"/>
              </a:rPr>
            </a:br>
            <a:r>
              <a:rPr lang="en-IE" sz="2500" dirty="0">
                <a:solidFill>
                  <a:srgbClr val="382B1B"/>
                </a:solidFill>
                <a:latin typeface="Calibri" panose="020F0502020204030204" pitchFamily="34" charset="0"/>
                <a:ea typeface="Calibri" panose="020F0502020204030204" pitchFamily="34" charset="0"/>
                <a:cs typeface="Calibri" panose="020F0502020204030204" pitchFamily="34" charset="0"/>
              </a:rPr>
              <a:t>är främmande material som oavsiktligt tillförs livsmedelsprodukter eller naturligt förekommande föremål som utgör en fara för konsumenten. </a:t>
            </a:r>
          </a:p>
          <a:p>
            <a:pPr marL="0" indent="0">
              <a:lnSpc>
                <a:spcPts val="2760"/>
              </a:lnSpc>
              <a:spcBef>
                <a:spcPts val="0"/>
              </a:spcBef>
              <a:buNone/>
            </a:pPr>
            <a:endParaRPr lang="sv-SE" sz="2500" dirty="0">
              <a:solidFill>
                <a:srgbClr val="382B1B"/>
              </a:solidFill>
              <a:latin typeface="Calibri" panose="020F0502020204030204" pitchFamily="34" charset="0"/>
              <a:ea typeface="Calibri" panose="020F0502020204030204" pitchFamily="34" charset="0"/>
              <a:cs typeface="Calibri" panose="020F0502020204030204" pitchFamily="34" charset="0"/>
            </a:endParaRPr>
          </a:p>
        </p:txBody>
      </p:sp>
      <p:cxnSp>
        <p:nvCxnSpPr>
          <p:cNvPr id="6" name="Straight Connector 5">
            <a:extLst>
              <a:ext uri="{FF2B5EF4-FFF2-40B4-BE49-F238E27FC236}">
                <a16:creationId xmlns:a16="http://schemas.microsoft.com/office/drawing/2014/main" id="{65823559-708E-3144-8811-C4D2813DC501}"/>
              </a:ext>
            </a:extLst>
          </p:cNvPr>
          <p:cNvCxnSpPr>
            <a:cxnSpLocks/>
          </p:cNvCxnSpPr>
          <p:nvPr/>
        </p:nvCxnSpPr>
        <p:spPr>
          <a:xfrm>
            <a:off x="4322656" y="1908313"/>
            <a:ext cx="0" cy="4554480"/>
          </a:xfrm>
          <a:prstGeom prst="line">
            <a:avLst/>
          </a:prstGeom>
          <a:ln w="28575">
            <a:solidFill>
              <a:srgbClr val="94C7B0"/>
            </a:solidFill>
            <a:prstDash val="sysDash"/>
          </a:ln>
        </p:spPr>
        <p:style>
          <a:lnRef idx="1">
            <a:schemeClr val="accent1"/>
          </a:lnRef>
          <a:fillRef idx="0">
            <a:schemeClr val="accent1"/>
          </a:fillRef>
          <a:effectRef idx="0">
            <a:schemeClr val="accent1"/>
          </a:effectRef>
          <a:fontRef idx="minor">
            <a:schemeClr val="tx1"/>
          </a:fontRef>
        </p:style>
      </p:cxnSp>
      <p:sp>
        <p:nvSpPr>
          <p:cNvPr id="16" name="Text Placeholder 3">
            <a:extLst>
              <a:ext uri="{FF2B5EF4-FFF2-40B4-BE49-F238E27FC236}">
                <a16:creationId xmlns:a16="http://schemas.microsoft.com/office/drawing/2014/main" id="{8055B6F2-8984-4BB1-38AC-845A338445AA}"/>
              </a:ext>
            </a:extLst>
          </p:cNvPr>
          <p:cNvSpPr txBox="1">
            <a:spLocks/>
          </p:cNvSpPr>
          <p:nvPr/>
        </p:nvSpPr>
        <p:spPr>
          <a:xfrm>
            <a:off x="4457174" y="1987826"/>
            <a:ext cx="7231241" cy="363024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lnSpc>
                <a:spcPts val="2360"/>
              </a:lnSpc>
              <a:spcBef>
                <a:spcPts val="0"/>
              </a:spcBef>
              <a:buClr>
                <a:srgbClr val="B6D1E1"/>
              </a:buClr>
            </a:pPr>
            <a:r>
              <a:rPr lang="en-IE" sz="2400" b="1" dirty="0">
                <a:solidFill>
                  <a:srgbClr val="382B1B"/>
                </a:solidFill>
                <a:latin typeface="Calibri" panose="020F0502020204030204" pitchFamily="34" charset="0"/>
                <a:ea typeface="Calibri" panose="020F0502020204030204" pitchFamily="34" charset="0"/>
                <a:cs typeface="Calibri" panose="020F0502020204030204" pitchFamily="34" charset="0"/>
              </a:rPr>
              <a:t>Naturliga föremål, t.</a:t>
            </a:r>
            <a:r>
              <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rPr>
              <a:t>ex. ben, stenar, pinnar, broskdelar, insekter, snäckor etc.</a:t>
            </a:r>
          </a:p>
          <a:p>
            <a:pPr lvl="0">
              <a:lnSpc>
                <a:spcPts val="2360"/>
              </a:lnSpc>
              <a:spcBef>
                <a:spcPts val="0"/>
              </a:spcBef>
              <a:buClr>
                <a:srgbClr val="B6D1E1"/>
              </a:buClr>
            </a:pPr>
            <a:r>
              <a:rPr lang="en-IE" sz="2400" b="1" dirty="0">
                <a:solidFill>
                  <a:srgbClr val="382B1B"/>
                </a:solidFill>
                <a:latin typeface="Calibri" panose="020F0502020204030204" pitchFamily="34" charset="0"/>
                <a:ea typeface="Calibri" panose="020F0502020204030204" pitchFamily="34" charset="0"/>
                <a:cs typeface="Calibri" panose="020F0502020204030204" pitchFamily="34" charset="0"/>
              </a:rPr>
              <a:t>Främmande föremål </a:t>
            </a:r>
            <a:r>
              <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rPr>
              <a:t>från verksamheten, glas, plast, metall, gem, pennor, papper eller delar av verktyg, spillning från skadedjur.</a:t>
            </a:r>
          </a:p>
          <a:p>
            <a:pPr lvl="0">
              <a:lnSpc>
                <a:spcPts val="2360"/>
              </a:lnSpc>
              <a:spcBef>
                <a:spcPts val="0"/>
              </a:spcBef>
              <a:buClr>
                <a:srgbClr val="B6D1E1"/>
              </a:buClr>
            </a:pPr>
            <a:r>
              <a:rPr lang="en-IE" sz="2400" b="1" dirty="0">
                <a:solidFill>
                  <a:srgbClr val="382B1B"/>
                </a:solidFill>
                <a:latin typeface="Calibri" panose="020F0502020204030204" pitchFamily="34" charset="0"/>
                <a:ea typeface="Calibri" panose="020F0502020204030204" pitchFamily="34" charset="0"/>
                <a:cs typeface="Calibri" panose="020F0502020204030204" pitchFamily="34" charset="0"/>
              </a:rPr>
              <a:t>Främmande personliga föremål </a:t>
            </a:r>
            <a:r>
              <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rPr>
              <a:t>(kanske från personalen), hår, naglar, plåster, smycken, cigarettfimpar.</a:t>
            </a:r>
          </a:p>
          <a:p>
            <a:pPr lvl="0">
              <a:lnSpc>
                <a:spcPts val="2360"/>
              </a:lnSpc>
              <a:spcBef>
                <a:spcPts val="0"/>
              </a:spcBef>
              <a:buClr>
                <a:srgbClr val="B6D1E1"/>
              </a:buClr>
            </a:pPr>
            <a:endParaRPr lang="sv-SE" sz="2400" dirty="0">
              <a:solidFill>
                <a:srgbClr val="382B1B"/>
              </a:solidFill>
              <a:latin typeface="Calibri" panose="020F0502020204030204" pitchFamily="34" charset="0"/>
              <a:ea typeface="Calibri" panose="020F0502020204030204" pitchFamily="34" charset="0"/>
              <a:cs typeface="Calibri" panose="020F0502020204030204" pitchFamily="34" charset="0"/>
            </a:endParaRPr>
          </a:p>
        </p:txBody>
      </p:sp>
      <p:cxnSp>
        <p:nvCxnSpPr>
          <p:cNvPr id="17" name="Straight Connector 16">
            <a:extLst>
              <a:ext uri="{FF2B5EF4-FFF2-40B4-BE49-F238E27FC236}">
                <a16:creationId xmlns:a16="http://schemas.microsoft.com/office/drawing/2014/main" id="{C0FC6B47-B73B-D938-85D8-EB76C9837753}"/>
              </a:ext>
            </a:extLst>
          </p:cNvPr>
          <p:cNvCxnSpPr>
            <a:cxnSpLocks/>
          </p:cNvCxnSpPr>
          <p:nvPr/>
        </p:nvCxnSpPr>
        <p:spPr>
          <a:xfrm flipH="1">
            <a:off x="380135" y="1764897"/>
            <a:ext cx="11447431" cy="0"/>
          </a:xfrm>
          <a:prstGeom prst="line">
            <a:avLst/>
          </a:prstGeom>
          <a:ln w="28575">
            <a:solidFill>
              <a:srgbClr val="94C7B0"/>
            </a:solidFill>
            <a:prstDash val="sysDash"/>
          </a:ln>
        </p:spPr>
        <p:style>
          <a:lnRef idx="1">
            <a:schemeClr val="accent1"/>
          </a:lnRef>
          <a:fillRef idx="0">
            <a:schemeClr val="accent1"/>
          </a:fillRef>
          <a:effectRef idx="0">
            <a:schemeClr val="accent1"/>
          </a:effectRef>
          <a:fontRef idx="minor">
            <a:schemeClr val="tx1"/>
          </a:fontRef>
        </p:style>
      </p:cxnSp>
      <p:sp>
        <p:nvSpPr>
          <p:cNvPr id="35" name="Graphic 4">
            <a:extLst>
              <a:ext uri="{FF2B5EF4-FFF2-40B4-BE49-F238E27FC236}">
                <a16:creationId xmlns:a16="http://schemas.microsoft.com/office/drawing/2014/main" id="{D1B63CA7-BAAE-C4A8-B876-A319ACBCE6F6}"/>
              </a:ext>
            </a:extLst>
          </p:cNvPr>
          <p:cNvSpPr/>
          <p:nvPr/>
        </p:nvSpPr>
        <p:spPr>
          <a:xfrm rot="4967076">
            <a:off x="459601" y="221060"/>
            <a:ext cx="1370810" cy="1413411"/>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B6D1E1"/>
          </a:solidFill>
          <a:ln w="2960"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36" name="Text Placeholder 23">
            <a:extLst>
              <a:ext uri="{FF2B5EF4-FFF2-40B4-BE49-F238E27FC236}">
                <a16:creationId xmlns:a16="http://schemas.microsoft.com/office/drawing/2014/main" id="{F47DAD87-05EE-19D9-0A25-1D664B94D3F9}"/>
              </a:ext>
            </a:extLst>
          </p:cNvPr>
          <p:cNvSpPr txBox="1">
            <a:spLocks/>
          </p:cNvSpPr>
          <p:nvPr/>
        </p:nvSpPr>
        <p:spPr>
          <a:xfrm>
            <a:off x="357810" y="551077"/>
            <a:ext cx="1546707" cy="857158"/>
          </a:xfrm>
          <a:prstGeom prst="rect">
            <a:avLst/>
          </a:prstGeom>
          <a:noFill/>
        </p:spPr>
        <p:txBody>
          <a:bodyPr anchor="t">
            <a:normAutofit/>
          </a:bodyPr>
          <a:lstStyle>
            <a:lvl1pPr marL="0" indent="0" algn="ctr" defTabSz="914400" rtl="0" eaLnBrk="1" latinLnBrk="0" hangingPunct="1">
              <a:lnSpc>
                <a:spcPct val="90000"/>
              </a:lnSpc>
              <a:spcBef>
                <a:spcPts val="1000"/>
              </a:spcBef>
              <a:buFont typeface="Arial" panose="020B0604020202020204" pitchFamily="34" charset="0"/>
              <a:buNone/>
              <a:defRPr sz="3600" b="1"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5000" dirty="0">
                <a:latin typeface="Calibri" panose="020F0502020204030204" pitchFamily="34" charset="0"/>
                <a:cs typeface="Calibri" panose="020F0502020204030204" pitchFamily="34" charset="0"/>
              </a:rPr>
              <a:t>02</a:t>
            </a:r>
          </a:p>
        </p:txBody>
      </p:sp>
      <p:pic>
        <p:nvPicPr>
          <p:cNvPr id="4" name="Graphic 3" descr="Warning outline">
            <a:extLst>
              <a:ext uri="{FF2B5EF4-FFF2-40B4-BE49-F238E27FC236}">
                <a16:creationId xmlns:a16="http://schemas.microsoft.com/office/drawing/2014/main" id="{B1B5FD45-1073-B437-22C2-E4B8E817860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381812" y="401340"/>
            <a:ext cx="1306606" cy="1306606"/>
          </a:xfrm>
          <a:prstGeom prst="rect">
            <a:avLst/>
          </a:prstGeom>
        </p:spPr>
      </p:pic>
    </p:spTree>
    <p:extLst>
      <p:ext uri="{BB962C8B-B14F-4D97-AF65-F5344CB8AC3E}">
        <p14:creationId xmlns:p14="http://schemas.microsoft.com/office/powerpoint/2010/main" val="30175502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5">
            <a:extLst>
              <a:ext uri="{FF2B5EF4-FFF2-40B4-BE49-F238E27FC236}">
                <a16:creationId xmlns:a16="http://schemas.microsoft.com/office/drawing/2014/main" id="{076631A8-51B9-4D3F-DC77-CC9F5D9A65A0}"/>
              </a:ext>
            </a:extLst>
          </p:cNvPr>
          <p:cNvSpPr txBox="1">
            <a:spLocks/>
          </p:cNvSpPr>
          <p:nvPr/>
        </p:nvSpPr>
        <p:spPr>
          <a:xfrm>
            <a:off x="1994563" y="701492"/>
            <a:ext cx="4783924" cy="749621"/>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4020"/>
              </a:lnSpc>
              <a:spcBef>
                <a:spcPts val="0"/>
              </a:spcBef>
              <a:buNone/>
            </a:pPr>
            <a:r>
              <a:rPr lang="en-GB" sz="4000" b="1" dirty="0">
                <a:solidFill>
                  <a:srgbClr val="84BFA4"/>
                </a:solidFill>
                <a:latin typeface="Calibri" panose="020F0502020204030204" pitchFamily="34" charset="0"/>
                <a:ea typeface="Calibri" panose="020F0502020204030204" pitchFamily="34" charset="0"/>
                <a:cs typeface="Calibri" panose="020F0502020204030204" pitchFamily="34" charset="0"/>
              </a:rPr>
              <a:t>Allergener</a:t>
            </a:r>
            <a:endParaRPr lang="sv-SE" sz="4000" dirty="0">
              <a:solidFill>
                <a:srgbClr val="84BFA4"/>
              </a:solidFill>
              <a:latin typeface="Calibri" panose="020F0502020204030204" pitchFamily="34" charset="0"/>
              <a:ea typeface="Calibri" panose="020F0502020204030204" pitchFamily="34" charset="0"/>
              <a:cs typeface="Calibri" panose="020F0502020204030204" pitchFamily="34" charset="0"/>
            </a:endParaRPr>
          </a:p>
        </p:txBody>
      </p:sp>
      <p:sp>
        <p:nvSpPr>
          <p:cNvPr id="12" name="Text Placeholder 3">
            <a:extLst>
              <a:ext uri="{FF2B5EF4-FFF2-40B4-BE49-F238E27FC236}">
                <a16:creationId xmlns:a16="http://schemas.microsoft.com/office/drawing/2014/main" id="{93C75B98-D8E3-EA22-BC4B-090051B03603}"/>
              </a:ext>
            </a:extLst>
          </p:cNvPr>
          <p:cNvSpPr txBox="1">
            <a:spLocks/>
          </p:cNvSpPr>
          <p:nvPr/>
        </p:nvSpPr>
        <p:spPr>
          <a:xfrm>
            <a:off x="636104" y="1987826"/>
            <a:ext cx="3498574" cy="2002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2760"/>
              </a:lnSpc>
              <a:spcBef>
                <a:spcPts val="0"/>
              </a:spcBef>
              <a:buNone/>
            </a:pPr>
            <a:r>
              <a:rPr lang="en-IE" sz="2500" dirty="0">
                <a:solidFill>
                  <a:srgbClr val="382B1B"/>
                </a:solidFill>
                <a:latin typeface="Calibri" panose="020F0502020204030204" pitchFamily="34" charset="0"/>
                <a:ea typeface="Calibri" panose="020F0502020204030204" pitchFamily="34" charset="0"/>
                <a:cs typeface="Calibri" panose="020F0502020204030204" pitchFamily="34" charset="0"/>
              </a:rPr>
              <a:t>Allergener </a:t>
            </a:r>
            <a:br>
              <a:rPr lang="en-IE" sz="2500" dirty="0">
                <a:solidFill>
                  <a:srgbClr val="382B1B"/>
                </a:solidFill>
                <a:latin typeface="Calibri" panose="020F0502020204030204" pitchFamily="34" charset="0"/>
                <a:ea typeface="Calibri" panose="020F0502020204030204" pitchFamily="34" charset="0"/>
                <a:cs typeface="Calibri" panose="020F0502020204030204" pitchFamily="34" charset="0"/>
              </a:rPr>
            </a:br>
            <a:r>
              <a:rPr lang="en-IE" sz="2500" dirty="0">
                <a:solidFill>
                  <a:srgbClr val="382B1B"/>
                </a:solidFill>
                <a:latin typeface="Calibri" panose="020F0502020204030204" pitchFamily="34" charset="0"/>
                <a:ea typeface="Calibri" panose="020F0502020204030204" pitchFamily="34" charset="0"/>
                <a:cs typeface="Calibri" panose="020F0502020204030204" pitchFamily="34" charset="0"/>
              </a:rPr>
              <a:t>är i övrigt ofarliga ämnen som kan utlösa en allergisk reaktion hos känsliga individer. </a:t>
            </a:r>
          </a:p>
          <a:p>
            <a:pPr marL="0" indent="0">
              <a:lnSpc>
                <a:spcPts val="2760"/>
              </a:lnSpc>
              <a:spcBef>
                <a:spcPts val="0"/>
              </a:spcBef>
              <a:buNone/>
            </a:pPr>
            <a:endParaRPr lang="sv-SE" sz="2500" dirty="0">
              <a:solidFill>
                <a:srgbClr val="382B1B"/>
              </a:solidFill>
              <a:latin typeface="Calibri" panose="020F0502020204030204" pitchFamily="34" charset="0"/>
              <a:ea typeface="Calibri" panose="020F0502020204030204" pitchFamily="34" charset="0"/>
              <a:cs typeface="Calibri" panose="020F0502020204030204" pitchFamily="34" charset="0"/>
            </a:endParaRPr>
          </a:p>
        </p:txBody>
      </p:sp>
      <p:cxnSp>
        <p:nvCxnSpPr>
          <p:cNvPr id="6" name="Straight Connector 5">
            <a:extLst>
              <a:ext uri="{FF2B5EF4-FFF2-40B4-BE49-F238E27FC236}">
                <a16:creationId xmlns:a16="http://schemas.microsoft.com/office/drawing/2014/main" id="{65823559-708E-3144-8811-C4D2813DC501}"/>
              </a:ext>
            </a:extLst>
          </p:cNvPr>
          <p:cNvCxnSpPr>
            <a:cxnSpLocks/>
          </p:cNvCxnSpPr>
          <p:nvPr/>
        </p:nvCxnSpPr>
        <p:spPr>
          <a:xfrm>
            <a:off x="4322656" y="1908313"/>
            <a:ext cx="0" cy="4554480"/>
          </a:xfrm>
          <a:prstGeom prst="line">
            <a:avLst/>
          </a:prstGeom>
          <a:ln w="28575">
            <a:solidFill>
              <a:srgbClr val="94C7B0"/>
            </a:solidFill>
            <a:prstDash val="sysDash"/>
          </a:ln>
        </p:spPr>
        <p:style>
          <a:lnRef idx="1">
            <a:schemeClr val="accent1"/>
          </a:lnRef>
          <a:fillRef idx="0">
            <a:schemeClr val="accent1"/>
          </a:fillRef>
          <a:effectRef idx="0">
            <a:schemeClr val="accent1"/>
          </a:effectRef>
          <a:fontRef idx="minor">
            <a:schemeClr val="tx1"/>
          </a:fontRef>
        </p:style>
      </p:cxnSp>
      <p:sp>
        <p:nvSpPr>
          <p:cNvPr id="16" name="Text Placeholder 3">
            <a:extLst>
              <a:ext uri="{FF2B5EF4-FFF2-40B4-BE49-F238E27FC236}">
                <a16:creationId xmlns:a16="http://schemas.microsoft.com/office/drawing/2014/main" id="{8055B6F2-8984-4BB1-38AC-845A338445AA}"/>
              </a:ext>
            </a:extLst>
          </p:cNvPr>
          <p:cNvSpPr txBox="1">
            <a:spLocks/>
          </p:cNvSpPr>
          <p:nvPr/>
        </p:nvSpPr>
        <p:spPr>
          <a:xfrm>
            <a:off x="4362994" y="1808028"/>
            <a:ext cx="7231241" cy="3630242"/>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2360"/>
              </a:lnSpc>
              <a:spcBef>
                <a:spcPts val="0"/>
              </a:spcBef>
              <a:buClr>
                <a:srgbClr val="B6D1E1"/>
              </a:buClr>
              <a:buNone/>
            </a:pPr>
            <a:r>
              <a:rPr lang="en-IE" sz="2400" dirty="0">
                <a:solidFill>
                  <a:srgbClr val="382B1B"/>
                </a:solidFill>
                <a:latin typeface="Calibri"/>
                <a:ea typeface="Calibri"/>
                <a:cs typeface="Calibri"/>
              </a:rPr>
              <a:t>Det finns 14 vanliga allergener som enligt EU-lagstiftningen måste anges på </a:t>
            </a:r>
            <a:r>
              <a:rPr lang="en-IE" sz="2400" dirty="0" err="1">
                <a:solidFill>
                  <a:srgbClr val="382B1B"/>
                </a:solidFill>
                <a:latin typeface="Calibri"/>
                <a:ea typeface="Calibri"/>
                <a:cs typeface="Calibri"/>
              </a:rPr>
              <a:t>livsmedelsetiketter</a:t>
            </a:r>
            <a:r>
              <a:rPr lang="en-IE" sz="2400" dirty="0">
                <a:solidFill>
                  <a:srgbClr val="382B1B"/>
                </a:solidFill>
                <a:latin typeface="Calibri"/>
                <a:ea typeface="Calibri"/>
                <a:cs typeface="Calibri"/>
              </a:rPr>
              <a:t> </a:t>
            </a:r>
            <a:r>
              <a:rPr lang="en-IE" sz="2400" dirty="0" err="1">
                <a:solidFill>
                  <a:srgbClr val="382B1B"/>
                </a:solidFill>
                <a:latin typeface="Calibri"/>
                <a:ea typeface="Calibri"/>
                <a:cs typeface="Calibri"/>
              </a:rPr>
              <a:t>och</a:t>
            </a:r>
            <a:r>
              <a:rPr lang="en-IE" sz="2400" dirty="0">
                <a:solidFill>
                  <a:srgbClr val="382B1B"/>
                </a:solidFill>
                <a:latin typeface="Calibri"/>
                <a:ea typeface="Calibri"/>
                <a:cs typeface="Calibri"/>
              </a:rPr>
              <a:t> </a:t>
            </a:r>
            <a:r>
              <a:rPr lang="en-IE" sz="2400" dirty="0" err="1">
                <a:solidFill>
                  <a:srgbClr val="382B1B"/>
                </a:solidFill>
                <a:latin typeface="Calibri"/>
                <a:ea typeface="Calibri"/>
                <a:cs typeface="Calibri"/>
              </a:rPr>
              <a:t>menyer</a:t>
            </a:r>
            <a:r>
              <a:rPr lang="en-IE" sz="2400" dirty="0">
                <a:solidFill>
                  <a:srgbClr val="382B1B"/>
                </a:solidFill>
                <a:latin typeface="Calibri"/>
                <a:ea typeface="Calibri"/>
                <a:cs typeface="Calibri"/>
              </a:rPr>
              <a:t>. 3 </a:t>
            </a:r>
            <a:r>
              <a:rPr lang="en-IE" sz="2400" dirty="0" err="1">
                <a:solidFill>
                  <a:srgbClr val="382B1B"/>
                </a:solidFill>
                <a:latin typeface="Calibri"/>
                <a:ea typeface="Calibri"/>
                <a:cs typeface="Calibri"/>
              </a:rPr>
              <a:t>vanliga</a:t>
            </a:r>
            <a:r>
              <a:rPr lang="en-IE" sz="2400" dirty="0">
                <a:solidFill>
                  <a:srgbClr val="382B1B"/>
                </a:solidFill>
                <a:latin typeface="Calibri"/>
                <a:ea typeface="Calibri"/>
                <a:cs typeface="Calibri"/>
              </a:rPr>
              <a:t> </a:t>
            </a:r>
            <a:r>
              <a:rPr lang="en-IE" sz="2400" dirty="0" err="1">
                <a:solidFill>
                  <a:srgbClr val="382B1B"/>
                </a:solidFill>
                <a:latin typeface="Calibri"/>
                <a:ea typeface="Calibri"/>
                <a:cs typeface="Calibri"/>
              </a:rPr>
              <a:t>allergener</a:t>
            </a:r>
            <a:r>
              <a:rPr lang="en-IE" sz="2400" dirty="0">
                <a:solidFill>
                  <a:srgbClr val="382B1B"/>
                </a:solidFill>
                <a:latin typeface="Calibri"/>
                <a:ea typeface="Calibri"/>
                <a:cs typeface="Calibri"/>
              </a:rPr>
              <a:t> </a:t>
            </a:r>
            <a:r>
              <a:rPr lang="en-IE" sz="2400" dirty="0" err="1">
                <a:solidFill>
                  <a:srgbClr val="382B1B"/>
                </a:solidFill>
                <a:latin typeface="Calibri"/>
                <a:ea typeface="Calibri"/>
                <a:cs typeface="Calibri"/>
              </a:rPr>
              <a:t>är</a:t>
            </a:r>
            <a:r>
              <a:rPr lang="en-IE" sz="2400" dirty="0">
                <a:solidFill>
                  <a:srgbClr val="382B1B"/>
                </a:solidFill>
                <a:latin typeface="Calibri"/>
                <a:ea typeface="Calibri"/>
                <a:cs typeface="Calibri"/>
              </a:rPr>
              <a:t>:</a:t>
            </a:r>
            <a:br>
              <a:rPr lang="en-IE" sz="2400" dirty="0">
                <a:solidFill>
                  <a:srgbClr val="382B1B"/>
                </a:solidFill>
                <a:latin typeface="Calibri"/>
                <a:ea typeface="Calibri"/>
                <a:cs typeface="Calibri"/>
              </a:rPr>
            </a:br>
            <a:endPar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endParaRPr>
          </a:p>
          <a:p>
            <a:pPr lvl="0">
              <a:lnSpc>
                <a:spcPts val="2360"/>
              </a:lnSpc>
              <a:spcBef>
                <a:spcPts val="0"/>
              </a:spcBef>
              <a:buClr>
                <a:srgbClr val="B6D1E1"/>
              </a:buClr>
            </a:pPr>
            <a:r>
              <a:rPr lang="en-IE" sz="2400" dirty="0">
                <a:solidFill>
                  <a:srgbClr val="382B1B"/>
                </a:solidFill>
                <a:latin typeface="Calibri"/>
                <a:ea typeface="Calibri"/>
                <a:cs typeface="Calibri"/>
              </a:rPr>
              <a:t>Nötter och jordnötter kan orsaka anafylaktisk chock, andningssvårigheter, medvetslöshet osv. Brådskande vård behövs.</a:t>
            </a:r>
          </a:p>
          <a:p>
            <a:pPr lvl="0">
              <a:lnSpc>
                <a:spcPts val="2360"/>
              </a:lnSpc>
              <a:spcBef>
                <a:spcPts val="0"/>
              </a:spcBef>
              <a:buClr>
                <a:srgbClr val="B6D1E1"/>
              </a:buClr>
            </a:pPr>
            <a:r>
              <a:rPr lang="en-IE" sz="2400" dirty="0">
                <a:solidFill>
                  <a:srgbClr val="382B1B"/>
                </a:solidFill>
                <a:latin typeface="Calibri"/>
                <a:ea typeface="Calibri"/>
                <a:cs typeface="Calibri"/>
              </a:rPr>
              <a:t>Gluten, för de som lider av celiaki </a:t>
            </a:r>
            <a:r>
              <a:rPr lang="en-IE" sz="2400" dirty="0" err="1">
                <a:solidFill>
                  <a:srgbClr val="382B1B"/>
                </a:solidFill>
                <a:latin typeface="Calibri"/>
                <a:ea typeface="Calibri"/>
                <a:cs typeface="Calibri"/>
              </a:rPr>
              <a:t>skadar</a:t>
            </a:r>
            <a:r>
              <a:rPr lang="en-IE" sz="2400" dirty="0">
                <a:solidFill>
                  <a:srgbClr val="382B1B"/>
                </a:solidFill>
                <a:latin typeface="Calibri"/>
                <a:ea typeface="Calibri"/>
                <a:cs typeface="Calibri"/>
              </a:rPr>
              <a:t> gluten </a:t>
            </a:r>
            <a:r>
              <a:rPr lang="en-IE" sz="2400" dirty="0" err="1">
                <a:solidFill>
                  <a:srgbClr val="382B1B"/>
                </a:solidFill>
                <a:latin typeface="Calibri"/>
                <a:ea typeface="Calibri"/>
                <a:cs typeface="Calibri"/>
              </a:rPr>
              <a:t>slemhinnorna</a:t>
            </a:r>
            <a:r>
              <a:rPr lang="en-IE" sz="2400" dirty="0">
                <a:solidFill>
                  <a:srgbClr val="382B1B"/>
                </a:solidFill>
                <a:latin typeface="Calibri"/>
                <a:ea typeface="Calibri"/>
                <a:cs typeface="Calibri"/>
              </a:rPr>
              <a:t> </a:t>
            </a:r>
            <a:r>
              <a:rPr lang="en-IE" sz="2400" dirty="0" err="1">
                <a:solidFill>
                  <a:srgbClr val="382B1B"/>
                </a:solidFill>
                <a:latin typeface="Calibri"/>
                <a:ea typeface="Calibri"/>
                <a:cs typeface="Calibri"/>
              </a:rPr>
              <a:t>i</a:t>
            </a:r>
            <a:r>
              <a:rPr lang="en-IE" sz="2400" dirty="0">
                <a:solidFill>
                  <a:srgbClr val="382B1B"/>
                </a:solidFill>
                <a:latin typeface="Calibri"/>
                <a:ea typeface="Calibri"/>
                <a:cs typeface="Calibri"/>
              </a:rPr>
              <a:t> </a:t>
            </a:r>
            <a:r>
              <a:rPr lang="en-IE" sz="2400" dirty="0" err="1">
                <a:solidFill>
                  <a:srgbClr val="382B1B"/>
                </a:solidFill>
                <a:latin typeface="Calibri"/>
                <a:ea typeface="Calibri"/>
                <a:cs typeface="Calibri"/>
              </a:rPr>
              <a:t>tarmarna</a:t>
            </a:r>
            <a:r>
              <a:rPr lang="en-IE" sz="2400" dirty="0">
                <a:solidFill>
                  <a:srgbClr val="382B1B"/>
                </a:solidFill>
                <a:latin typeface="Calibri"/>
                <a:ea typeface="Calibri"/>
                <a:cs typeface="Calibri"/>
              </a:rPr>
              <a:t>, gluten </a:t>
            </a:r>
            <a:r>
              <a:rPr lang="en-IE" sz="2400" dirty="0" err="1">
                <a:solidFill>
                  <a:srgbClr val="382B1B"/>
                </a:solidFill>
                <a:latin typeface="Calibri"/>
                <a:ea typeface="Calibri"/>
                <a:cs typeface="Calibri"/>
              </a:rPr>
              <a:t>finns</a:t>
            </a:r>
            <a:r>
              <a:rPr lang="en-IE" sz="2400" dirty="0">
                <a:solidFill>
                  <a:srgbClr val="382B1B"/>
                </a:solidFill>
                <a:latin typeface="Calibri"/>
                <a:ea typeface="Calibri"/>
                <a:cs typeface="Calibri"/>
              </a:rPr>
              <a:t> </a:t>
            </a:r>
            <a:r>
              <a:rPr lang="en-IE" sz="2400" dirty="0" err="1">
                <a:solidFill>
                  <a:srgbClr val="382B1B"/>
                </a:solidFill>
                <a:latin typeface="Calibri"/>
                <a:ea typeface="Calibri"/>
                <a:cs typeface="Calibri"/>
              </a:rPr>
              <a:t>i</a:t>
            </a:r>
            <a:r>
              <a:rPr lang="en-IE" sz="2400" dirty="0">
                <a:solidFill>
                  <a:srgbClr val="382B1B"/>
                </a:solidFill>
                <a:latin typeface="Calibri"/>
                <a:ea typeface="Calibri"/>
                <a:cs typeface="Calibri"/>
              </a:rPr>
              <a:t> </a:t>
            </a:r>
            <a:r>
              <a:rPr lang="en-IE" sz="2400" dirty="0" err="1">
                <a:solidFill>
                  <a:srgbClr val="382B1B"/>
                </a:solidFill>
                <a:latin typeface="Calibri"/>
                <a:ea typeface="Calibri"/>
                <a:cs typeface="Calibri"/>
              </a:rPr>
              <a:t>vete</a:t>
            </a:r>
            <a:r>
              <a:rPr lang="en-IE" sz="2400" dirty="0">
                <a:solidFill>
                  <a:srgbClr val="382B1B"/>
                </a:solidFill>
                <a:latin typeface="Calibri"/>
                <a:ea typeface="Calibri"/>
                <a:cs typeface="Calibri"/>
              </a:rPr>
              <a:t>, </a:t>
            </a:r>
            <a:r>
              <a:rPr lang="en-IE" sz="2400" dirty="0" err="1">
                <a:solidFill>
                  <a:srgbClr val="382B1B"/>
                </a:solidFill>
                <a:latin typeface="Calibri"/>
                <a:ea typeface="Calibri"/>
                <a:cs typeface="Calibri"/>
              </a:rPr>
              <a:t>råg</a:t>
            </a:r>
            <a:r>
              <a:rPr lang="en-IE" sz="2400" dirty="0">
                <a:solidFill>
                  <a:srgbClr val="382B1B"/>
                </a:solidFill>
                <a:latin typeface="Calibri"/>
                <a:ea typeface="Calibri"/>
                <a:cs typeface="Calibri"/>
              </a:rPr>
              <a:t>, </a:t>
            </a:r>
            <a:r>
              <a:rPr lang="en-IE" sz="2400" dirty="0" err="1">
                <a:solidFill>
                  <a:srgbClr val="382B1B"/>
                </a:solidFill>
                <a:latin typeface="Calibri"/>
                <a:ea typeface="Calibri"/>
                <a:cs typeface="Calibri"/>
              </a:rPr>
              <a:t>korn</a:t>
            </a:r>
            <a:r>
              <a:rPr lang="en-IE" sz="2400" dirty="0">
                <a:solidFill>
                  <a:srgbClr val="382B1B"/>
                </a:solidFill>
                <a:latin typeface="Calibri"/>
                <a:ea typeface="Calibri"/>
                <a:cs typeface="Calibri"/>
              </a:rPr>
              <a:t> </a:t>
            </a:r>
          </a:p>
          <a:p>
            <a:pPr lvl="0">
              <a:lnSpc>
                <a:spcPts val="2360"/>
              </a:lnSpc>
              <a:spcBef>
                <a:spcPts val="0"/>
              </a:spcBef>
              <a:buClr>
                <a:srgbClr val="B6D1E1"/>
              </a:buClr>
            </a:pPr>
            <a:r>
              <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rPr>
              <a:t>Mjölkallergier kan vara allvarliga. Det är viktigt att inte förväxla mjölkallergi med laktosintolerans.</a:t>
            </a:r>
          </a:p>
          <a:p>
            <a:pPr>
              <a:lnSpc>
                <a:spcPts val="2360"/>
              </a:lnSpc>
              <a:spcBef>
                <a:spcPts val="0"/>
              </a:spcBef>
              <a:buClr>
                <a:srgbClr val="B6D1E1"/>
              </a:buClr>
            </a:pPr>
            <a:endParaRPr lang="en-IE" sz="2400" dirty="0">
              <a:solidFill>
                <a:srgbClr val="382B1B"/>
              </a:solidFill>
              <a:latin typeface="Calibri"/>
              <a:ea typeface="Calibri"/>
              <a:cs typeface="Calibri"/>
            </a:endParaRPr>
          </a:p>
          <a:p>
            <a:pPr lvl="0">
              <a:lnSpc>
                <a:spcPts val="2360"/>
              </a:lnSpc>
              <a:spcBef>
                <a:spcPts val="0"/>
              </a:spcBef>
              <a:buClr>
                <a:srgbClr val="B6D1E1"/>
              </a:buClr>
            </a:pPr>
            <a:r>
              <a:rPr lang="en-IE" sz="2400" b="1" dirty="0">
                <a:solidFill>
                  <a:srgbClr val="382B1B"/>
                </a:solidFill>
                <a:latin typeface="Calibri" panose="020F0502020204030204" pitchFamily="34" charset="0"/>
                <a:ea typeface="Calibri" panose="020F0502020204030204" pitchFamily="34" charset="0"/>
                <a:cs typeface="Calibri" panose="020F0502020204030204" pitchFamily="34" charset="0"/>
              </a:rPr>
              <a:t>Det är viktigt att servera säker mat till personer med allergier</a:t>
            </a:r>
          </a:p>
        </p:txBody>
      </p:sp>
      <p:cxnSp>
        <p:nvCxnSpPr>
          <p:cNvPr id="17" name="Straight Connector 16">
            <a:extLst>
              <a:ext uri="{FF2B5EF4-FFF2-40B4-BE49-F238E27FC236}">
                <a16:creationId xmlns:a16="http://schemas.microsoft.com/office/drawing/2014/main" id="{C0FC6B47-B73B-D938-85D8-EB76C9837753}"/>
              </a:ext>
            </a:extLst>
          </p:cNvPr>
          <p:cNvCxnSpPr>
            <a:cxnSpLocks/>
          </p:cNvCxnSpPr>
          <p:nvPr/>
        </p:nvCxnSpPr>
        <p:spPr>
          <a:xfrm flipH="1">
            <a:off x="380135" y="1764897"/>
            <a:ext cx="11447431" cy="0"/>
          </a:xfrm>
          <a:prstGeom prst="line">
            <a:avLst/>
          </a:prstGeom>
          <a:ln w="28575">
            <a:solidFill>
              <a:srgbClr val="94C7B0"/>
            </a:solidFill>
            <a:prstDash val="sysDash"/>
          </a:ln>
        </p:spPr>
        <p:style>
          <a:lnRef idx="1">
            <a:schemeClr val="accent1"/>
          </a:lnRef>
          <a:fillRef idx="0">
            <a:schemeClr val="accent1"/>
          </a:fillRef>
          <a:effectRef idx="0">
            <a:schemeClr val="accent1"/>
          </a:effectRef>
          <a:fontRef idx="minor">
            <a:schemeClr val="tx1"/>
          </a:fontRef>
        </p:style>
      </p:cxnSp>
      <p:sp>
        <p:nvSpPr>
          <p:cNvPr id="35" name="Graphic 4">
            <a:extLst>
              <a:ext uri="{FF2B5EF4-FFF2-40B4-BE49-F238E27FC236}">
                <a16:creationId xmlns:a16="http://schemas.microsoft.com/office/drawing/2014/main" id="{D1B63CA7-BAAE-C4A8-B876-A319ACBCE6F6}"/>
              </a:ext>
            </a:extLst>
          </p:cNvPr>
          <p:cNvSpPr/>
          <p:nvPr/>
        </p:nvSpPr>
        <p:spPr>
          <a:xfrm rot="4967076">
            <a:off x="459601" y="221060"/>
            <a:ext cx="1370810" cy="1413411"/>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84BFA4"/>
          </a:solidFill>
          <a:ln w="2960"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36" name="Text Placeholder 23">
            <a:extLst>
              <a:ext uri="{FF2B5EF4-FFF2-40B4-BE49-F238E27FC236}">
                <a16:creationId xmlns:a16="http://schemas.microsoft.com/office/drawing/2014/main" id="{F47DAD87-05EE-19D9-0A25-1D664B94D3F9}"/>
              </a:ext>
            </a:extLst>
          </p:cNvPr>
          <p:cNvSpPr txBox="1">
            <a:spLocks/>
          </p:cNvSpPr>
          <p:nvPr/>
        </p:nvSpPr>
        <p:spPr>
          <a:xfrm>
            <a:off x="357810" y="551077"/>
            <a:ext cx="1546707" cy="857158"/>
          </a:xfrm>
          <a:prstGeom prst="rect">
            <a:avLst/>
          </a:prstGeom>
          <a:noFill/>
        </p:spPr>
        <p:txBody>
          <a:bodyPr anchor="t">
            <a:normAutofit/>
          </a:bodyPr>
          <a:lstStyle>
            <a:lvl1pPr marL="0" indent="0" algn="ctr" defTabSz="914400" rtl="0" eaLnBrk="1" latinLnBrk="0" hangingPunct="1">
              <a:lnSpc>
                <a:spcPct val="90000"/>
              </a:lnSpc>
              <a:spcBef>
                <a:spcPts val="1000"/>
              </a:spcBef>
              <a:buFont typeface="Arial" panose="020B0604020202020204" pitchFamily="34" charset="0"/>
              <a:buNone/>
              <a:defRPr sz="3600" b="1"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5000" dirty="0">
                <a:latin typeface="Calibri" panose="020F0502020204030204" pitchFamily="34" charset="0"/>
                <a:cs typeface="Calibri" panose="020F0502020204030204" pitchFamily="34" charset="0"/>
              </a:rPr>
              <a:t>03</a:t>
            </a:r>
          </a:p>
        </p:txBody>
      </p:sp>
      <p:pic>
        <p:nvPicPr>
          <p:cNvPr id="2" name="Graphic 1" descr="Cough outline">
            <a:extLst>
              <a:ext uri="{FF2B5EF4-FFF2-40B4-BE49-F238E27FC236}">
                <a16:creationId xmlns:a16="http://schemas.microsoft.com/office/drawing/2014/main" id="{A19DDFE5-A77A-8302-3DDC-CB35EAF6B8E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277062" y="267725"/>
            <a:ext cx="1431234" cy="1431234"/>
          </a:xfrm>
          <a:prstGeom prst="rect">
            <a:avLst/>
          </a:prstGeom>
        </p:spPr>
      </p:pic>
    </p:spTree>
    <p:extLst>
      <p:ext uri="{BB962C8B-B14F-4D97-AF65-F5344CB8AC3E}">
        <p14:creationId xmlns:p14="http://schemas.microsoft.com/office/powerpoint/2010/main" val="17436259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5">
            <a:extLst>
              <a:ext uri="{FF2B5EF4-FFF2-40B4-BE49-F238E27FC236}">
                <a16:creationId xmlns:a16="http://schemas.microsoft.com/office/drawing/2014/main" id="{076631A8-51B9-4D3F-DC77-CC9F5D9A65A0}"/>
              </a:ext>
            </a:extLst>
          </p:cNvPr>
          <p:cNvSpPr txBox="1">
            <a:spLocks/>
          </p:cNvSpPr>
          <p:nvPr/>
        </p:nvSpPr>
        <p:spPr>
          <a:xfrm>
            <a:off x="1994562" y="701492"/>
            <a:ext cx="7586759" cy="749621"/>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4020"/>
              </a:lnSpc>
              <a:spcBef>
                <a:spcPts val="0"/>
              </a:spcBef>
              <a:buNone/>
            </a:pPr>
            <a:r>
              <a:rPr lang="en-GB" sz="4000" b="1" dirty="0">
                <a:solidFill>
                  <a:srgbClr val="E6C8C7"/>
                </a:solidFill>
                <a:latin typeface="Calibri" panose="020F0502020204030204" pitchFamily="34" charset="0"/>
                <a:ea typeface="Calibri" panose="020F0502020204030204" pitchFamily="34" charset="0"/>
                <a:cs typeface="Calibri" panose="020F0502020204030204" pitchFamily="34" charset="0"/>
              </a:rPr>
              <a:t>Mikrobiologiska livsmedelsfaror </a:t>
            </a:r>
            <a:endParaRPr lang="sv-SE" sz="4000" dirty="0">
              <a:solidFill>
                <a:srgbClr val="E6C8C7"/>
              </a:solidFill>
              <a:latin typeface="Calibri" panose="020F0502020204030204" pitchFamily="34" charset="0"/>
              <a:ea typeface="Calibri" panose="020F0502020204030204" pitchFamily="34" charset="0"/>
              <a:cs typeface="Calibri" panose="020F0502020204030204" pitchFamily="34" charset="0"/>
            </a:endParaRPr>
          </a:p>
        </p:txBody>
      </p:sp>
      <p:sp>
        <p:nvSpPr>
          <p:cNvPr id="12" name="Text Placeholder 3">
            <a:extLst>
              <a:ext uri="{FF2B5EF4-FFF2-40B4-BE49-F238E27FC236}">
                <a16:creationId xmlns:a16="http://schemas.microsoft.com/office/drawing/2014/main" id="{93C75B98-D8E3-EA22-BC4B-090051B03603}"/>
              </a:ext>
            </a:extLst>
          </p:cNvPr>
          <p:cNvSpPr txBox="1">
            <a:spLocks/>
          </p:cNvSpPr>
          <p:nvPr/>
        </p:nvSpPr>
        <p:spPr>
          <a:xfrm>
            <a:off x="636104" y="1987826"/>
            <a:ext cx="3498574" cy="2002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2760"/>
              </a:lnSpc>
              <a:spcBef>
                <a:spcPts val="0"/>
              </a:spcBef>
              <a:buNone/>
            </a:pPr>
            <a:r>
              <a:rPr lang="en-IE" sz="2500" dirty="0">
                <a:solidFill>
                  <a:srgbClr val="382B1B"/>
                </a:solidFill>
                <a:latin typeface="Calibri" panose="020F0502020204030204" pitchFamily="34" charset="0"/>
                <a:ea typeface="Calibri" panose="020F0502020204030204" pitchFamily="34" charset="0"/>
                <a:cs typeface="Calibri" panose="020F0502020204030204" pitchFamily="34" charset="0"/>
              </a:rPr>
              <a:t>Mikrobiologiska livsmedelsrisker när livsmedel blir förorenade av mikroorganismer som finns i luft, livsmedel, vatten, avfall, jord, djur och människokroppen. </a:t>
            </a:r>
          </a:p>
          <a:p>
            <a:pPr marL="0" indent="0">
              <a:lnSpc>
                <a:spcPts val="2760"/>
              </a:lnSpc>
              <a:spcBef>
                <a:spcPts val="0"/>
              </a:spcBef>
              <a:buNone/>
            </a:pPr>
            <a:endParaRPr lang="en-IE" sz="2500" dirty="0">
              <a:solidFill>
                <a:srgbClr val="382B1B"/>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2760"/>
              </a:lnSpc>
              <a:spcBef>
                <a:spcPts val="0"/>
              </a:spcBef>
              <a:buNone/>
            </a:pPr>
            <a:endParaRPr lang="sv-SE" sz="2500" dirty="0">
              <a:solidFill>
                <a:srgbClr val="382B1B"/>
              </a:solidFill>
              <a:latin typeface="Calibri" panose="020F0502020204030204" pitchFamily="34" charset="0"/>
              <a:ea typeface="Calibri" panose="020F0502020204030204" pitchFamily="34" charset="0"/>
              <a:cs typeface="Calibri" panose="020F0502020204030204" pitchFamily="34" charset="0"/>
            </a:endParaRPr>
          </a:p>
        </p:txBody>
      </p:sp>
      <p:cxnSp>
        <p:nvCxnSpPr>
          <p:cNvPr id="6" name="Straight Connector 5">
            <a:extLst>
              <a:ext uri="{FF2B5EF4-FFF2-40B4-BE49-F238E27FC236}">
                <a16:creationId xmlns:a16="http://schemas.microsoft.com/office/drawing/2014/main" id="{65823559-708E-3144-8811-C4D2813DC501}"/>
              </a:ext>
            </a:extLst>
          </p:cNvPr>
          <p:cNvCxnSpPr>
            <a:cxnSpLocks/>
          </p:cNvCxnSpPr>
          <p:nvPr/>
        </p:nvCxnSpPr>
        <p:spPr>
          <a:xfrm>
            <a:off x="4322656" y="1908313"/>
            <a:ext cx="0" cy="4554480"/>
          </a:xfrm>
          <a:prstGeom prst="line">
            <a:avLst/>
          </a:prstGeom>
          <a:ln w="28575">
            <a:solidFill>
              <a:srgbClr val="94C7B0"/>
            </a:solidFill>
            <a:prstDash val="sysDash"/>
          </a:ln>
        </p:spPr>
        <p:style>
          <a:lnRef idx="1">
            <a:schemeClr val="accent1"/>
          </a:lnRef>
          <a:fillRef idx="0">
            <a:schemeClr val="accent1"/>
          </a:fillRef>
          <a:effectRef idx="0">
            <a:schemeClr val="accent1"/>
          </a:effectRef>
          <a:fontRef idx="minor">
            <a:schemeClr val="tx1"/>
          </a:fontRef>
        </p:style>
      </p:cxnSp>
      <p:sp>
        <p:nvSpPr>
          <p:cNvPr id="16" name="Text Placeholder 3">
            <a:extLst>
              <a:ext uri="{FF2B5EF4-FFF2-40B4-BE49-F238E27FC236}">
                <a16:creationId xmlns:a16="http://schemas.microsoft.com/office/drawing/2014/main" id="{8055B6F2-8984-4BB1-38AC-845A338445AA}"/>
              </a:ext>
            </a:extLst>
          </p:cNvPr>
          <p:cNvSpPr txBox="1">
            <a:spLocks/>
          </p:cNvSpPr>
          <p:nvPr/>
        </p:nvSpPr>
        <p:spPr>
          <a:xfrm>
            <a:off x="4457174" y="1987826"/>
            <a:ext cx="7231241" cy="363024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2360"/>
              </a:lnSpc>
              <a:spcBef>
                <a:spcPts val="0"/>
              </a:spcBef>
              <a:buClr>
                <a:srgbClr val="E6C8C7"/>
              </a:buClr>
            </a:pPr>
            <a:r>
              <a:rPr lang="en-IE" sz="2400" b="1" dirty="0">
                <a:solidFill>
                  <a:srgbClr val="382B1B"/>
                </a:solidFill>
                <a:latin typeface="Calibri" panose="020F0502020204030204" pitchFamily="34" charset="0"/>
                <a:ea typeface="Calibri" panose="020F0502020204030204" pitchFamily="34" charset="0"/>
                <a:cs typeface="Calibri" panose="020F0502020204030204" pitchFamily="34" charset="0"/>
              </a:rPr>
              <a:t>Mögel </a:t>
            </a:r>
            <a:r>
              <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rPr>
              <a:t>är luftburet och behöver inte mycket vatten för att växa. En lämplig temperatur, felaktig förvaring eller för lång tid gör att mögel växer. </a:t>
            </a:r>
          </a:p>
          <a:p>
            <a:pPr>
              <a:lnSpc>
                <a:spcPts val="2360"/>
              </a:lnSpc>
              <a:spcBef>
                <a:spcPts val="0"/>
              </a:spcBef>
              <a:buClr>
                <a:srgbClr val="E6C8C7"/>
              </a:buClr>
            </a:pPr>
            <a:r>
              <a:rPr lang="en-IE" sz="2400" b="1" dirty="0">
                <a:solidFill>
                  <a:srgbClr val="382B1B"/>
                </a:solidFill>
                <a:latin typeface="Calibri" panose="020F0502020204030204" pitchFamily="34" charset="0"/>
                <a:ea typeface="Calibri" panose="020F0502020204030204" pitchFamily="34" charset="0"/>
                <a:cs typeface="Calibri" panose="020F0502020204030204" pitchFamily="34" charset="0"/>
              </a:rPr>
              <a:t>Bakterier </a:t>
            </a:r>
            <a:r>
              <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rPr>
              <a:t>växer i rumstemperatur, därför bör vi kyla snabbt. Bakterier växer snabbast vid 37 grader och riskzonen är 5 till 60 grader.</a:t>
            </a:r>
          </a:p>
          <a:p>
            <a:pPr>
              <a:lnSpc>
                <a:spcPts val="2360"/>
              </a:lnSpc>
              <a:spcBef>
                <a:spcPts val="0"/>
              </a:spcBef>
              <a:buClr>
                <a:srgbClr val="E6C8C7"/>
              </a:buClr>
            </a:pPr>
            <a:r>
              <a:rPr lang="en-IE" sz="2400" b="1" dirty="0">
                <a:solidFill>
                  <a:srgbClr val="382B1B"/>
                </a:solidFill>
                <a:latin typeface="Calibri" panose="020F0502020204030204" pitchFamily="34" charset="0"/>
                <a:ea typeface="Calibri" panose="020F0502020204030204" pitchFamily="34" charset="0"/>
                <a:cs typeface="Calibri" panose="020F0502020204030204" pitchFamily="34" charset="0"/>
              </a:rPr>
              <a:t>Virus, </a:t>
            </a:r>
            <a:r>
              <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rPr>
              <a:t>till skillnad från bakterier, behöver levande celler för att orsaka sjukdom, de transporteras mellan mat och människor. </a:t>
            </a:r>
          </a:p>
          <a:p>
            <a:pPr>
              <a:lnSpc>
                <a:spcPts val="2360"/>
              </a:lnSpc>
              <a:spcBef>
                <a:spcPts val="0"/>
              </a:spcBef>
              <a:buClr>
                <a:srgbClr val="E6C8C7"/>
              </a:buClr>
            </a:pPr>
            <a:r>
              <a:rPr lang="en-IE" sz="2400" b="1" dirty="0">
                <a:solidFill>
                  <a:srgbClr val="382B1B"/>
                </a:solidFill>
                <a:latin typeface="Calibri" panose="020F0502020204030204" pitchFamily="34" charset="0"/>
                <a:ea typeface="Calibri" panose="020F0502020204030204" pitchFamily="34" charset="0"/>
                <a:cs typeface="Calibri" panose="020F0502020204030204" pitchFamily="34" charset="0"/>
              </a:rPr>
              <a:t>Parasiter </a:t>
            </a:r>
            <a:r>
              <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rPr>
              <a:t>finns bland annat i vatten, kött och fisk. </a:t>
            </a:r>
          </a:p>
          <a:p>
            <a:pPr>
              <a:lnSpc>
                <a:spcPts val="2360"/>
              </a:lnSpc>
              <a:spcBef>
                <a:spcPts val="0"/>
              </a:spcBef>
              <a:buClr>
                <a:srgbClr val="E6C8C7"/>
              </a:buClr>
            </a:pPr>
            <a:r>
              <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rPr>
              <a:t>För att skydda maten från kontaminering och förhindra att sjukdomsframkallande mikroorganismer växer till måste du hantera den på rätt sätt, förvara den på rätt sätt och i vissa fall tillaga den över 72 grader.</a:t>
            </a:r>
          </a:p>
          <a:p>
            <a:pPr>
              <a:lnSpc>
                <a:spcPts val="2360"/>
              </a:lnSpc>
              <a:spcBef>
                <a:spcPts val="0"/>
              </a:spcBef>
              <a:buClr>
                <a:srgbClr val="E6C8C7"/>
              </a:buClr>
            </a:pPr>
            <a:endPar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endParaRPr>
          </a:p>
          <a:p>
            <a:pPr>
              <a:lnSpc>
                <a:spcPts val="2360"/>
              </a:lnSpc>
              <a:spcBef>
                <a:spcPts val="0"/>
              </a:spcBef>
              <a:buClr>
                <a:srgbClr val="E6C8C7"/>
              </a:buClr>
            </a:pPr>
            <a:r>
              <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rPr>
              <a:t> </a:t>
            </a:r>
            <a:endParaRPr lang="sv-SE" sz="2400" dirty="0">
              <a:solidFill>
                <a:srgbClr val="382B1B"/>
              </a:solidFill>
              <a:latin typeface="Calibri" panose="020F0502020204030204" pitchFamily="34" charset="0"/>
              <a:ea typeface="Calibri" panose="020F0502020204030204" pitchFamily="34" charset="0"/>
              <a:cs typeface="Calibri" panose="020F0502020204030204" pitchFamily="34" charset="0"/>
            </a:endParaRPr>
          </a:p>
        </p:txBody>
      </p:sp>
      <p:cxnSp>
        <p:nvCxnSpPr>
          <p:cNvPr id="17" name="Straight Connector 16">
            <a:extLst>
              <a:ext uri="{FF2B5EF4-FFF2-40B4-BE49-F238E27FC236}">
                <a16:creationId xmlns:a16="http://schemas.microsoft.com/office/drawing/2014/main" id="{C0FC6B47-B73B-D938-85D8-EB76C9837753}"/>
              </a:ext>
            </a:extLst>
          </p:cNvPr>
          <p:cNvCxnSpPr>
            <a:cxnSpLocks/>
          </p:cNvCxnSpPr>
          <p:nvPr/>
        </p:nvCxnSpPr>
        <p:spPr>
          <a:xfrm flipH="1">
            <a:off x="380135" y="1764897"/>
            <a:ext cx="11447431" cy="0"/>
          </a:xfrm>
          <a:prstGeom prst="line">
            <a:avLst/>
          </a:prstGeom>
          <a:ln w="28575">
            <a:solidFill>
              <a:srgbClr val="94C7B0"/>
            </a:solidFill>
            <a:prstDash val="sysDash"/>
          </a:ln>
        </p:spPr>
        <p:style>
          <a:lnRef idx="1">
            <a:schemeClr val="accent1"/>
          </a:lnRef>
          <a:fillRef idx="0">
            <a:schemeClr val="accent1"/>
          </a:fillRef>
          <a:effectRef idx="0">
            <a:schemeClr val="accent1"/>
          </a:effectRef>
          <a:fontRef idx="minor">
            <a:schemeClr val="tx1"/>
          </a:fontRef>
        </p:style>
      </p:cxnSp>
      <p:sp>
        <p:nvSpPr>
          <p:cNvPr id="35" name="Graphic 4">
            <a:extLst>
              <a:ext uri="{FF2B5EF4-FFF2-40B4-BE49-F238E27FC236}">
                <a16:creationId xmlns:a16="http://schemas.microsoft.com/office/drawing/2014/main" id="{D1B63CA7-BAAE-C4A8-B876-A319ACBCE6F6}"/>
              </a:ext>
            </a:extLst>
          </p:cNvPr>
          <p:cNvSpPr/>
          <p:nvPr/>
        </p:nvSpPr>
        <p:spPr>
          <a:xfrm rot="4967076">
            <a:off x="459601" y="221060"/>
            <a:ext cx="1370810" cy="1413411"/>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E6C8C7"/>
          </a:solidFill>
          <a:ln w="2960"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36" name="Text Placeholder 23">
            <a:extLst>
              <a:ext uri="{FF2B5EF4-FFF2-40B4-BE49-F238E27FC236}">
                <a16:creationId xmlns:a16="http://schemas.microsoft.com/office/drawing/2014/main" id="{F47DAD87-05EE-19D9-0A25-1D664B94D3F9}"/>
              </a:ext>
            </a:extLst>
          </p:cNvPr>
          <p:cNvSpPr txBox="1">
            <a:spLocks/>
          </p:cNvSpPr>
          <p:nvPr/>
        </p:nvSpPr>
        <p:spPr>
          <a:xfrm>
            <a:off x="357810" y="551077"/>
            <a:ext cx="1546707" cy="857158"/>
          </a:xfrm>
          <a:prstGeom prst="rect">
            <a:avLst/>
          </a:prstGeom>
          <a:noFill/>
        </p:spPr>
        <p:txBody>
          <a:bodyPr anchor="t">
            <a:normAutofit/>
          </a:bodyPr>
          <a:lstStyle>
            <a:lvl1pPr marL="0" indent="0" algn="ctr" defTabSz="914400" rtl="0" eaLnBrk="1" latinLnBrk="0" hangingPunct="1">
              <a:lnSpc>
                <a:spcPct val="90000"/>
              </a:lnSpc>
              <a:spcBef>
                <a:spcPts val="1000"/>
              </a:spcBef>
              <a:buFont typeface="Arial" panose="020B0604020202020204" pitchFamily="34" charset="0"/>
              <a:buNone/>
              <a:defRPr sz="3600" b="1"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5000" dirty="0">
                <a:latin typeface="Calibri" panose="020F0502020204030204" pitchFamily="34" charset="0"/>
                <a:cs typeface="Calibri" panose="020F0502020204030204" pitchFamily="34" charset="0"/>
              </a:rPr>
              <a:t>04</a:t>
            </a:r>
          </a:p>
        </p:txBody>
      </p:sp>
      <p:pic>
        <p:nvPicPr>
          <p:cNvPr id="2" name="Graphic 1" descr="Germ outline">
            <a:extLst>
              <a:ext uri="{FF2B5EF4-FFF2-40B4-BE49-F238E27FC236}">
                <a16:creationId xmlns:a16="http://schemas.microsoft.com/office/drawing/2014/main" id="{7872CFFA-16B7-1A41-7E6D-721C55E78BD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316333" y="266137"/>
            <a:ext cx="1312449" cy="1312449"/>
          </a:xfrm>
          <a:prstGeom prst="rect">
            <a:avLst/>
          </a:prstGeom>
        </p:spPr>
      </p:pic>
    </p:spTree>
    <p:extLst>
      <p:ext uri="{BB962C8B-B14F-4D97-AF65-F5344CB8AC3E}">
        <p14:creationId xmlns:p14="http://schemas.microsoft.com/office/powerpoint/2010/main" val="2769565068"/>
      </p:ext>
    </p:extLst>
  </p:cSld>
  <p:clrMapOvr>
    <a:masterClrMapping/>
  </p:clrMapOvr>
</p:sld>
</file>

<file path=ppt/theme/theme1.xml><?xml version="1.0" encoding="utf-8"?>
<a:theme xmlns:a="http://schemas.openxmlformats.org/drawingml/2006/main" name="Office Theme">
  <a:themeElements>
    <a:clrScheme name="Bia Innovation Campus - Colours">
      <a:dk1>
        <a:srgbClr val="086D6E"/>
      </a:dk1>
      <a:lt1>
        <a:srgbClr val="FFFFFF"/>
      </a:lt1>
      <a:dk2>
        <a:srgbClr val="FFFFFF"/>
      </a:dk2>
      <a:lt2>
        <a:srgbClr val="FFFFFF"/>
      </a:lt2>
      <a:accent1>
        <a:srgbClr val="086D6E"/>
      </a:accent1>
      <a:accent2>
        <a:srgbClr val="0D9390"/>
      </a:accent2>
      <a:accent3>
        <a:srgbClr val="87A66E"/>
      </a:accent3>
      <a:accent4>
        <a:srgbClr val="ACC199"/>
      </a:accent4>
      <a:accent5>
        <a:srgbClr val="F0C049"/>
      </a:accent5>
      <a:accent6>
        <a:srgbClr val="EEE387"/>
      </a:accent6>
      <a:hlink>
        <a:srgbClr val="87A66E"/>
      </a:hlink>
      <a:folHlink>
        <a:srgbClr val="87A66E"/>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TotalTime>
  <Words>2385</Words>
  <Application>Microsoft Office PowerPoint</Application>
  <PresentationFormat>Bredbild</PresentationFormat>
  <Paragraphs>257</Paragraphs>
  <Slides>40</Slides>
  <Notes>0</Notes>
  <HiddenSlides>0</HiddenSlides>
  <MMClips>0</MMClips>
  <ScaleCrop>false</ScaleCrop>
  <HeadingPairs>
    <vt:vector size="4" baseType="variant">
      <vt:variant>
        <vt:lpstr>Tema</vt:lpstr>
      </vt:variant>
      <vt:variant>
        <vt:i4>1</vt:i4>
      </vt:variant>
      <vt:variant>
        <vt:lpstr>Bildrubriker</vt:lpstr>
      </vt:variant>
      <vt:variant>
        <vt:i4>40</vt:i4>
      </vt:variant>
    </vt:vector>
  </HeadingPairs>
  <TitlesOfParts>
    <vt:vector size="41" baseType="lpstr">
      <vt:lpstr>Office Theme</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Gillian Keane</dc:creator>
  <cp:keywords>, docId:7EA960925C575B8D93691232AFB3AB3A</cp:keywords>
  <cp:lastModifiedBy>Gillian Keane</cp:lastModifiedBy>
  <cp:revision>377</cp:revision>
  <dcterms:created xsi:type="dcterms:W3CDTF">2020-10-14T13:32:04Z</dcterms:created>
  <dcterms:modified xsi:type="dcterms:W3CDTF">2024-12-11T08:16:44Z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35539ab5-6c40-44dc-bcab-aa0492abd251_Enabled">
    <vt:lpwstr>true</vt:lpwstr>
  </property>
  <property fmtid="{D5CDD505-2E9C-101B-9397-08002B2CF9AE}" pid="3" name="MSIP_Label_35539ab5-6c40-44dc-bcab-aa0492abd251_SetDate">
    <vt:lpwstr>2024-09-06T08:48:02Z</vt:lpwstr>
  </property>
  <property fmtid="{D5CDD505-2E9C-101B-9397-08002B2CF9AE}" pid="4" name="MSIP_Label_35539ab5-6c40-44dc-bcab-aa0492abd251_Method">
    <vt:lpwstr>Privileged</vt:lpwstr>
  </property>
  <property fmtid="{D5CDD505-2E9C-101B-9397-08002B2CF9AE}" pid="5" name="MSIP_Label_35539ab5-6c40-44dc-bcab-aa0492abd251_Name">
    <vt:lpwstr>0_Öppen</vt:lpwstr>
  </property>
  <property fmtid="{D5CDD505-2E9C-101B-9397-08002B2CF9AE}" pid="6" name="MSIP_Label_35539ab5-6c40-44dc-bcab-aa0492abd251_SiteId">
    <vt:lpwstr>1ec9e657-16f5-43cb-82e2-3e701c8e7f24</vt:lpwstr>
  </property>
  <property fmtid="{D5CDD505-2E9C-101B-9397-08002B2CF9AE}" pid="7" name="MSIP_Label_35539ab5-6c40-44dc-bcab-aa0492abd251_ActionId">
    <vt:lpwstr>749cd0a3-0fa1-432b-b47d-1c9ceaa78013</vt:lpwstr>
  </property>
  <property fmtid="{D5CDD505-2E9C-101B-9397-08002B2CF9AE}" pid="8" name="MSIP_Label_35539ab5-6c40-44dc-bcab-aa0492abd251_ContentBits">
    <vt:lpwstr>0</vt:lpwstr>
  </property>
</Properties>
</file>