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sldIdLst>
    <p:sldId id="4302" r:id="rId2"/>
    <p:sldId id="4300" r:id="rId3"/>
    <p:sldId id="4308" r:id="rId4"/>
    <p:sldId id="4390" r:id="rId5"/>
    <p:sldId id="4307" r:id="rId6"/>
    <p:sldId id="4367" r:id="rId7"/>
    <p:sldId id="4377" r:id="rId8"/>
    <p:sldId id="4389" r:id="rId9"/>
    <p:sldId id="4391" r:id="rId10"/>
    <p:sldId id="4392" r:id="rId11"/>
    <p:sldId id="4393" r:id="rId12"/>
    <p:sldId id="4394" r:id="rId13"/>
    <p:sldId id="4395" r:id="rId14"/>
    <p:sldId id="4397" r:id="rId15"/>
    <p:sldId id="4396" r:id="rId16"/>
    <p:sldId id="4398" r:id="rId17"/>
    <p:sldId id="4399" r:id="rId18"/>
    <p:sldId id="4400" r:id="rId19"/>
    <p:sldId id="4401" r:id="rId20"/>
    <p:sldId id="4402" r:id="rId21"/>
    <p:sldId id="4420" r:id="rId22"/>
    <p:sldId id="4309" r:id="rId23"/>
    <p:sldId id="4403" r:id="rId24"/>
    <p:sldId id="4355" r:id="rId25"/>
    <p:sldId id="4405" r:id="rId26"/>
    <p:sldId id="4406" r:id="rId27"/>
    <p:sldId id="4407" r:id="rId28"/>
    <p:sldId id="4408" r:id="rId29"/>
    <p:sldId id="4409" r:id="rId30"/>
    <p:sldId id="4410" r:id="rId31"/>
    <p:sldId id="4411" r:id="rId32"/>
    <p:sldId id="4412" r:id="rId33"/>
    <p:sldId id="4413" r:id="rId34"/>
    <p:sldId id="4414" r:id="rId35"/>
    <p:sldId id="4415" r:id="rId36"/>
    <p:sldId id="4416" r:id="rId37"/>
    <p:sldId id="4417" r:id="rId38"/>
    <p:sldId id="4418" r:id="rId39"/>
    <p:sldId id="4419" r:id="rId40"/>
    <p:sldId id="4388" r:id="rId41"/>
    <p:sldId id="434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1E1"/>
    <a:srgbClr val="E6C8C7"/>
    <a:srgbClr val="84BFA4"/>
    <a:srgbClr val="382B1B"/>
    <a:srgbClr val="000000"/>
    <a:srgbClr val="3C3D3C"/>
    <a:srgbClr val="C4DAE7"/>
    <a:srgbClr val="94C7B0"/>
    <a:srgbClr val="EFDCDC"/>
    <a:srgbClr val="D3C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60"/>
    <p:restoredTop sz="94663"/>
  </p:normalViewPr>
  <p:slideViewPr>
    <p:cSldViewPr snapToGrid="0" snapToObjects="1">
      <p:cViewPr varScale="1">
        <p:scale>
          <a:sx n="61" d="100"/>
          <a:sy n="61" d="100"/>
        </p:scale>
        <p:origin x="260" y="2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3 KITCHENS</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0" i="0" baseline="0" dirty="0">
              <a:solidFill>
                <a:schemeClr val="bg1"/>
              </a:solidFill>
              <a:latin typeface="+mn-lt"/>
              <a:ea typeface="Quattrocento Sans"/>
              <a:cs typeface="Calibri" panose="020F0502020204030204" pitchFamily="34" charset="0"/>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0" i="0" baseline="0" dirty="0">
              <a:solidFill>
                <a:schemeClr val="bg1"/>
              </a:solidFill>
              <a:latin typeface="+mn-lt"/>
              <a:ea typeface="Quattrocento Sans"/>
              <a:cs typeface="Calibri" panose="020F0502020204030204" pitchFamily="34" charset="0"/>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Calibri" panose="020F0502020204030204" pitchFamily="34" charset="0"/>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3 Kitchens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0" i="0" baseline="0" dirty="0">
                <a:solidFill>
                  <a:schemeClr val="bg1"/>
                </a:solidFill>
                <a:latin typeface="+mn-lt"/>
                <a:ea typeface="Quattrocento Sans"/>
                <a:cs typeface="Calibri" panose="020F0502020204030204" pitchFamily="34" charset="0"/>
                <a:sym typeface="Quattrocento Sans"/>
              </a:rPr>
              <a:t>Calibri</a:t>
            </a: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5A19F619-2241-181B-2C53-259A2A32E5C0}"/>
              </a:ext>
            </a:extLst>
          </p:cNvPr>
          <p:cNvSpPr/>
          <p:nvPr userDrawn="1"/>
        </p:nvSpPr>
        <p:spPr>
          <a:xfrm rot="4220027">
            <a:off x="-542070"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6DA1EF-FEB4-70E9-9C2A-8179C214163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EFDCDC"/>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9C9E2DD0-33A3-4E49-439B-D3406438DDF2}"/>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30EC0D8F-8323-8170-6AB4-F4AEE9633756}"/>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95481A95-23C0-D4C9-2E8E-FD8508D72350}"/>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6EF769B3-AD8A-E244-3DA9-B708B7CB0988}"/>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954732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03">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D87F71C3-8CBA-412D-2687-3D9C939B2173}"/>
              </a:ext>
            </a:extLst>
          </p:cNvPr>
          <p:cNvSpPr/>
          <p:nvPr userDrawn="1"/>
        </p:nvSpPr>
        <p:spPr>
          <a:xfrm rot="4220027">
            <a:off x="-542069" y="-4396039"/>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6FDFE6C-8987-873A-1DA5-654375061A9B}"/>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94C7B0"/>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Text Placeholder 3">
            <a:extLst>
              <a:ext uri="{FF2B5EF4-FFF2-40B4-BE49-F238E27FC236}">
                <a16:creationId xmlns:a16="http://schemas.microsoft.com/office/drawing/2014/main" id="{7043EF7E-9A21-5267-AA8A-A7081A3EB56D}"/>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10" name="Rectangle 9">
            <a:extLst>
              <a:ext uri="{FF2B5EF4-FFF2-40B4-BE49-F238E27FC236}">
                <a16:creationId xmlns:a16="http://schemas.microsoft.com/office/drawing/2014/main" id="{1EFA5848-8E17-2029-8027-85113B00E0DE}"/>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 name="Rectangle 12">
            <a:extLst>
              <a:ext uri="{FF2B5EF4-FFF2-40B4-BE49-F238E27FC236}">
                <a16:creationId xmlns:a16="http://schemas.microsoft.com/office/drawing/2014/main" id="{61FF7DD9-7DD8-38C9-9EE7-F00FC189B4A3}"/>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9" name="Rectangle 18">
            <a:extLst>
              <a:ext uri="{FF2B5EF4-FFF2-40B4-BE49-F238E27FC236}">
                <a16:creationId xmlns:a16="http://schemas.microsoft.com/office/drawing/2014/main" id="{DB6C4589-E1D5-82C2-F76A-1D1CB7055010}"/>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308935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01">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3699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Slide 02">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84BFA4"/>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199614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Slide 03">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4777730" y="-25723"/>
            <a:ext cx="0" cy="6853558"/>
          </a:xfrm>
          <a:prstGeom prst="line">
            <a:avLst/>
          </a:prstGeom>
          <a:ln w="19050">
            <a:solidFill>
              <a:srgbClr val="B6D1E1"/>
            </a:solidFill>
          </a:ln>
        </p:spPr>
        <p:style>
          <a:lnRef idx="1">
            <a:schemeClr val="accent1"/>
          </a:lnRef>
          <a:fillRef idx="0">
            <a:schemeClr val="accent1"/>
          </a:fillRef>
          <a:effectRef idx="0">
            <a:schemeClr val="accent1"/>
          </a:effectRef>
          <a:fontRef idx="minor">
            <a:schemeClr val="tx1"/>
          </a:fontRef>
        </p:style>
      </p:cxnSp>
      <p:sp>
        <p:nvSpPr>
          <p:cNvPr id="20" name="Graphic 4">
            <a:extLst>
              <a:ext uri="{FF2B5EF4-FFF2-40B4-BE49-F238E27FC236}">
                <a16:creationId xmlns:a16="http://schemas.microsoft.com/office/drawing/2014/main" id="{9DBC9B64-C04A-BE48-B625-3943BA3DCFBA}"/>
              </a:ext>
            </a:extLst>
          </p:cNvPr>
          <p:cNvSpPr/>
          <p:nvPr userDrawn="1"/>
        </p:nvSpPr>
        <p:spPr>
          <a:xfrm>
            <a:off x="4018118" y="414113"/>
            <a:ext cx="1786572" cy="184209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4214986"/>
          </a:xfrm>
          <a:prstGeom prst="rect">
            <a:avLst/>
          </a:prstGeom>
        </p:spPr>
        <p:txBody>
          <a:bodyPr>
            <a:noAutofit/>
          </a:bodyPr>
          <a:lstStyle>
            <a:lvl1pPr marL="0" indent="0" algn="l">
              <a:buClr>
                <a:srgbClr val="EA1D76"/>
              </a:buClr>
              <a:buFont typeface="Arial" charset="0"/>
              <a:buNone/>
              <a:defRPr sz="240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TITLE</a:t>
            </a:r>
          </a:p>
        </p:txBody>
      </p: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085270" y="708093"/>
            <a:ext cx="2642310" cy="5573437"/>
          </a:xfrm>
          <a:prstGeom prst="rect">
            <a:avLst/>
          </a:prstGeom>
          <a:noFill/>
        </p:spPr>
        <p:txBody>
          <a:bodyPr anchor="t">
            <a:normAutofit/>
          </a:bodyPr>
          <a:lstStyle>
            <a:lvl1pPr marL="0" indent="0" algn="l">
              <a:buNone/>
              <a:defRPr sz="3600" i="0">
                <a:solidFill>
                  <a:srgbClr val="382B1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331316" y="906580"/>
            <a:ext cx="1154422" cy="857158"/>
          </a:xfrm>
          <a:prstGeom prst="rect">
            <a:avLst/>
          </a:prstGeom>
          <a:noFill/>
        </p:spPr>
        <p:txBody>
          <a:bodyPr anchor="t">
            <a:normAutofit/>
          </a:bodyPr>
          <a:lstStyle>
            <a:lvl1pPr marL="0" indent="0" algn="ctr">
              <a:buNone/>
              <a:defRPr sz="3600" b="1"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18967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85341-617C-1549-8511-D014D81AF13E}"/>
              </a:ext>
            </a:extLst>
          </p:cNvPr>
          <p:cNvSpPr/>
          <p:nvPr userDrawn="1"/>
        </p:nvSpPr>
        <p:spPr>
          <a:xfrm>
            <a:off x="-14226" y="0"/>
            <a:ext cx="12206226" cy="2573041"/>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DC8BC576-23DC-D945-A955-546643AE023C}"/>
              </a:ext>
            </a:extLst>
          </p:cNvPr>
          <p:cNvSpPr>
            <a:spLocks noGrp="1"/>
          </p:cNvSpPr>
          <p:nvPr>
            <p:ph type="body" sz="quarter" idx="18" hasCustomPrompt="1"/>
          </p:nvPr>
        </p:nvSpPr>
        <p:spPr>
          <a:xfrm>
            <a:off x="6095999" y="2988390"/>
            <a:ext cx="5538057" cy="3100795"/>
          </a:xfrm>
          <a:prstGeom prst="rect">
            <a:avLst/>
          </a:prstGeom>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Text Placeholder 23">
            <a:extLst>
              <a:ext uri="{FF2B5EF4-FFF2-40B4-BE49-F238E27FC236}">
                <a16:creationId xmlns:a16="http://schemas.microsoft.com/office/drawing/2014/main" id="{83D4BA11-A716-4F45-A23A-6FAD3B46AA87}"/>
              </a:ext>
            </a:extLst>
          </p:cNvPr>
          <p:cNvSpPr>
            <a:spLocks noGrp="1"/>
          </p:cNvSpPr>
          <p:nvPr>
            <p:ph type="body" sz="quarter" idx="16" hasCustomPrompt="1"/>
          </p:nvPr>
        </p:nvSpPr>
        <p:spPr>
          <a:xfrm>
            <a:off x="6095999" y="567909"/>
            <a:ext cx="5538057" cy="1725586"/>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4" name="Graphic 4">
            <a:extLst>
              <a:ext uri="{FF2B5EF4-FFF2-40B4-BE49-F238E27FC236}">
                <a16:creationId xmlns:a16="http://schemas.microsoft.com/office/drawing/2014/main" id="{7F12338D-972E-C14D-AEBC-8250719CE00F}"/>
              </a:ext>
            </a:extLst>
          </p:cNvPr>
          <p:cNvSpPr/>
          <p:nvPr userDrawn="1"/>
        </p:nvSpPr>
        <p:spPr>
          <a:xfrm>
            <a:off x="-990435" y="-876726"/>
            <a:ext cx="4812225" cy="496177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Picture Placeholder 193">
            <a:extLst>
              <a:ext uri="{FF2B5EF4-FFF2-40B4-BE49-F238E27FC236}">
                <a16:creationId xmlns:a16="http://schemas.microsoft.com/office/drawing/2014/main" id="{88094B35-3FE6-D740-ABEB-D211E948A9C9}"/>
              </a:ext>
            </a:extLst>
          </p:cNvPr>
          <p:cNvSpPr>
            <a:spLocks noGrp="1"/>
          </p:cNvSpPr>
          <p:nvPr>
            <p:ph type="pic" sz="quarter" idx="53"/>
          </p:nvPr>
        </p:nvSpPr>
        <p:spPr>
          <a:xfrm>
            <a:off x="747281" y="1911043"/>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7" name="Rectangle 16">
            <a:extLst>
              <a:ext uri="{FF2B5EF4-FFF2-40B4-BE49-F238E27FC236}">
                <a16:creationId xmlns:a16="http://schemas.microsoft.com/office/drawing/2014/main" id="{FCD0B00C-CE11-FA47-B643-67954963A2F2}"/>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8" name="Rectangle 17">
            <a:extLst>
              <a:ext uri="{FF2B5EF4-FFF2-40B4-BE49-F238E27FC236}">
                <a16:creationId xmlns:a16="http://schemas.microsoft.com/office/drawing/2014/main" id="{927325F0-3A9D-0449-9782-9CC6943EA574}"/>
              </a:ext>
            </a:extLst>
          </p:cNvPr>
          <p:cNvSpPr/>
          <p:nvPr userDrawn="1"/>
        </p:nvSpPr>
        <p:spPr>
          <a:xfrm>
            <a:off x="-2464317" y="-5379235"/>
            <a:ext cx="16148169" cy="537923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1">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5545424" y="1529510"/>
            <a:ext cx="792000" cy="21410"/>
          </a:xfrm>
          <a:prstGeom prst="rect">
            <a:avLst/>
          </a:prstGeom>
          <a:solidFill>
            <a:srgbClr val="84BFA4"/>
          </a:solidFill>
          <a:ln>
            <a:solidFill>
              <a:srgbClr val="84BF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62" name="Text Placeholder 17">
            <a:extLst>
              <a:ext uri="{FF2B5EF4-FFF2-40B4-BE49-F238E27FC236}">
                <a16:creationId xmlns:a16="http://schemas.microsoft.com/office/drawing/2014/main" id="{A945C21D-19C2-AE4A-BDD8-9DE65D2C3A26}"/>
              </a:ext>
            </a:extLst>
          </p:cNvPr>
          <p:cNvSpPr>
            <a:spLocks noGrp="1"/>
          </p:cNvSpPr>
          <p:nvPr>
            <p:ph type="body" sz="quarter" idx="18" hasCustomPrompt="1"/>
          </p:nvPr>
        </p:nvSpPr>
        <p:spPr>
          <a:xfrm>
            <a:off x="5545425" y="1807811"/>
            <a:ext cx="6164282" cy="439599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3" name="Text Placeholder 23">
            <a:extLst>
              <a:ext uri="{FF2B5EF4-FFF2-40B4-BE49-F238E27FC236}">
                <a16:creationId xmlns:a16="http://schemas.microsoft.com/office/drawing/2014/main" id="{762BDBE6-A048-8C4F-8F09-CEC829526B6D}"/>
              </a:ext>
            </a:extLst>
          </p:cNvPr>
          <p:cNvSpPr>
            <a:spLocks noGrp="1"/>
          </p:cNvSpPr>
          <p:nvPr>
            <p:ph type="body" sz="quarter" idx="16" hasCustomPrompt="1"/>
          </p:nvPr>
        </p:nvSpPr>
        <p:spPr>
          <a:xfrm>
            <a:off x="5545424" y="693772"/>
            <a:ext cx="616428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
        <p:nvSpPr>
          <p:cNvPr id="12" name="Graphic 4">
            <a:extLst>
              <a:ext uri="{FF2B5EF4-FFF2-40B4-BE49-F238E27FC236}">
                <a16:creationId xmlns:a16="http://schemas.microsoft.com/office/drawing/2014/main" id="{EB4DE9B8-7A81-F047-826C-F905997DBCD1}"/>
              </a:ext>
            </a:extLst>
          </p:cNvPr>
          <p:cNvSpPr/>
          <p:nvPr userDrawn="1"/>
        </p:nvSpPr>
        <p:spPr>
          <a:xfrm>
            <a:off x="-1103410" y="-624182"/>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Picture Placeholder 193">
            <a:extLst>
              <a:ext uri="{FF2B5EF4-FFF2-40B4-BE49-F238E27FC236}">
                <a16:creationId xmlns:a16="http://schemas.microsoft.com/office/drawing/2014/main" id="{253D142E-9521-F64D-974D-B43A4D5004BF}"/>
              </a:ext>
            </a:extLst>
          </p:cNvPr>
          <p:cNvSpPr>
            <a:spLocks noGrp="1"/>
          </p:cNvSpPr>
          <p:nvPr>
            <p:ph type="pic" sz="quarter" idx="53"/>
          </p:nvPr>
        </p:nvSpPr>
        <p:spPr>
          <a:xfrm>
            <a:off x="482293" y="1807811"/>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5" name="Rectangle 14">
            <a:extLst>
              <a:ext uri="{FF2B5EF4-FFF2-40B4-BE49-F238E27FC236}">
                <a16:creationId xmlns:a16="http://schemas.microsoft.com/office/drawing/2014/main" id="{14F225C4-AC96-7843-B26D-E96CD9585DA4}"/>
              </a:ext>
            </a:extLst>
          </p:cNvPr>
          <p:cNvSpPr/>
          <p:nvPr userDrawn="1"/>
        </p:nvSpPr>
        <p:spPr>
          <a:xfrm>
            <a:off x="-2987800" y="-415349"/>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6" name="Rectangle 15">
            <a:extLst>
              <a:ext uri="{FF2B5EF4-FFF2-40B4-BE49-F238E27FC236}">
                <a16:creationId xmlns:a16="http://schemas.microsoft.com/office/drawing/2014/main" id="{304FC96A-A989-1847-8E48-14E3F930D307}"/>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98372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2">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8278F19-9915-444D-9FE2-6162A8243401}"/>
              </a:ext>
            </a:extLst>
          </p:cNvPr>
          <p:cNvSpPr/>
          <p:nvPr userDrawn="1"/>
        </p:nvSpPr>
        <p:spPr>
          <a:xfrm>
            <a:off x="408953" y="1340326"/>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sp>
        <p:nvSpPr>
          <p:cNvPr id="13" name="Graphic 4">
            <a:extLst>
              <a:ext uri="{FF2B5EF4-FFF2-40B4-BE49-F238E27FC236}">
                <a16:creationId xmlns:a16="http://schemas.microsoft.com/office/drawing/2014/main" id="{7BACDC00-EF56-2440-9CC7-B57B4DF2CE93}"/>
              </a:ext>
            </a:extLst>
          </p:cNvPr>
          <p:cNvSpPr/>
          <p:nvPr userDrawn="1"/>
        </p:nvSpPr>
        <p:spPr>
          <a:xfrm>
            <a:off x="8285051" y="-107779"/>
            <a:ext cx="4538311" cy="467934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Picture Placeholder 193">
            <a:extLst>
              <a:ext uri="{FF2B5EF4-FFF2-40B4-BE49-F238E27FC236}">
                <a16:creationId xmlns:a16="http://schemas.microsoft.com/office/drawing/2014/main" id="{C4129A85-EDF4-BC4D-A848-7BAC113E93A8}"/>
              </a:ext>
            </a:extLst>
          </p:cNvPr>
          <p:cNvSpPr>
            <a:spLocks noGrp="1"/>
          </p:cNvSpPr>
          <p:nvPr>
            <p:ph type="pic" sz="quarter" idx="53"/>
          </p:nvPr>
        </p:nvSpPr>
        <p:spPr>
          <a:xfrm>
            <a:off x="7378953" y="1520924"/>
            <a:ext cx="4480705" cy="4629875"/>
          </a:xfrm>
          <a:custGeom>
            <a:avLst/>
            <a:gdLst>
              <a:gd name="connsiteX0" fmla="*/ 970016 w 2126425"/>
              <a:gd name="connsiteY0" fmla="*/ 20 h 2197217"/>
              <a:gd name="connsiteX1" fmla="*/ 1288870 w 2126425"/>
              <a:gd name="connsiteY1" fmla="*/ 51686 h 2197217"/>
              <a:gd name="connsiteX2" fmla="*/ 1664872 w 2126425"/>
              <a:gd name="connsiteY2" fmla="*/ 208967 h 2197217"/>
              <a:gd name="connsiteX3" fmla="*/ 2067914 w 2126425"/>
              <a:gd name="connsiteY3" fmla="*/ 567773 h 2197217"/>
              <a:gd name="connsiteX4" fmla="*/ 1269208 w 2126425"/>
              <a:gd name="connsiteY4" fmla="*/ 2177467 h 2197217"/>
              <a:gd name="connsiteX5" fmla="*/ 10934 w 2126425"/>
              <a:gd name="connsiteY5" fmla="*/ 1187072 h 2197217"/>
              <a:gd name="connsiteX6" fmla="*/ 485242 w 2126425"/>
              <a:gd name="connsiteY6" fmla="*/ 218794 h 2197217"/>
              <a:gd name="connsiteX7" fmla="*/ 970016 w 2126425"/>
              <a:gd name="connsiteY7" fmla="*/ 20 h 219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6425" h="2197217">
                <a:moveTo>
                  <a:pt x="970016" y="20"/>
                </a:moveTo>
                <a:cubicBezTo>
                  <a:pt x="1075178" y="-729"/>
                  <a:pt x="1182888" y="19431"/>
                  <a:pt x="1288870" y="51686"/>
                </a:cubicBezTo>
                <a:cubicBezTo>
                  <a:pt x="1419120" y="91009"/>
                  <a:pt x="1546913" y="147527"/>
                  <a:pt x="1664872" y="208967"/>
                </a:cubicBezTo>
                <a:cubicBezTo>
                  <a:pt x="1831988" y="290069"/>
                  <a:pt x="2006474" y="378540"/>
                  <a:pt x="2067914" y="567773"/>
                </a:cubicBezTo>
                <a:cubicBezTo>
                  <a:pt x="2269430" y="1194450"/>
                  <a:pt x="1937664" y="2071791"/>
                  <a:pt x="1269208" y="2177467"/>
                </a:cubicBezTo>
                <a:cubicBezTo>
                  <a:pt x="583548" y="2285599"/>
                  <a:pt x="-94742" y="1948919"/>
                  <a:pt x="10934" y="1187072"/>
                </a:cubicBezTo>
                <a:cubicBezTo>
                  <a:pt x="57634" y="860218"/>
                  <a:pt x="266521" y="464554"/>
                  <a:pt x="485242" y="218794"/>
                </a:cubicBezTo>
                <a:cubicBezTo>
                  <a:pt x="626554" y="60593"/>
                  <a:pt x="794746" y="1267"/>
                  <a:pt x="970016" y="20"/>
                </a:cubicBezTo>
                <a:close/>
              </a:path>
            </a:pathLst>
          </a:custGeom>
          <a:solidFill>
            <a:schemeClr val="bg1">
              <a:lumMod val="95000"/>
            </a:schemeClr>
          </a:solidFill>
        </p:spPr>
        <p:txBody>
          <a:bodyPr wrap="square">
            <a:noAutofit/>
          </a:bodyPr>
          <a:lstStyle>
            <a:lvl1pPr marL="0" indent="0" algn="ctr">
              <a:buNone/>
              <a:defRPr sz="105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6" name="Rectangle 15">
            <a:extLst>
              <a:ext uri="{FF2B5EF4-FFF2-40B4-BE49-F238E27FC236}">
                <a16:creationId xmlns:a16="http://schemas.microsoft.com/office/drawing/2014/main" id="{AA76F1AF-AB24-E44C-9329-B06D3DE03399}"/>
              </a:ext>
            </a:extLst>
          </p:cNvPr>
          <p:cNvSpPr/>
          <p:nvPr userDrawn="1"/>
        </p:nvSpPr>
        <p:spPr>
          <a:xfrm>
            <a:off x="12224584" y="-719504"/>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7" name="Rectangle 16">
            <a:extLst>
              <a:ext uri="{FF2B5EF4-FFF2-40B4-BE49-F238E27FC236}">
                <a16:creationId xmlns:a16="http://schemas.microsoft.com/office/drawing/2014/main" id="{A2C3DB0A-F0BA-D945-910C-0673138D30E2}"/>
              </a:ext>
            </a:extLst>
          </p:cNvPr>
          <p:cNvSpPr/>
          <p:nvPr userDrawn="1"/>
        </p:nvSpPr>
        <p:spPr>
          <a:xfrm>
            <a:off x="-2464317" y="-1133049"/>
            <a:ext cx="16148169" cy="11330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8" name="Text Placeholder 17">
            <a:extLst>
              <a:ext uri="{FF2B5EF4-FFF2-40B4-BE49-F238E27FC236}">
                <a16:creationId xmlns:a16="http://schemas.microsoft.com/office/drawing/2014/main" id="{5AB00885-3BAF-A74B-B599-3623C17DE720}"/>
              </a:ext>
            </a:extLst>
          </p:cNvPr>
          <p:cNvSpPr>
            <a:spLocks noGrp="1"/>
          </p:cNvSpPr>
          <p:nvPr>
            <p:ph type="body" sz="quarter" idx="18" hasCustomPrompt="1"/>
          </p:nvPr>
        </p:nvSpPr>
        <p:spPr>
          <a:xfrm>
            <a:off x="529759" y="1757010"/>
            <a:ext cx="6446886" cy="4393789"/>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A98C62-52A4-4B48-B5DC-387A71D87570}"/>
              </a:ext>
            </a:extLst>
          </p:cNvPr>
          <p:cNvSpPr>
            <a:spLocks noGrp="1"/>
          </p:cNvSpPr>
          <p:nvPr>
            <p:ph type="body" sz="quarter" idx="16" hasCustomPrompt="1"/>
          </p:nvPr>
        </p:nvSpPr>
        <p:spPr>
          <a:xfrm>
            <a:off x="529758" y="642972"/>
            <a:ext cx="6446885"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151196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3" name="Graphic 4">
            <a:extLst>
              <a:ext uri="{FF2B5EF4-FFF2-40B4-BE49-F238E27FC236}">
                <a16:creationId xmlns:a16="http://schemas.microsoft.com/office/drawing/2014/main" id="{59CA4993-BDA0-5F4C-8868-2149D2FACE81}"/>
              </a:ext>
            </a:extLst>
          </p:cNvPr>
          <p:cNvSpPr/>
          <p:nvPr userDrawn="1"/>
        </p:nvSpPr>
        <p:spPr>
          <a:xfrm rot="8100000">
            <a:off x="7882155" y="-190384"/>
            <a:ext cx="6079974" cy="626892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4495381" y="1191819"/>
            <a:ext cx="7666675" cy="488362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500875" y="1452770"/>
            <a:ext cx="4661182" cy="3555017"/>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906871"/>
            <a:ext cx="5264650" cy="2389368"/>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6" name="Rectangle 15">
            <a:extLst>
              <a:ext uri="{FF2B5EF4-FFF2-40B4-BE49-F238E27FC236}">
                <a16:creationId xmlns:a16="http://schemas.microsoft.com/office/drawing/2014/main" id="{8690D84B-2F72-2A40-92B1-4B5101FD7245}"/>
              </a:ext>
            </a:extLst>
          </p:cNvPr>
          <p:cNvSpPr/>
          <p:nvPr userDrawn="1"/>
        </p:nvSpPr>
        <p:spPr>
          <a:xfrm>
            <a:off x="12149136" y="-1083628"/>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4459497E-20C3-6F4D-AD72-E559B63A7F58}"/>
              </a:ext>
            </a:extLst>
          </p:cNvPr>
          <p:cNvSpPr/>
          <p:nvPr userDrawn="1"/>
        </p:nvSpPr>
        <p:spPr>
          <a:xfrm>
            <a:off x="-1107955" y="-3296822"/>
            <a:ext cx="13538494" cy="32968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6" name="Graphic 4">
            <a:extLst>
              <a:ext uri="{FF2B5EF4-FFF2-40B4-BE49-F238E27FC236}">
                <a16:creationId xmlns:a16="http://schemas.microsoft.com/office/drawing/2014/main" id="{98615170-1880-F34C-9D15-DDEB5630E71D}"/>
              </a:ext>
            </a:extLst>
          </p:cNvPr>
          <p:cNvSpPr/>
          <p:nvPr userDrawn="1"/>
        </p:nvSpPr>
        <p:spPr>
          <a:xfrm>
            <a:off x="7013952" y="-1500406"/>
            <a:ext cx="5652965" cy="5828643"/>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AB7BBB74-26CC-2343-A9C7-7EBE6ACDB746}"/>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7D2A54D-99B6-694F-871D-2FAC1A3CFBEC}"/>
              </a:ext>
            </a:extLst>
          </p:cNvPr>
          <p:cNvSpPr/>
          <p:nvPr userDrawn="1"/>
        </p:nvSpPr>
        <p:spPr>
          <a:xfrm>
            <a:off x="-1107956" y="-1870015"/>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6D1E1"/>
          </a:solidFill>
          <a:ln>
            <a:solidFill>
              <a:srgbClr val="B6D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Calibri" panose="020F0502020204030204" pitchFamily="34"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811587" y="424555"/>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83139" y="1352901"/>
            <a:ext cx="2266512" cy="3978298"/>
          </a:xfrm>
          <a:prstGeom prst="rect">
            <a:avLst/>
          </a:prstGeom>
          <a:solidFill>
            <a:schemeClr val="bg1">
              <a:lumMod val="95000"/>
            </a:schemeClr>
          </a:solidFill>
        </p:spPr>
        <p:txBody>
          <a:bodyPr/>
          <a:lstStyle>
            <a:lvl1pPr algn="ctr">
              <a:buNone/>
              <a:defRPr sz="1600">
                <a:solidFill>
                  <a:schemeClr val="bg1">
                    <a:lumMod val="9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2075062"/>
            <a:ext cx="4983180" cy="3549653"/>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Phone Preview</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21" name="Graphic 4">
            <a:extLst>
              <a:ext uri="{FF2B5EF4-FFF2-40B4-BE49-F238E27FC236}">
                <a16:creationId xmlns:a16="http://schemas.microsoft.com/office/drawing/2014/main" id="{D377447C-3800-BF41-AC21-75980C23CBDA}"/>
              </a:ext>
            </a:extLst>
          </p:cNvPr>
          <p:cNvSpPr/>
          <p:nvPr userDrawn="1"/>
        </p:nvSpPr>
        <p:spPr>
          <a:xfrm rot="4567512">
            <a:off x="47672" y="2493779"/>
            <a:ext cx="6876194" cy="831655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37" name="Rectangle 36">
            <a:extLst>
              <a:ext uri="{FF2B5EF4-FFF2-40B4-BE49-F238E27FC236}">
                <a16:creationId xmlns:a16="http://schemas.microsoft.com/office/drawing/2014/main" id="{09E2EE56-C4C1-3447-8BDE-612AE4D353F3}"/>
              </a:ext>
            </a:extLst>
          </p:cNvPr>
          <p:cNvSpPr/>
          <p:nvPr userDrawn="1"/>
        </p:nvSpPr>
        <p:spPr>
          <a:xfrm>
            <a:off x="-410473" y="-4972605"/>
            <a:ext cx="9020739" cy="166625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2" name="Text Placeholder 23">
            <a:extLst>
              <a:ext uri="{FF2B5EF4-FFF2-40B4-BE49-F238E27FC236}">
                <a16:creationId xmlns:a16="http://schemas.microsoft.com/office/drawing/2014/main" id="{48D1558D-97C2-924C-AD24-DBE4ACF82563}"/>
              </a:ext>
            </a:extLst>
          </p:cNvPr>
          <p:cNvSpPr>
            <a:spLocks noGrp="1"/>
          </p:cNvSpPr>
          <p:nvPr>
            <p:ph type="body" sz="quarter" idx="15" hasCustomPrompt="1"/>
          </p:nvPr>
        </p:nvSpPr>
        <p:spPr>
          <a:xfrm>
            <a:off x="846443" y="4853170"/>
            <a:ext cx="5435885" cy="1158262"/>
          </a:xfrm>
          <a:prstGeom prst="rect">
            <a:avLst/>
          </a:prstGeom>
        </p:spPr>
        <p:txBody>
          <a:bodyPr anchor="t">
            <a:noAutofit/>
          </a:bodyPr>
          <a:lstStyle>
            <a:lvl1pPr marL="0" indent="0" algn="l">
              <a:buNone/>
              <a:defRPr sz="5000" b="1" baseline="0">
                <a:solidFill>
                  <a:schemeClr val="bg1"/>
                </a:solidFill>
                <a:latin typeface="+mn-lt"/>
              </a:defRPr>
            </a:lvl1pPr>
          </a:lstStyle>
          <a:p>
            <a:pPr lvl="0"/>
            <a:r>
              <a:rPr lang="en-US" dirty="0"/>
              <a:t>POWERPIONT</a:t>
            </a:r>
          </a:p>
        </p:txBody>
      </p:sp>
      <p:sp>
        <p:nvSpPr>
          <p:cNvPr id="43" name="Text Placeholder 23">
            <a:extLst>
              <a:ext uri="{FF2B5EF4-FFF2-40B4-BE49-F238E27FC236}">
                <a16:creationId xmlns:a16="http://schemas.microsoft.com/office/drawing/2014/main" id="{6432507D-AA31-7440-8DFB-420E3D6F226B}"/>
              </a:ext>
            </a:extLst>
          </p:cNvPr>
          <p:cNvSpPr>
            <a:spLocks noGrp="1"/>
          </p:cNvSpPr>
          <p:nvPr>
            <p:ph type="body" sz="quarter" idx="16" hasCustomPrompt="1"/>
          </p:nvPr>
        </p:nvSpPr>
        <p:spPr>
          <a:xfrm>
            <a:off x="846443" y="4254539"/>
            <a:ext cx="5278651" cy="697353"/>
          </a:xfrm>
          <a:prstGeom prst="rect">
            <a:avLst/>
          </a:prstGeom>
        </p:spPr>
        <p:txBody>
          <a:bodyPr anchor="t">
            <a:normAutofit/>
          </a:bodyPr>
          <a:lstStyle>
            <a:lvl1pPr marL="0" indent="0" algn="l">
              <a:buNone/>
              <a:defRPr sz="3600" b="0" i="0">
                <a:solidFill>
                  <a:schemeClr val="bg1"/>
                </a:solidFill>
                <a:latin typeface="+mn-lt"/>
              </a:defRPr>
            </a:lvl1pPr>
          </a:lstStyle>
          <a:p>
            <a:pPr lvl="0"/>
            <a:r>
              <a:rPr lang="en-US" dirty="0"/>
              <a:t>Cover Design 1</a:t>
            </a:r>
          </a:p>
        </p:txBody>
      </p:sp>
      <p:sp>
        <p:nvSpPr>
          <p:cNvPr id="50" name="Graphic 4">
            <a:extLst>
              <a:ext uri="{FF2B5EF4-FFF2-40B4-BE49-F238E27FC236}">
                <a16:creationId xmlns:a16="http://schemas.microsoft.com/office/drawing/2014/main" id="{0988C3FD-DBEC-AE40-B45E-24DDE3F5D408}"/>
              </a:ext>
            </a:extLst>
          </p:cNvPr>
          <p:cNvSpPr/>
          <p:nvPr userDrawn="1"/>
        </p:nvSpPr>
        <p:spPr>
          <a:xfrm>
            <a:off x="6326258" y="5605634"/>
            <a:ext cx="2151944" cy="221882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Rectangle 53">
            <a:extLst>
              <a:ext uri="{FF2B5EF4-FFF2-40B4-BE49-F238E27FC236}">
                <a16:creationId xmlns:a16="http://schemas.microsoft.com/office/drawing/2014/main" id="{9AEF2644-A126-3E4A-81FA-F4CAC6F22573}"/>
              </a:ext>
            </a:extLst>
          </p:cNvPr>
          <p:cNvSpPr/>
          <p:nvPr userDrawn="1"/>
        </p:nvSpPr>
        <p:spPr>
          <a:xfrm>
            <a:off x="-3085312" y="-1489411"/>
            <a:ext cx="3116424" cy="931386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5" name="Rectangle 54">
            <a:extLst>
              <a:ext uri="{FF2B5EF4-FFF2-40B4-BE49-F238E27FC236}">
                <a16:creationId xmlns:a16="http://schemas.microsoft.com/office/drawing/2014/main" id="{A2F4105F-510B-C140-9678-64E154F30317}"/>
              </a:ext>
            </a:extLst>
          </p:cNvPr>
          <p:cNvSpPr/>
          <p:nvPr userDrawn="1"/>
        </p:nvSpPr>
        <p:spPr>
          <a:xfrm>
            <a:off x="-1900518" y="6888024"/>
            <a:ext cx="14764322" cy="353672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pic>
        <p:nvPicPr>
          <p:cNvPr id="3" name="Picture 2">
            <a:extLst>
              <a:ext uri="{FF2B5EF4-FFF2-40B4-BE49-F238E27FC236}">
                <a16:creationId xmlns:a16="http://schemas.microsoft.com/office/drawing/2014/main" id="{915CD5DF-C948-B7B1-E690-5BDB254C1C29}"/>
              </a:ext>
            </a:extLst>
          </p:cNvPr>
          <p:cNvPicPr>
            <a:picLocks noChangeAspect="1"/>
          </p:cNvPicPr>
          <p:nvPr userDrawn="1"/>
        </p:nvPicPr>
        <p:blipFill>
          <a:blip r:embed="rId2"/>
          <a:stretch>
            <a:fillRect/>
          </a:stretch>
        </p:blipFill>
        <p:spPr>
          <a:xfrm>
            <a:off x="555990" y="100550"/>
            <a:ext cx="4106294" cy="2968870"/>
          </a:xfrm>
          <a:prstGeom prst="rect">
            <a:avLst/>
          </a:prstGeom>
        </p:spPr>
      </p:pic>
      <p:sp>
        <p:nvSpPr>
          <p:cNvPr id="10" name="Picture Placeholder 9">
            <a:extLst>
              <a:ext uri="{FF2B5EF4-FFF2-40B4-BE49-F238E27FC236}">
                <a16:creationId xmlns:a16="http://schemas.microsoft.com/office/drawing/2014/main" id="{CE323B95-0140-0C38-CD50-750C6BBDD54B}"/>
              </a:ext>
            </a:extLst>
          </p:cNvPr>
          <p:cNvSpPr>
            <a:spLocks noGrp="1"/>
          </p:cNvSpPr>
          <p:nvPr>
            <p:ph type="pic" sz="quarter" idx="17"/>
          </p:nvPr>
        </p:nvSpPr>
        <p:spPr>
          <a:xfrm>
            <a:off x="5744037" y="-16107"/>
            <a:ext cx="6442399" cy="5518505"/>
          </a:xfrm>
          <a:custGeom>
            <a:avLst/>
            <a:gdLst>
              <a:gd name="connsiteX0" fmla="*/ 593939 w 6442399"/>
              <a:gd name="connsiteY0" fmla="*/ 0 h 5518505"/>
              <a:gd name="connsiteX1" fmla="*/ 6442399 w 6442399"/>
              <a:gd name="connsiteY1" fmla="*/ 0 h 5518505"/>
              <a:gd name="connsiteX2" fmla="*/ 6442399 w 6442399"/>
              <a:gd name="connsiteY2" fmla="*/ 4726101 h 5518505"/>
              <a:gd name="connsiteX3" fmla="*/ 6345166 w 6442399"/>
              <a:gd name="connsiteY3" fmla="*/ 4804836 h 5518505"/>
              <a:gd name="connsiteX4" fmla="*/ 4858485 w 6442399"/>
              <a:gd name="connsiteY4" fmla="*/ 5443435 h 5518505"/>
              <a:gd name="connsiteX5" fmla="*/ 41762 w 6442399"/>
              <a:gd name="connsiteY5" fmla="*/ 1716213 h 5518505"/>
              <a:gd name="connsiteX6" fmla="*/ 470132 w 6442399"/>
              <a:gd name="connsiteY6" fmla="*/ 264359 h 551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399" h="5518505">
                <a:moveTo>
                  <a:pt x="593939" y="0"/>
                </a:moveTo>
                <a:lnTo>
                  <a:pt x="6442399" y="0"/>
                </a:lnTo>
                <a:lnTo>
                  <a:pt x="6442399" y="4726101"/>
                </a:lnTo>
                <a:lnTo>
                  <a:pt x="6345166" y="4804836"/>
                </a:lnTo>
                <a:cubicBezTo>
                  <a:pt x="5916525" y="5129995"/>
                  <a:pt x="5418314" y="5356329"/>
                  <a:pt x="4858485" y="5443435"/>
                </a:cubicBezTo>
                <a:cubicBezTo>
                  <a:pt x="2234621" y="5852268"/>
                  <a:pt x="-362316" y="4588619"/>
                  <a:pt x="41762" y="1716213"/>
                </a:cubicBezTo>
                <a:cubicBezTo>
                  <a:pt x="106419" y="1254287"/>
                  <a:pt x="259721" y="755776"/>
                  <a:pt x="470132" y="264359"/>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pic>
        <p:nvPicPr>
          <p:cNvPr id="4" name="Picture 3" descr="Blue text on a black background&#10;&#10;Description automatically generated">
            <a:extLst>
              <a:ext uri="{FF2B5EF4-FFF2-40B4-BE49-F238E27FC236}">
                <a16:creationId xmlns:a16="http://schemas.microsoft.com/office/drawing/2014/main" id="{5FFF963D-628F-F1F9-04B7-BBEEF251ED22}"/>
              </a:ext>
            </a:extLst>
          </p:cNvPr>
          <p:cNvPicPr>
            <a:picLocks noChangeAspect="1"/>
          </p:cNvPicPr>
          <p:nvPr userDrawn="1"/>
        </p:nvPicPr>
        <p:blipFill>
          <a:blip r:embed="rId3"/>
          <a:stretch>
            <a:fillRect/>
          </a:stretch>
        </p:blipFill>
        <p:spPr>
          <a:xfrm>
            <a:off x="9202976" y="5972174"/>
            <a:ext cx="2703845" cy="565833"/>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1313207"/>
            <a:ext cx="6113604" cy="1701674"/>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1313207"/>
            <a:ext cx="6113604" cy="1701674"/>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577848"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77848"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691452" y="3843119"/>
            <a:ext cx="4957908" cy="2625942"/>
          </a:xfrm>
          <a:prstGeom prst="rect">
            <a:avLst/>
          </a:prstGeom>
        </p:spPr>
        <p:txBody>
          <a:bodyPr/>
          <a:lstStyle>
            <a:lvl1pPr algn="ct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691452" y="2182419"/>
            <a:ext cx="4957908" cy="582221"/>
          </a:xfrm>
          <a:prstGeom prst="rect">
            <a:avLst/>
          </a:prstGeom>
        </p:spPr>
        <p:txBody>
          <a:bodyPr>
            <a:normAutofit/>
          </a:bodyPr>
          <a:lstStyle>
            <a:lvl1pPr marL="0" indent="0" algn="ctr">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38772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9" name="Graphic 4">
            <a:extLst>
              <a:ext uri="{FF2B5EF4-FFF2-40B4-BE49-F238E27FC236}">
                <a16:creationId xmlns:a16="http://schemas.microsoft.com/office/drawing/2014/main" id="{76AAD89C-E0A7-4A41-BF65-5E1CA6871801}"/>
              </a:ext>
            </a:extLst>
          </p:cNvPr>
          <p:cNvSpPr/>
          <p:nvPr userDrawn="1"/>
        </p:nvSpPr>
        <p:spPr>
          <a:xfrm rot="2403345">
            <a:off x="6508098" y="1628636"/>
            <a:ext cx="6192387" cy="638483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Text Placeholder 23">
            <a:extLst>
              <a:ext uri="{FF2B5EF4-FFF2-40B4-BE49-F238E27FC236}">
                <a16:creationId xmlns:a16="http://schemas.microsoft.com/office/drawing/2014/main" id="{C736A845-E210-8B41-86F2-2399C32F4922}"/>
              </a:ext>
            </a:extLst>
          </p:cNvPr>
          <p:cNvSpPr>
            <a:spLocks noGrp="1"/>
          </p:cNvSpPr>
          <p:nvPr userDrawn="1">
            <p:ph type="body" sz="quarter" idx="20" hasCustomPrompt="1"/>
          </p:nvPr>
        </p:nvSpPr>
        <p:spPr>
          <a:xfrm>
            <a:off x="8478048" y="4321911"/>
            <a:ext cx="3195485" cy="837258"/>
          </a:xfrm>
          <a:prstGeom prst="rect">
            <a:avLst/>
          </a:prstGeom>
        </p:spPr>
        <p:txBody>
          <a:bodyPr anchor="ctr">
            <a:normAutofit/>
          </a:bodyPr>
          <a:lstStyle>
            <a:lvl1pPr marL="0" indent="0" algn="r">
              <a:buNone/>
              <a:defRPr sz="5000" b="1" baseline="0">
                <a:solidFill>
                  <a:schemeClr val="bg1"/>
                </a:solidFill>
                <a:latin typeface="+mn-lt"/>
              </a:defRPr>
            </a:lvl1pPr>
          </a:lstStyle>
          <a:p>
            <a:pPr lvl="0"/>
            <a:r>
              <a:rPr lang="en-US" dirty="0"/>
              <a:t>Thank You</a:t>
            </a:r>
          </a:p>
        </p:txBody>
      </p:sp>
      <p:sp>
        <p:nvSpPr>
          <p:cNvPr id="3" name="Rectangle 2">
            <a:extLst>
              <a:ext uri="{FF2B5EF4-FFF2-40B4-BE49-F238E27FC236}">
                <a16:creationId xmlns:a16="http://schemas.microsoft.com/office/drawing/2014/main" id="{AE465092-CC13-7431-BE43-E6409D9F326C}"/>
              </a:ext>
            </a:extLst>
          </p:cNvPr>
          <p:cNvSpPr/>
          <p:nvPr userDrawn="1"/>
        </p:nvSpPr>
        <p:spPr>
          <a:xfrm>
            <a:off x="12192000" y="-46312"/>
            <a:ext cx="2836862" cy="11342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72A527-5963-1FBE-C36C-B8B97805E7AD}"/>
              </a:ext>
            </a:extLst>
          </p:cNvPr>
          <p:cNvPicPr>
            <a:picLocks noChangeAspect="1"/>
          </p:cNvPicPr>
          <p:nvPr userDrawn="1"/>
        </p:nvPicPr>
        <p:blipFill>
          <a:blip r:embed="rId2"/>
          <a:stretch>
            <a:fillRect/>
          </a:stretch>
        </p:blipFill>
        <p:spPr>
          <a:xfrm>
            <a:off x="578012" y="460130"/>
            <a:ext cx="4106294" cy="2968870"/>
          </a:xfrm>
          <a:prstGeom prst="rect">
            <a:avLst/>
          </a:prstGeom>
        </p:spPr>
      </p:pic>
      <p:sp>
        <p:nvSpPr>
          <p:cNvPr id="5" name="Rectangle 4">
            <a:extLst>
              <a:ext uri="{FF2B5EF4-FFF2-40B4-BE49-F238E27FC236}">
                <a16:creationId xmlns:a16="http://schemas.microsoft.com/office/drawing/2014/main" id="{5FE2ECD7-676C-4BB8-5056-951B796D6CFC}"/>
              </a:ext>
            </a:extLst>
          </p:cNvPr>
          <p:cNvSpPr/>
          <p:nvPr userDrawn="1"/>
        </p:nvSpPr>
        <p:spPr>
          <a:xfrm>
            <a:off x="-1212520" y="6873818"/>
            <a:ext cx="14240859" cy="187001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pic>
        <p:nvPicPr>
          <p:cNvPr id="6" name="Picture 5" descr="Blue text on a black background&#10;&#10;Description automatically generated">
            <a:extLst>
              <a:ext uri="{FF2B5EF4-FFF2-40B4-BE49-F238E27FC236}">
                <a16:creationId xmlns:a16="http://schemas.microsoft.com/office/drawing/2014/main" id="{8CE4BE9C-2632-7E3B-326E-9B93F00B066C}"/>
              </a:ext>
            </a:extLst>
          </p:cNvPr>
          <p:cNvPicPr>
            <a:picLocks noChangeAspect="1"/>
          </p:cNvPicPr>
          <p:nvPr userDrawn="1"/>
        </p:nvPicPr>
        <p:blipFill>
          <a:blip r:embed="rId3"/>
          <a:stretch>
            <a:fillRect/>
          </a:stretch>
        </p:blipFill>
        <p:spPr>
          <a:xfrm>
            <a:off x="637605" y="5747584"/>
            <a:ext cx="2625601" cy="549459"/>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561EB48-A331-0744-9EE5-15AC5B48C581}"/>
              </a:ext>
            </a:extLst>
          </p:cNvPr>
          <p:cNvSpPr/>
          <p:nvPr userDrawn="1"/>
        </p:nvSpPr>
        <p:spPr>
          <a:xfrm>
            <a:off x="5298" y="1"/>
            <a:ext cx="5518423" cy="6858000"/>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latin typeface="Calibri" panose="020F0502020204030204" pitchFamily="34" charset="0"/>
              <a:cs typeface="Calibri" panose="020F0502020204030204" pitchFamily="34"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51678" y="1929781"/>
            <a:ext cx="4306395" cy="3280643"/>
          </a:xfrm>
          <a:prstGeom prst="rect">
            <a:avLst/>
          </a:prstGeo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3829" y="658730"/>
            <a:ext cx="4378451" cy="603631"/>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39" name="Graphic 4">
            <a:extLst>
              <a:ext uri="{FF2B5EF4-FFF2-40B4-BE49-F238E27FC236}">
                <a16:creationId xmlns:a16="http://schemas.microsoft.com/office/drawing/2014/main" id="{56837258-AB80-F84D-AC91-8129818ABA9C}"/>
              </a:ext>
            </a:extLst>
          </p:cNvPr>
          <p:cNvSpPr/>
          <p:nvPr userDrawn="1"/>
        </p:nvSpPr>
        <p:spPr>
          <a:xfrm>
            <a:off x="143078" y="436616"/>
            <a:ext cx="6525203" cy="6882859"/>
          </a:xfrm>
          <a:custGeom>
            <a:avLst/>
            <a:gdLst>
              <a:gd name="connsiteX0" fmla="*/ 731964 w 731963"/>
              <a:gd name="connsiteY0" fmla="*/ 0 h 767745"/>
              <a:gd name="connsiteX1" fmla="*/ 560553 w 731963"/>
              <a:gd name="connsiteY1" fmla="*/ 591191 h 767745"/>
              <a:gd name="connsiteX2" fmla="*/ 1402 w 731963"/>
              <a:gd name="connsiteY2" fmla="*/ 767745 h 767745"/>
              <a:gd name="connsiteX3" fmla="*/ 0 w 731963"/>
              <a:gd name="connsiteY3" fmla="*/ 779 h 767745"/>
            </a:gdLst>
            <a:ahLst/>
            <a:cxnLst>
              <a:cxn ang="0">
                <a:pos x="connsiteX0" y="connsiteY0"/>
              </a:cxn>
              <a:cxn ang="0">
                <a:pos x="connsiteX1" y="connsiteY1"/>
              </a:cxn>
              <a:cxn ang="0">
                <a:pos x="connsiteX2" y="connsiteY2"/>
              </a:cxn>
              <a:cxn ang="0">
                <a:pos x="connsiteX3" y="connsiteY3"/>
              </a:cxn>
            </a:cxnLst>
            <a:rect l="l" t="t" r="r" b="b"/>
            <a:pathLst>
              <a:path w="731963" h="767745">
                <a:moveTo>
                  <a:pt x="731964" y="0"/>
                </a:moveTo>
                <a:lnTo>
                  <a:pt x="560553" y="591191"/>
                </a:lnTo>
                <a:lnTo>
                  <a:pt x="1402" y="767745"/>
                </a:lnTo>
                <a:lnTo>
                  <a:pt x="0" y="779"/>
                </a:lnTo>
                <a:close/>
              </a:path>
            </a:pathLst>
          </a:custGeom>
          <a:noFill/>
          <a:ln w="3893"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E0989EB6-F6F8-A148-984D-BD4111A2DE36}"/>
              </a:ext>
            </a:extLst>
          </p:cNvPr>
          <p:cNvSpPr/>
          <p:nvPr userDrawn="1"/>
        </p:nvSpPr>
        <p:spPr>
          <a:xfrm>
            <a:off x="3146444" y="4955348"/>
            <a:ext cx="2945636" cy="303717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E59E5A40-250E-054E-AC1A-775086B49AE2}"/>
              </a:ext>
            </a:extLst>
          </p:cNvPr>
          <p:cNvSpPr/>
          <p:nvPr userDrawn="1"/>
        </p:nvSpPr>
        <p:spPr>
          <a:xfrm>
            <a:off x="-3058052"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1" name="Text Placeholder 25">
            <a:extLst>
              <a:ext uri="{FF2B5EF4-FFF2-40B4-BE49-F238E27FC236}">
                <a16:creationId xmlns:a16="http://schemas.microsoft.com/office/drawing/2014/main" id="{831C8B24-8EE8-11BA-2D81-27D3B88725C3}"/>
              </a:ext>
            </a:extLst>
          </p:cNvPr>
          <p:cNvSpPr>
            <a:spLocks noGrp="1"/>
          </p:cNvSpPr>
          <p:nvPr>
            <p:ph type="body" sz="quarter" idx="15" hasCustomPrompt="1"/>
          </p:nvPr>
        </p:nvSpPr>
        <p:spPr>
          <a:xfrm>
            <a:off x="6303735" y="57284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12" name="Text Placeholder 25">
            <a:extLst>
              <a:ext uri="{FF2B5EF4-FFF2-40B4-BE49-F238E27FC236}">
                <a16:creationId xmlns:a16="http://schemas.microsoft.com/office/drawing/2014/main" id="{07DE632D-ED44-01F0-6880-0943B9F75B98}"/>
              </a:ext>
            </a:extLst>
          </p:cNvPr>
          <p:cNvSpPr>
            <a:spLocks noGrp="1"/>
          </p:cNvSpPr>
          <p:nvPr>
            <p:ph type="body" sz="quarter" idx="14" hasCustomPrompt="1"/>
          </p:nvPr>
        </p:nvSpPr>
        <p:spPr>
          <a:xfrm>
            <a:off x="7019112" y="57284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5">
            <a:extLst>
              <a:ext uri="{FF2B5EF4-FFF2-40B4-BE49-F238E27FC236}">
                <a16:creationId xmlns:a16="http://schemas.microsoft.com/office/drawing/2014/main" id="{FB61AE6D-82C5-A0F3-AF2A-2DBB8E0CD437}"/>
              </a:ext>
            </a:extLst>
          </p:cNvPr>
          <p:cNvSpPr>
            <a:spLocks noGrp="1"/>
          </p:cNvSpPr>
          <p:nvPr>
            <p:ph type="body" sz="quarter" idx="29" hasCustomPrompt="1"/>
          </p:nvPr>
        </p:nvSpPr>
        <p:spPr>
          <a:xfrm>
            <a:off x="6303735" y="1284632"/>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15" name="Text Placeholder 25">
            <a:extLst>
              <a:ext uri="{FF2B5EF4-FFF2-40B4-BE49-F238E27FC236}">
                <a16:creationId xmlns:a16="http://schemas.microsoft.com/office/drawing/2014/main" id="{A6749622-C62E-1720-72F3-3E9BF1874E3F}"/>
              </a:ext>
            </a:extLst>
          </p:cNvPr>
          <p:cNvSpPr>
            <a:spLocks noGrp="1"/>
          </p:cNvSpPr>
          <p:nvPr>
            <p:ph type="body" sz="quarter" idx="30" hasCustomPrompt="1"/>
          </p:nvPr>
        </p:nvSpPr>
        <p:spPr>
          <a:xfrm>
            <a:off x="7019112" y="1284632"/>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5">
            <a:extLst>
              <a:ext uri="{FF2B5EF4-FFF2-40B4-BE49-F238E27FC236}">
                <a16:creationId xmlns:a16="http://schemas.microsoft.com/office/drawing/2014/main" id="{8F0D0223-240A-46AE-384F-A65A1A4844C5}"/>
              </a:ext>
            </a:extLst>
          </p:cNvPr>
          <p:cNvSpPr>
            <a:spLocks noGrp="1"/>
          </p:cNvSpPr>
          <p:nvPr>
            <p:ph type="body" sz="quarter" idx="31" hasCustomPrompt="1"/>
          </p:nvPr>
        </p:nvSpPr>
        <p:spPr>
          <a:xfrm>
            <a:off x="6303735" y="1996419"/>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19" name="Text Placeholder 25">
            <a:extLst>
              <a:ext uri="{FF2B5EF4-FFF2-40B4-BE49-F238E27FC236}">
                <a16:creationId xmlns:a16="http://schemas.microsoft.com/office/drawing/2014/main" id="{7D74A856-852A-F125-A4E6-1988B7FD6042}"/>
              </a:ext>
            </a:extLst>
          </p:cNvPr>
          <p:cNvSpPr>
            <a:spLocks noGrp="1"/>
          </p:cNvSpPr>
          <p:nvPr>
            <p:ph type="body" sz="quarter" idx="32" hasCustomPrompt="1"/>
          </p:nvPr>
        </p:nvSpPr>
        <p:spPr>
          <a:xfrm>
            <a:off x="7019112" y="1996419"/>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Text Placeholder 25">
            <a:extLst>
              <a:ext uri="{FF2B5EF4-FFF2-40B4-BE49-F238E27FC236}">
                <a16:creationId xmlns:a16="http://schemas.microsoft.com/office/drawing/2014/main" id="{734A9B91-C825-F2A1-8C40-AB51EDC8AD5F}"/>
              </a:ext>
            </a:extLst>
          </p:cNvPr>
          <p:cNvSpPr>
            <a:spLocks noGrp="1"/>
          </p:cNvSpPr>
          <p:nvPr>
            <p:ph type="body" sz="quarter" idx="33" hasCustomPrompt="1"/>
          </p:nvPr>
        </p:nvSpPr>
        <p:spPr>
          <a:xfrm>
            <a:off x="6303735" y="2708211"/>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1" name="Text Placeholder 25">
            <a:extLst>
              <a:ext uri="{FF2B5EF4-FFF2-40B4-BE49-F238E27FC236}">
                <a16:creationId xmlns:a16="http://schemas.microsoft.com/office/drawing/2014/main" id="{CE428EA0-B7BE-9D7E-2E07-A10223A8DFEE}"/>
              </a:ext>
            </a:extLst>
          </p:cNvPr>
          <p:cNvSpPr>
            <a:spLocks noGrp="1"/>
          </p:cNvSpPr>
          <p:nvPr>
            <p:ph type="body" sz="quarter" idx="34" hasCustomPrompt="1"/>
          </p:nvPr>
        </p:nvSpPr>
        <p:spPr>
          <a:xfrm>
            <a:off x="7019112" y="2708211"/>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835720ED-57B0-E380-39A1-DB5018EB88F0}"/>
              </a:ext>
            </a:extLst>
          </p:cNvPr>
          <p:cNvSpPr>
            <a:spLocks noGrp="1"/>
          </p:cNvSpPr>
          <p:nvPr>
            <p:ph type="body" sz="quarter" idx="35" hasCustomPrompt="1"/>
          </p:nvPr>
        </p:nvSpPr>
        <p:spPr>
          <a:xfrm>
            <a:off x="6303735" y="3403064"/>
            <a:ext cx="700387" cy="689518"/>
          </a:xfrm>
          <a:prstGeom prst="rect">
            <a:avLst/>
          </a:prstGeom>
          <a:noFill/>
        </p:spPr>
        <p:txBody>
          <a:bodyPr anchor="ctr">
            <a:noAutofit/>
          </a:bodyPr>
          <a:lstStyle>
            <a:lvl1pPr marL="0" indent="0" algn="l">
              <a:buNone/>
              <a:defRPr sz="3200" b="1" baseline="0">
                <a:solidFill>
                  <a:srgbClr val="84BFA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34" name="Text Placeholder 25">
            <a:extLst>
              <a:ext uri="{FF2B5EF4-FFF2-40B4-BE49-F238E27FC236}">
                <a16:creationId xmlns:a16="http://schemas.microsoft.com/office/drawing/2014/main" id="{F7594897-5BB9-C70E-B5F1-31D08EFDCF22}"/>
              </a:ext>
            </a:extLst>
          </p:cNvPr>
          <p:cNvSpPr>
            <a:spLocks noGrp="1"/>
          </p:cNvSpPr>
          <p:nvPr>
            <p:ph type="body" sz="quarter" idx="36" hasCustomPrompt="1"/>
          </p:nvPr>
        </p:nvSpPr>
        <p:spPr>
          <a:xfrm>
            <a:off x="7019112" y="3403064"/>
            <a:ext cx="4804984" cy="689519"/>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59163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16891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8" y="1697050"/>
            <a:ext cx="11222532" cy="4343986"/>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222531" cy="582221"/>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94322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with quote 02">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
        <p:nvSpPr>
          <p:cNvPr id="3" name="Rectangle 2">
            <a:extLst>
              <a:ext uri="{FF2B5EF4-FFF2-40B4-BE49-F238E27FC236}">
                <a16:creationId xmlns:a16="http://schemas.microsoft.com/office/drawing/2014/main" id="{AFE4462A-AED2-3D8C-D12B-C7C460FFF134}"/>
              </a:ext>
            </a:extLst>
          </p:cNvPr>
          <p:cNvSpPr/>
          <p:nvPr userDrawn="1"/>
        </p:nvSpPr>
        <p:spPr>
          <a:xfrm>
            <a:off x="-2327321" y="685800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with quote 03">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256F06D3-16A3-FA45-9D74-5C917404EAE6}"/>
              </a:ext>
            </a:extLst>
          </p:cNvPr>
          <p:cNvSpPr/>
          <p:nvPr userDrawn="1"/>
        </p:nvSpPr>
        <p:spPr>
          <a:xfrm>
            <a:off x="6445237" y="693114"/>
            <a:ext cx="6798941" cy="701023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7794668" y="2376368"/>
            <a:ext cx="3767607" cy="27101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3" name="Picture Placeholder 22">
            <a:extLst>
              <a:ext uri="{FF2B5EF4-FFF2-40B4-BE49-F238E27FC236}">
                <a16:creationId xmlns:a16="http://schemas.microsoft.com/office/drawing/2014/main" id="{8EB39422-C4CC-0A42-8935-5325480BD3F5}"/>
              </a:ext>
            </a:extLst>
          </p:cNvPr>
          <p:cNvSpPr>
            <a:spLocks noGrp="1"/>
          </p:cNvSpPr>
          <p:nvPr>
            <p:ph type="pic" sz="quarter" idx="14"/>
          </p:nvPr>
        </p:nvSpPr>
        <p:spPr>
          <a:xfrm>
            <a:off x="0" y="0"/>
            <a:ext cx="12192000" cy="6848475"/>
          </a:xfrm>
          <a:custGeom>
            <a:avLst/>
            <a:gdLst>
              <a:gd name="connsiteX0" fmla="*/ 12192000 w 12192000"/>
              <a:gd name="connsiteY0" fmla="*/ 6769341 h 6848475"/>
              <a:gd name="connsiteX1" fmla="*/ 12192000 w 12192000"/>
              <a:gd name="connsiteY1" fmla="*/ 6848475 h 6848475"/>
              <a:gd name="connsiteX2" fmla="*/ 12117073 w 12192000"/>
              <a:gd name="connsiteY2" fmla="*/ 6848475 h 6848475"/>
              <a:gd name="connsiteX3" fmla="*/ 12187566 w 12192000"/>
              <a:gd name="connsiteY3" fmla="*/ 6774556 h 6848475"/>
              <a:gd name="connsiteX4" fmla="*/ 0 w 12192000"/>
              <a:gd name="connsiteY4" fmla="*/ 0 h 6848475"/>
              <a:gd name="connsiteX5" fmla="*/ 12192000 w 12192000"/>
              <a:gd name="connsiteY5" fmla="*/ 0 h 6848475"/>
              <a:gd name="connsiteX6" fmla="*/ 12192000 w 12192000"/>
              <a:gd name="connsiteY6" fmla="*/ 1637901 h 6848475"/>
              <a:gd name="connsiteX7" fmla="*/ 12180514 w 12192000"/>
              <a:gd name="connsiteY7" fmla="*/ 1631059 h 6848475"/>
              <a:gd name="connsiteX8" fmla="*/ 11782562 w 12192000"/>
              <a:gd name="connsiteY8" fmla="*/ 1426421 h 6848475"/>
              <a:gd name="connsiteX9" fmla="*/ 10576420 w 12192000"/>
              <a:gd name="connsiteY9" fmla="*/ 931368 h 6848475"/>
              <a:gd name="connsiteX10" fmla="*/ 8006603 w 12192000"/>
              <a:gd name="connsiteY10" fmla="*/ 1462427 h 6848475"/>
              <a:gd name="connsiteX11" fmla="*/ 6494405 w 12192000"/>
              <a:gd name="connsiteY11" fmla="*/ 4554320 h 6848475"/>
              <a:gd name="connsiteX12" fmla="*/ 7157632 w 12192000"/>
              <a:gd name="connsiteY12" fmla="*/ 6842928 h 6848475"/>
              <a:gd name="connsiteX13" fmla="*/ 7163443 w 12192000"/>
              <a:gd name="connsiteY13" fmla="*/ 6848475 h 6848475"/>
              <a:gd name="connsiteX14" fmla="*/ 0 w 12192000"/>
              <a:gd name="connsiteY14" fmla="*/ 6848475 h 684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48475">
                <a:moveTo>
                  <a:pt x="12192000" y="6769341"/>
                </a:moveTo>
                <a:lnTo>
                  <a:pt x="12192000" y="6848475"/>
                </a:lnTo>
                <a:lnTo>
                  <a:pt x="12117073" y="6848475"/>
                </a:lnTo>
                <a:lnTo>
                  <a:pt x="12187566" y="6774556"/>
                </a:lnTo>
                <a:close/>
                <a:moveTo>
                  <a:pt x="0" y="0"/>
                </a:moveTo>
                <a:lnTo>
                  <a:pt x="12192000" y="0"/>
                </a:lnTo>
                <a:lnTo>
                  <a:pt x="12192000" y="1637901"/>
                </a:lnTo>
                <a:lnTo>
                  <a:pt x="12180514" y="1631059"/>
                </a:lnTo>
                <a:cubicBezTo>
                  <a:pt x="12050067" y="1558346"/>
                  <a:pt x="11915330" y="1491681"/>
                  <a:pt x="11782562" y="1426421"/>
                </a:cubicBezTo>
                <a:cubicBezTo>
                  <a:pt x="11400024" y="1237394"/>
                  <a:pt x="10994963" y="1057381"/>
                  <a:pt x="10576420" y="931368"/>
                </a:cubicBezTo>
                <a:cubicBezTo>
                  <a:pt x="9671807" y="661332"/>
                  <a:pt x="8726689" y="652335"/>
                  <a:pt x="8006603" y="1462427"/>
                </a:cubicBezTo>
                <a:cubicBezTo>
                  <a:pt x="7309012" y="2245526"/>
                  <a:pt x="6638429" y="3510182"/>
                  <a:pt x="6494405" y="4554320"/>
                </a:cubicBezTo>
                <a:cubicBezTo>
                  <a:pt x="6357282" y="5543454"/>
                  <a:pt x="6633880" y="6307530"/>
                  <a:pt x="7157632" y="6842928"/>
                </a:cubicBezTo>
                <a:lnTo>
                  <a:pt x="7163443" y="6848475"/>
                </a:lnTo>
                <a:lnTo>
                  <a:pt x="0" y="684847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 name="Text Placeholder 23">
            <a:extLst>
              <a:ext uri="{FF2B5EF4-FFF2-40B4-BE49-F238E27FC236}">
                <a16:creationId xmlns:a16="http://schemas.microsoft.com/office/drawing/2014/main" id="{6A6B42FB-2906-05F8-A77C-895D1DFEDC16}"/>
              </a:ext>
            </a:extLst>
          </p:cNvPr>
          <p:cNvSpPr>
            <a:spLocks noGrp="1"/>
          </p:cNvSpPr>
          <p:nvPr>
            <p:ph type="body" sz="quarter" idx="15" hasCustomPrompt="1"/>
          </p:nvPr>
        </p:nvSpPr>
        <p:spPr>
          <a:xfrm>
            <a:off x="7813207" y="5353138"/>
            <a:ext cx="3767607" cy="852949"/>
          </a:xfrm>
          <a:prstGeom prst="rect">
            <a:avLst/>
          </a:prstGeom>
        </p:spPr>
        <p:txBody>
          <a:bodyPr anchor="ctr">
            <a:normAutofit/>
          </a:bodyPr>
          <a:lstStyle>
            <a:lvl1pPr marL="0" indent="0" algn="ctr">
              <a:buNone/>
              <a:defRPr sz="2400" b="1"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07879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Photo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0B17E6A-FA0E-294C-51E7-454AFAD8B4A3}"/>
              </a:ext>
            </a:extLst>
          </p:cNvPr>
          <p:cNvSpPr>
            <a:spLocks noGrp="1"/>
          </p:cNvSpPr>
          <p:nvPr>
            <p:ph type="pic" sz="quarter" idx="10"/>
          </p:nvPr>
        </p:nvSpPr>
        <p:spPr>
          <a:xfrm>
            <a:off x="-71635" y="-6718"/>
            <a:ext cx="12295165" cy="3293152"/>
          </a:xfrm>
          <a:custGeom>
            <a:avLst/>
            <a:gdLst>
              <a:gd name="connsiteX0" fmla="*/ 0 w 12295165"/>
              <a:gd name="connsiteY0" fmla="*/ 0 h 3293152"/>
              <a:gd name="connsiteX1" fmla="*/ 12295165 w 12295165"/>
              <a:gd name="connsiteY1" fmla="*/ 0 h 3293152"/>
              <a:gd name="connsiteX2" fmla="*/ 12295165 w 12295165"/>
              <a:gd name="connsiteY2" fmla="*/ 2339843 h 3293152"/>
              <a:gd name="connsiteX3" fmla="*/ 12062158 w 12295165"/>
              <a:gd name="connsiteY3" fmla="*/ 2432250 h 3293152"/>
              <a:gd name="connsiteX4" fmla="*/ 8005157 w 12295165"/>
              <a:gd name="connsiteY4" fmla="*/ 3229520 h 3293152"/>
              <a:gd name="connsiteX5" fmla="*/ 178035 w 12295165"/>
              <a:gd name="connsiteY5" fmla="*/ 2692834 h 3293152"/>
              <a:gd name="connsiteX6" fmla="*/ 0 w 12295165"/>
              <a:gd name="connsiteY6" fmla="*/ 2643666 h 329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95165" h="3293152">
                <a:moveTo>
                  <a:pt x="0" y="0"/>
                </a:moveTo>
                <a:lnTo>
                  <a:pt x="12295165" y="0"/>
                </a:lnTo>
                <a:lnTo>
                  <a:pt x="12295165" y="2339843"/>
                </a:lnTo>
                <a:lnTo>
                  <a:pt x="12062158" y="2432250"/>
                </a:lnTo>
                <a:cubicBezTo>
                  <a:pt x="10959679" y="2844569"/>
                  <a:pt x="9594903" y="3134589"/>
                  <a:pt x="8005157" y="3229520"/>
                </a:cubicBezTo>
                <a:cubicBezTo>
                  <a:pt x="5107550" y="3402793"/>
                  <a:pt x="2224812" y="3221647"/>
                  <a:pt x="178035" y="2692834"/>
                </a:cubicBezTo>
                <a:lnTo>
                  <a:pt x="0" y="264366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1" name="Text Placeholder 17">
            <a:extLst>
              <a:ext uri="{FF2B5EF4-FFF2-40B4-BE49-F238E27FC236}">
                <a16:creationId xmlns:a16="http://schemas.microsoft.com/office/drawing/2014/main" id="{86BBE051-B963-5246-9C23-4C2F4BC6B6F5}"/>
              </a:ext>
            </a:extLst>
          </p:cNvPr>
          <p:cNvSpPr>
            <a:spLocks noGrp="1"/>
          </p:cNvSpPr>
          <p:nvPr>
            <p:ph type="body" sz="quarter" idx="18" hasCustomPrompt="1"/>
          </p:nvPr>
        </p:nvSpPr>
        <p:spPr>
          <a:xfrm>
            <a:off x="6096000" y="3780237"/>
            <a:ext cx="5538057" cy="2573041"/>
          </a:xfrm>
          <a:prstGeom prst="rect">
            <a:avLst/>
          </a:prstGeom>
        </p:spPr>
        <p:txBody>
          <a:bodyPr/>
          <a:lstStyle>
            <a:lvl1pPr>
              <a:buNone/>
              <a:defRPr sz="2400" b="0" i="0" spc="0">
                <a:solidFill>
                  <a:srgbClr val="382B1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3ABF1FD5-F864-7A41-843A-5643A3CE30D9}"/>
              </a:ext>
            </a:extLst>
          </p:cNvPr>
          <p:cNvSpPr>
            <a:spLocks noGrp="1"/>
          </p:cNvSpPr>
          <p:nvPr>
            <p:ph type="body" sz="quarter" idx="16" hasCustomPrompt="1"/>
          </p:nvPr>
        </p:nvSpPr>
        <p:spPr>
          <a:xfrm>
            <a:off x="557943" y="3780237"/>
            <a:ext cx="5233257" cy="2573040"/>
          </a:xfrm>
          <a:prstGeom prst="rect">
            <a:avLst/>
          </a:prstGeom>
        </p:spPr>
        <p:txBody>
          <a:bodyPr>
            <a:normAutofit/>
          </a:bodyPr>
          <a:lstStyle>
            <a:lvl1pPr marL="0" indent="0" algn="l">
              <a:buNone/>
              <a:defRPr sz="3600" b="0" i="0">
                <a:solidFill>
                  <a:srgbClr val="382B1B"/>
                </a:solidFill>
                <a:latin typeface="+mn-lt"/>
              </a:defRPr>
            </a:lvl1pPr>
          </a:lstStyle>
          <a:p>
            <a:pPr lvl="0"/>
            <a:r>
              <a:rPr lang="en-US" dirty="0"/>
              <a:t>Heading</a:t>
            </a:r>
          </a:p>
        </p:txBody>
      </p:sp>
    </p:spTree>
    <p:extLst>
      <p:ext uri="{BB962C8B-B14F-4D97-AF65-F5344CB8AC3E}">
        <p14:creationId xmlns:p14="http://schemas.microsoft.com/office/powerpoint/2010/main" val="367449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11" name="Graphic 4">
            <a:extLst>
              <a:ext uri="{FF2B5EF4-FFF2-40B4-BE49-F238E27FC236}">
                <a16:creationId xmlns:a16="http://schemas.microsoft.com/office/drawing/2014/main" id="{0B53C5AE-6648-3A40-9D44-BBA1FB75EF3B}"/>
              </a:ext>
            </a:extLst>
          </p:cNvPr>
          <p:cNvSpPr/>
          <p:nvPr userDrawn="1"/>
        </p:nvSpPr>
        <p:spPr>
          <a:xfrm rot="4220027">
            <a:off x="-542070" y="-4335838"/>
            <a:ext cx="10330971" cy="1065202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4" name="Text Placeholder 3">
            <a:extLst>
              <a:ext uri="{FF2B5EF4-FFF2-40B4-BE49-F238E27FC236}">
                <a16:creationId xmlns:a16="http://schemas.microsoft.com/office/drawing/2014/main" id="{1F7A3DB0-567A-D245-837C-D61B77B723F7}"/>
              </a:ext>
            </a:extLst>
          </p:cNvPr>
          <p:cNvSpPr>
            <a:spLocks noGrp="1"/>
          </p:cNvSpPr>
          <p:nvPr>
            <p:ph type="body" sz="quarter" idx="14" hasCustomPrompt="1"/>
          </p:nvPr>
        </p:nvSpPr>
        <p:spPr>
          <a:xfrm>
            <a:off x="773520" y="616933"/>
            <a:ext cx="7176159" cy="3217862"/>
          </a:xfrm>
          <a:prstGeom prst="rect">
            <a:avLst/>
          </a:prstGeom>
          <a:effectLst>
            <a:glow rad="127000">
              <a:srgbClr val="414141"/>
            </a:glow>
          </a:effectLst>
        </p:spPr>
        <p:txBody>
          <a:bodyPr>
            <a:noAutofit/>
          </a:bodyPr>
          <a:lstStyle>
            <a:lvl1pPr marL="0" indent="0" algn="ctr">
              <a:buNone/>
              <a:defRPr sz="23000" b="0" i="0">
                <a:solidFill>
                  <a:srgbClr val="C4DAE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5" name="Text Placeholder 3">
            <a:extLst>
              <a:ext uri="{FF2B5EF4-FFF2-40B4-BE49-F238E27FC236}">
                <a16:creationId xmlns:a16="http://schemas.microsoft.com/office/drawing/2014/main" id="{4678AEAF-B5CD-054F-91AC-5BFEAEC842F0}"/>
              </a:ext>
            </a:extLst>
          </p:cNvPr>
          <p:cNvSpPr>
            <a:spLocks noGrp="1"/>
          </p:cNvSpPr>
          <p:nvPr>
            <p:ph type="body" sz="quarter" idx="15" hasCustomPrompt="1"/>
          </p:nvPr>
        </p:nvSpPr>
        <p:spPr>
          <a:xfrm>
            <a:off x="814849" y="1859946"/>
            <a:ext cx="7176159" cy="3217862"/>
          </a:xfrm>
          <a:prstGeom prst="rect">
            <a:avLst/>
          </a:prstGeom>
        </p:spPr>
        <p:txBody>
          <a:bodyPr>
            <a:noAutofit/>
          </a:bodyPr>
          <a:lstStyle>
            <a:lvl1pPr marL="0" indent="0" algn="ctr">
              <a:buNone/>
              <a:defRPr sz="4200" b="1">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CHAPTER</a:t>
            </a:r>
            <a:endParaRPr lang="en-US" dirty="0"/>
          </a:p>
        </p:txBody>
      </p:sp>
      <p:sp>
        <p:nvSpPr>
          <p:cNvPr id="31" name="Rectangle 30">
            <a:extLst>
              <a:ext uri="{FF2B5EF4-FFF2-40B4-BE49-F238E27FC236}">
                <a16:creationId xmlns:a16="http://schemas.microsoft.com/office/drawing/2014/main" id="{3914E15F-5A46-F54C-813B-314043813A51}"/>
              </a:ext>
            </a:extLst>
          </p:cNvPr>
          <p:cNvSpPr/>
          <p:nvPr userDrawn="1"/>
        </p:nvSpPr>
        <p:spPr>
          <a:xfrm>
            <a:off x="-2680462" y="-6101979"/>
            <a:ext cx="16148169" cy="610198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 name="Rectangle 31">
            <a:extLst>
              <a:ext uri="{FF2B5EF4-FFF2-40B4-BE49-F238E27FC236}">
                <a16:creationId xmlns:a16="http://schemas.microsoft.com/office/drawing/2014/main" id="{2F4BB5E2-5750-D841-9379-444F68C33597}"/>
              </a:ext>
            </a:extLst>
          </p:cNvPr>
          <p:cNvSpPr/>
          <p:nvPr userDrawn="1"/>
        </p:nvSpPr>
        <p:spPr>
          <a:xfrm>
            <a:off x="-3671155" y="6857999"/>
            <a:ext cx="16148169" cy="219302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7" name="Rectangle 6">
            <a:extLst>
              <a:ext uri="{FF2B5EF4-FFF2-40B4-BE49-F238E27FC236}">
                <a16:creationId xmlns:a16="http://schemas.microsoft.com/office/drawing/2014/main" id="{8C8B075A-EBC4-0A4B-4851-6C144CE86BF6}"/>
              </a:ext>
            </a:extLst>
          </p:cNvPr>
          <p:cNvSpPr/>
          <p:nvPr userDrawn="1"/>
        </p:nvSpPr>
        <p:spPr>
          <a:xfrm>
            <a:off x="-2987800" y="-807842"/>
            <a:ext cx="2987800" cy="1140923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Tree>
    <p:extLst>
      <p:ext uri="{BB962C8B-B14F-4D97-AF65-F5344CB8AC3E}">
        <p14:creationId xmlns:p14="http://schemas.microsoft.com/office/powerpoint/2010/main" val="2204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5E0808-5155-27CF-3255-59494A756306}"/>
              </a:ext>
            </a:extLst>
          </p:cNvPr>
          <p:cNvPicPr>
            <a:picLocks noChangeAspect="1"/>
          </p:cNvPicPr>
          <p:nvPr userDrawn="1"/>
        </p:nvPicPr>
        <p:blipFill rotWithShape="1">
          <a:blip r:embed="rId23"/>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30" r:id="rId2"/>
    <p:sldLayoutId id="2147483886" r:id="rId3"/>
    <p:sldLayoutId id="2147483882" r:id="rId4"/>
    <p:sldLayoutId id="2147483876" r:id="rId5"/>
    <p:sldLayoutId id="2147483840" r:id="rId6"/>
    <p:sldLayoutId id="2147483883" r:id="rId7"/>
    <p:sldLayoutId id="2147483877" r:id="rId8"/>
    <p:sldLayoutId id="2147483861" r:id="rId9"/>
    <p:sldLayoutId id="2147483879" r:id="rId10"/>
    <p:sldLayoutId id="2147483880" r:id="rId11"/>
    <p:sldLayoutId id="2147483885" r:id="rId12"/>
    <p:sldLayoutId id="2147483875" r:id="rId13"/>
    <p:sldLayoutId id="2147483884" r:id="rId14"/>
    <p:sldLayoutId id="2147483836" r:id="rId15"/>
    <p:sldLayoutId id="2147483866" r:id="rId16"/>
    <p:sldLayoutId id="2147483878" r:id="rId17"/>
    <p:sldLayoutId id="2147483833" r:id="rId18"/>
    <p:sldLayoutId id="2147483847" r:id="rId19"/>
    <p:sldLayoutId id="2147483848" r:id="rId20"/>
    <p:sldLayoutId id="21474838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novoresume.co.uk/" TargetMode="External"/><Relationship Id="rId7" Type="http://schemas.openxmlformats.org/officeDocument/2006/relationships/image" Target="../media/image28.svg"/><Relationship Id="rId2" Type="http://schemas.openxmlformats.org/officeDocument/2006/relationships/hyperlink" Target="https://barclayslifeskills.com/i-want-help-applying-for-jobs/school/cv-builder/" TargetMode="Externa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hyperlink" Target="https://bestonlineresume.com/" TargetMode="External"/><Relationship Id="rId4" Type="http://schemas.openxmlformats.org/officeDocument/2006/relationships/hyperlink" Target="https://www.livecareer.com/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wdp"/><Relationship Id="rId7" Type="http://schemas.openxmlformats.org/officeDocument/2006/relationships/image" Target="../media/image48.sv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17.png"/><Relationship Id="rId9" Type="http://schemas.openxmlformats.org/officeDocument/2006/relationships/image" Target="../media/image50.svg"/></Relationships>
</file>

<file path=ppt/slides/_rels/slide3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55E970-9D84-07C6-7DB4-A745987BD830}"/>
              </a:ext>
            </a:extLst>
          </p:cNvPr>
          <p:cNvSpPr>
            <a:spLocks noGrp="1"/>
          </p:cNvSpPr>
          <p:nvPr>
            <p:ph type="body" sz="quarter" idx="16"/>
          </p:nvPr>
        </p:nvSpPr>
        <p:spPr>
          <a:xfrm>
            <a:off x="696216" y="4289407"/>
            <a:ext cx="5244396" cy="1214922"/>
          </a:xfrm>
        </p:spPr>
        <p:txBody>
          <a:bodyPr>
            <a:noAutofit/>
          </a:bodyPr>
          <a:lstStyle/>
          <a:p>
            <a:pPr>
              <a:lnSpc>
                <a:spcPts val="4600"/>
              </a:lnSpc>
              <a:spcBef>
                <a:spcPts val="0"/>
              </a:spcBef>
            </a:pPr>
            <a:r>
              <a:rPr lang="en-US" sz="4400" b="1" dirty="0"/>
              <a:t>M3.2 </a:t>
            </a:r>
          </a:p>
          <a:p>
            <a:pPr>
              <a:lnSpc>
                <a:spcPts val="4600"/>
              </a:lnSpc>
              <a:spcBef>
                <a:spcPts val="0"/>
              </a:spcBef>
            </a:pPr>
            <a:r>
              <a:rPr lang="en-US" sz="4400" b="1" dirty="0"/>
              <a:t>CV Schrijven</a:t>
            </a:r>
          </a:p>
        </p:txBody>
      </p:sp>
      <p:sp>
        <p:nvSpPr>
          <p:cNvPr id="7" name="Text Placeholder 5">
            <a:extLst>
              <a:ext uri="{FF2B5EF4-FFF2-40B4-BE49-F238E27FC236}">
                <a16:creationId xmlns:a16="http://schemas.microsoft.com/office/drawing/2014/main" id="{2DBFE76A-072E-DCA6-FB27-705E9445DF35}"/>
              </a:ext>
            </a:extLst>
          </p:cNvPr>
          <p:cNvSpPr txBox="1">
            <a:spLocks/>
          </p:cNvSpPr>
          <p:nvPr/>
        </p:nvSpPr>
        <p:spPr>
          <a:xfrm>
            <a:off x="846443" y="6011432"/>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www.3kitchens.eu</a:t>
            </a:r>
          </a:p>
        </p:txBody>
      </p:sp>
      <p:pic>
        <p:nvPicPr>
          <p:cNvPr id="11" name="Picture Placeholder 10">
            <a:extLst>
              <a:ext uri="{FF2B5EF4-FFF2-40B4-BE49-F238E27FC236}">
                <a16:creationId xmlns:a16="http://schemas.microsoft.com/office/drawing/2014/main" id="{E9461125-5D77-D137-C306-971951086B6D}"/>
              </a:ext>
            </a:extLst>
          </p:cNvPr>
          <p:cNvPicPr>
            <a:picLocks noGrp="1" noChangeAspect="1"/>
          </p:cNvPicPr>
          <p:nvPr>
            <p:ph type="pic" sz="quarter" idx="17"/>
          </p:nvPr>
        </p:nvPicPr>
        <p:blipFill>
          <a:blip r:embed="rId2"/>
          <a:srcRect l="16150" r="16150"/>
          <a:stretch>
            <a:fillRect/>
          </a:stretch>
        </p:blipFill>
        <p:spPr>
          <a:xfrm>
            <a:off x="5611885" y="0"/>
            <a:ext cx="6580115" cy="5636471"/>
          </a:xfrm>
        </p:spPr>
      </p:pic>
      <p:sp>
        <p:nvSpPr>
          <p:cNvPr id="2" name="TextBox 1">
            <a:extLst>
              <a:ext uri="{FF2B5EF4-FFF2-40B4-BE49-F238E27FC236}">
                <a16:creationId xmlns:a16="http://schemas.microsoft.com/office/drawing/2014/main" id="{D750A2B0-955D-4F04-BA7E-E0CB374C0A4C}"/>
              </a:ext>
            </a:extLst>
          </p:cNvPr>
          <p:cNvSpPr txBox="1"/>
          <p:nvPr/>
        </p:nvSpPr>
        <p:spPr>
          <a:xfrm>
            <a:off x="696216" y="3972599"/>
            <a:ext cx="7974918" cy="369332"/>
          </a:xfrm>
          <a:prstGeom prst="rect">
            <a:avLst/>
          </a:prstGeom>
          <a:noFill/>
        </p:spPr>
        <p:txBody>
          <a:bodyPr wrap="square">
            <a:spAutoFit/>
          </a:bodyPr>
          <a:lstStyle/>
          <a:p>
            <a:r>
              <a:rPr lang="en-IE" b="1" dirty="0">
                <a:solidFill>
                  <a:schemeClr val="bg1"/>
                </a:solidFill>
                <a:highlight>
                  <a:srgbClr val="84BFA4"/>
                </a:highlight>
              </a:rPr>
              <a:t>Inzetbaarheidsprogramma - </a:t>
            </a:r>
            <a:r>
              <a:rPr lang="en-IE" sz="1600" b="1" dirty="0">
                <a:solidFill>
                  <a:schemeClr val="bg1"/>
                </a:solidFill>
                <a:effectLst/>
                <a:highlight>
                  <a:srgbClr val="84BFA4"/>
                </a:highlight>
                <a:latin typeface="Aptos" panose="020B0004020202020204" pitchFamily="34" charset="0"/>
                <a:ea typeface="Aptos" panose="020B0004020202020204" pitchFamily="34" charset="0"/>
                <a:cs typeface="Times New Roman" panose="02020603050405020304" pitchFamily="18" charset="0"/>
              </a:rPr>
              <a:t>Vaardigheden om werk te vinden</a:t>
            </a:r>
            <a:endParaRPr lang="en-IE" dirty="0">
              <a:solidFill>
                <a:schemeClr val="bg1"/>
              </a:solidFill>
              <a:highlight>
                <a:srgbClr val="84BFA4"/>
              </a:highlight>
            </a:endParaRPr>
          </a:p>
        </p:txBody>
      </p:sp>
      <p:pic>
        <p:nvPicPr>
          <p:cNvPr id="4" name="Picture 3" descr="A grey square and blue square with yellow stars&#10;&#10;Description automatically generated">
            <a:extLst>
              <a:ext uri="{FF2B5EF4-FFF2-40B4-BE49-F238E27FC236}">
                <a16:creationId xmlns:a16="http://schemas.microsoft.com/office/drawing/2014/main" id="{0280276F-4C79-3515-CA1B-AAD58562252E}"/>
              </a:ext>
            </a:extLst>
          </p:cNvPr>
          <p:cNvPicPr>
            <a:picLocks noChangeAspect="1"/>
          </p:cNvPicPr>
          <p:nvPr/>
        </p:nvPicPr>
        <p:blipFill>
          <a:blip r:embed="rId3"/>
          <a:stretch>
            <a:fillRect/>
          </a:stretch>
        </p:blipFill>
        <p:spPr>
          <a:xfrm>
            <a:off x="8577987" y="5850350"/>
            <a:ext cx="3319487" cy="866781"/>
          </a:xfrm>
          <a:prstGeom prst="rect">
            <a:avLst/>
          </a:prstGeom>
        </p:spPr>
      </p:pic>
    </p:spTree>
    <p:extLst>
      <p:ext uri="{BB962C8B-B14F-4D97-AF65-F5344CB8AC3E}">
        <p14:creationId xmlns:p14="http://schemas.microsoft.com/office/powerpoint/2010/main" val="173714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De aanwijzingen staan in de sollicitatiebrief, dus lees de details van begin tot eind. Maak aantekeningen en opsommingstekens en markeer alles waar je aan kunt voldoen en alles waar je niet aan kunt voldoen. Vul de gaten in de gebieden waar je tekortschiet door de vaardigheden die je wel hebt aan te passen.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Als de baan in kwestie bijvoorbeeld iemand met verkoopervaring vereist, moet je al je werk in de detailhandel delen - zelfs als het parttime was. Zo laat je zien over welke vaardigheden je beschikt en hoe deze overdraagbaar zijn.</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De functiebeschrijving begrijpen</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04</a:t>
            </a:r>
          </a:p>
        </p:txBody>
      </p:sp>
    </p:spTree>
    <p:extLst>
      <p:ext uri="{BB962C8B-B14F-4D97-AF65-F5344CB8AC3E}">
        <p14:creationId xmlns:p14="http://schemas.microsoft.com/office/powerpoint/2010/main" val="4071800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Als je hebt vastgesteld wat de functie inhoudt en hoe je aan elke vereiste kunt voldoen, maak dan een CV die specifiek voor die functie is bedoeld. Onthoud dat er niet zoiets bestaat als een algemene CV. Elke CV die je naar een potentiële werknemer stuurt moet op maat gemaakt zijn voor die functie, dus wees niet lui en hoop dat een algemene CV zal werken, want dat zal het niet.</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Maak een uniek cv voor elke baan waarop je solliciteert. Je hoeft niet alles te herschrijven, pas alleen de details aan zodat ze relevant zijn.</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Pas het CV aan de functie aan</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05</a:t>
            </a:r>
          </a:p>
        </p:txBody>
      </p:sp>
      <p:pic>
        <p:nvPicPr>
          <p:cNvPr id="3" name="Graphic 2" descr="Signature outline">
            <a:extLst>
              <a:ext uri="{FF2B5EF4-FFF2-40B4-BE49-F238E27FC236}">
                <a16:creationId xmlns:a16="http://schemas.microsoft.com/office/drawing/2014/main" id="{B91597A7-84D8-3E8E-1964-9BDA6E47AF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6210" y="4533276"/>
            <a:ext cx="1331626" cy="1331626"/>
          </a:xfrm>
          <a:prstGeom prst="rect">
            <a:avLst/>
          </a:prstGeom>
        </p:spPr>
      </p:pic>
    </p:spTree>
    <p:extLst>
      <p:ext uri="{BB962C8B-B14F-4D97-AF65-F5344CB8AC3E}">
        <p14:creationId xmlns:p14="http://schemas.microsoft.com/office/powerpoint/2010/main" val="3612704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558510" y="1782233"/>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Vergeet niet om in het onderdeel vaardigheden van je cv belangrijke vaardigheden te vermelden waarmee je je kunt onderscheiden. Dit kunnen zijn: communicatieve vaardigheden, digitale vaardigheden, werken in teamverband, probleemoplossend vermogen en natuurlijk het spreken van een vreemde taal.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Vaardigheden kunnen uit de meest onwaarschijnlijke plaatsen komen, dus denk echt na over wat je hebt gedaan om je eigen vaardigheden te ontwikkelen, zelfs als je voorbeelden neemt uit een lokale vrijwilligersgroep - het is allemaal relevant.</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Vaardigheden optimaal benutten</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06</a:t>
            </a:r>
          </a:p>
        </p:txBody>
      </p:sp>
      <p:pic>
        <p:nvPicPr>
          <p:cNvPr id="4" name="Graphic 3" descr="Users outline">
            <a:extLst>
              <a:ext uri="{FF2B5EF4-FFF2-40B4-BE49-F238E27FC236}">
                <a16:creationId xmlns:a16="http://schemas.microsoft.com/office/drawing/2014/main" id="{D720BF4A-0CFC-4096-81CB-66884F4695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58780" y="4908029"/>
            <a:ext cx="1409076" cy="1409076"/>
          </a:xfrm>
          <a:prstGeom prst="rect">
            <a:avLst/>
          </a:prstGeom>
        </p:spPr>
      </p:pic>
    </p:spTree>
    <p:extLst>
      <p:ext uri="{BB962C8B-B14F-4D97-AF65-F5344CB8AC3E}">
        <p14:creationId xmlns:p14="http://schemas.microsoft.com/office/powerpoint/2010/main" val="544690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8159863"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Benadruk in dit onderdeel de dingen die laten zien dat je vaardigheden hebt opgedaan en waar werkgevers naar op zoek zijn. Beschrijf voorbeelden van verantwoordelijke functies, werken in een team of iets waaruit blijkt dat je eigen initiatief kunt gebruiken.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Neem alles op wat laat zien hoe divers, geïnteresseerd en vaardig je bent. Vermeld geen passieve interesses zoals tv-kijken </a:t>
            </a:r>
            <a:r>
              <a:rPr lang="en-GB" sz="2600" dirty="0">
                <a:solidFill>
                  <a:srgbClr val="382B1B"/>
                </a:solidFill>
                <a:latin typeface="Calibri" panose="020F0502020204030204" pitchFamily="34" charset="0"/>
                <a:ea typeface="Calibri" panose="020F0502020204030204" pitchFamily="34" charset="0"/>
                <a:cs typeface="Calibri" panose="020F0502020204030204" pitchFamily="34" charset="0"/>
              </a:rPr>
              <a:t>of eenzame hobby's die kunnen worden gezien als </a:t>
            </a: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een gebrek aan sociale vaardigheden. Zorg dat je echt interessant overkomt. Als je lid bent van een club of organisatie, vermeld ze dan hier</a:t>
            </a:r>
          </a:p>
          <a:p>
            <a:pPr>
              <a:lnSpc>
                <a:spcPts val="2760"/>
              </a:lnSpc>
              <a:spcBef>
                <a:spcPts val="0"/>
              </a:spcBef>
              <a:buClr>
                <a:srgbClr val="B6D1E1"/>
              </a:buClr>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Belangen optimaal benutten</a:t>
            </a: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07</a:t>
            </a:r>
          </a:p>
        </p:txBody>
      </p:sp>
      <p:pic>
        <p:nvPicPr>
          <p:cNvPr id="3" name="Graphic 2" descr="Sparkling Heart outline">
            <a:extLst>
              <a:ext uri="{FF2B5EF4-FFF2-40B4-BE49-F238E27FC236}">
                <a16:creationId xmlns:a16="http://schemas.microsoft.com/office/drawing/2014/main" id="{C7DDAF73-4FFA-F513-C196-9887E91334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966" y="4803099"/>
            <a:ext cx="1372849" cy="1372849"/>
          </a:xfrm>
          <a:prstGeom prst="rect">
            <a:avLst/>
          </a:prstGeom>
        </p:spPr>
      </p:pic>
    </p:spTree>
    <p:extLst>
      <p:ext uri="{BB962C8B-B14F-4D97-AF65-F5344CB8AC3E}">
        <p14:creationId xmlns:p14="http://schemas.microsoft.com/office/powerpoint/2010/main" val="258482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Werkgevers besteden meer tijd aan dit onderdeel dan aan enig ander onderdeel van een CV, dus haal het beste uit alle werkervaring die je hebt gehad.</a:t>
            </a:r>
          </a:p>
          <a:p>
            <a:pPr>
              <a:lnSpc>
                <a:spcPts val="2760"/>
              </a:lnSpc>
              <a:spcBef>
                <a:spcPts val="0"/>
              </a:spcBef>
              <a:buClr>
                <a:srgbClr val="B6D1E1"/>
              </a:buClr>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Vermeld al het werk dat je hebt gedaan, inclusief deeltijdwerk, werkervaring en vrijwilligerswerk. Vergeet niet om ook eventuele stages op school of universiteit te vermelden. Benoem echt de waardevolle vaardigheden en ervaring die je hebt opgedaan in vroegere werkposities, alle beetjes helpen.</a:t>
            </a: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Optimaal profiteren van ervaring</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08</a:t>
            </a:r>
          </a:p>
        </p:txBody>
      </p:sp>
    </p:spTree>
    <p:extLst>
      <p:ext uri="{BB962C8B-B14F-4D97-AF65-F5344CB8AC3E}">
        <p14:creationId xmlns:p14="http://schemas.microsoft.com/office/powerpoint/2010/main" val="411928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6" y="1519691"/>
            <a:ext cx="8189844"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000" dirty="0">
                <a:solidFill>
                  <a:srgbClr val="382B1B"/>
                </a:solidFill>
                <a:latin typeface="Calibri" panose="020F0502020204030204" pitchFamily="34" charset="0"/>
                <a:ea typeface="Calibri" panose="020F0502020204030204" pitchFamily="34" charset="0"/>
                <a:cs typeface="Calibri" panose="020F0502020204030204" pitchFamily="34" charset="0"/>
              </a:rPr>
              <a:t>Gebruik assertieve en positieve taal in de secties werkgeschiedenis en ervaring, zoals "ontwikkeld", "georganiseerd" of "bereikt". Probeer de vaardigheden die je hebt geleerd te relateren aan de functie waarnaar je solliciteert. Bijvoorbeeld: </a:t>
            </a:r>
            <a:r>
              <a:rPr lang="en-IE" sz="2000" i="1" dirty="0">
                <a:solidFill>
                  <a:srgbClr val="382B1B"/>
                </a:solidFill>
                <a:latin typeface="Calibri" panose="020F0502020204030204" pitchFamily="34" charset="0"/>
                <a:ea typeface="Calibri" panose="020F0502020204030204" pitchFamily="34" charset="0"/>
                <a:cs typeface="Calibri" panose="020F0502020204030204" pitchFamily="34" charset="0"/>
              </a:rPr>
              <a:t>"De werkervaring omvatte het werken in een team," of "Deze functie omvatte planning, organisatie en leiderschap omdat ik verantwoordelijk was voor een team van mensen".</a:t>
            </a:r>
          </a:p>
          <a:p>
            <a:pPr>
              <a:lnSpc>
                <a:spcPct val="100000"/>
              </a:lnSpc>
              <a:spcBef>
                <a:spcPts val="0"/>
              </a:spcBef>
              <a:buClr>
                <a:srgbClr val="B6D1E1"/>
              </a:buClr>
            </a:pPr>
            <a:endParaRPr lang="en-IE" sz="20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000" dirty="0">
                <a:solidFill>
                  <a:srgbClr val="382B1B"/>
                </a:solidFill>
                <a:latin typeface="Calibri" panose="020F0502020204030204" pitchFamily="34" charset="0"/>
                <a:ea typeface="Calibri" panose="020F0502020204030204" pitchFamily="34" charset="0"/>
                <a:cs typeface="Calibri" panose="020F0502020204030204" pitchFamily="34" charset="0"/>
              </a:rPr>
              <a:t>Vermeld eerst je meest recente baan of stage. Vermeld de naam van de werkgever, je functietitel en de begin- en einddatum.</a:t>
            </a:r>
          </a:p>
          <a:p>
            <a:pPr>
              <a:lnSpc>
                <a:spcPct val="100000"/>
              </a:lnSpc>
              <a:spcBef>
                <a:spcPts val="0"/>
              </a:spcBef>
              <a:buClr>
                <a:srgbClr val="B6D1E1"/>
              </a:buClr>
            </a:pPr>
            <a:endParaRPr lang="en-IE" sz="20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000" dirty="0">
                <a:solidFill>
                  <a:srgbClr val="382B1B"/>
                </a:solidFill>
                <a:latin typeface="Calibri" panose="020F0502020204030204" pitchFamily="34" charset="0"/>
                <a:ea typeface="Calibri" panose="020F0502020204030204" pitchFamily="34" charset="0"/>
                <a:cs typeface="Calibri" panose="020F0502020204030204" pitchFamily="34" charset="0"/>
              </a:rPr>
              <a:t> Schrijf een korte beschrijving van je taken in de baan of stage en wees positief over je prestaties en de vaardigheden die je hebt opgedaan.</a:t>
            </a:r>
          </a:p>
          <a:p>
            <a:pPr>
              <a:lnSpc>
                <a:spcPts val="2760"/>
              </a:lnSpc>
              <a:spcBef>
                <a:spcPts val="0"/>
              </a:spcBef>
              <a:buClr>
                <a:srgbClr val="B6D1E1"/>
              </a:buClr>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Optimaal profiteren van ervaring</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08</a:t>
            </a:r>
          </a:p>
        </p:txBody>
      </p:sp>
    </p:spTree>
    <p:extLst>
      <p:ext uri="{BB962C8B-B14F-4D97-AF65-F5344CB8AC3E}">
        <p14:creationId xmlns:p14="http://schemas.microsoft.com/office/powerpoint/2010/main" val="3469573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0009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Referenties moeten afkomstig zijn van iemand die je in het verleden in dienst heeft gehad en die kan instaan voor je vaardigheden en ervaring. Als je nog nooit hebt gewerkt, mag je een leraar of lerares als referent gebruiken. Je tweede referent kan een vriend of buur zijn (maar geen familielid), personeel van een baan of stage, mensen met wie je vrijwilligerswerk doet of leiders van jeugdclubs.</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Referenties vertellen een werkgever over je capaciteiten en je karakter, bijvoorbeeld of je betrouwbaar bent en of je goed met anderen samenwerkt.</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Inclusief referenties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09</a:t>
            </a:r>
          </a:p>
        </p:txBody>
      </p:sp>
      <p:pic>
        <p:nvPicPr>
          <p:cNvPr id="3" name="Graphic 2" descr="Contract outline">
            <a:extLst>
              <a:ext uri="{FF2B5EF4-FFF2-40B4-BE49-F238E27FC236}">
                <a16:creationId xmlns:a16="http://schemas.microsoft.com/office/drawing/2014/main" id="{C98D02F6-24C1-2E12-FDFD-65BD94D1E1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1239" y="4833079"/>
            <a:ext cx="1346616" cy="1346616"/>
          </a:xfrm>
          <a:prstGeom prst="rect">
            <a:avLst/>
          </a:prstGeom>
        </p:spPr>
      </p:pic>
    </p:spTree>
    <p:extLst>
      <p:ext uri="{BB962C8B-B14F-4D97-AF65-F5344CB8AC3E}">
        <p14:creationId xmlns:p14="http://schemas.microsoft.com/office/powerpoint/2010/main" val="3659037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620217"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Vermeld de adressen, telefoonnummers en e-mailadressen (als ze die hebben) van beide referenten, samen met hun functie of relatie tot jou.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Bijvoorbeeld een leraar, stagebegeleider of een buur.</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Overleg van tevoren met iedereen die je als referent wilt opgeven, om er zeker van te zijn dat ze bereid zijn een referentie te geven als ze gevraagd worden.</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Inclusief referenties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09</a:t>
            </a:r>
          </a:p>
        </p:txBody>
      </p:sp>
      <p:pic>
        <p:nvPicPr>
          <p:cNvPr id="2" name="Graphic 1" descr="Contract outline">
            <a:extLst>
              <a:ext uri="{FF2B5EF4-FFF2-40B4-BE49-F238E27FC236}">
                <a16:creationId xmlns:a16="http://schemas.microsoft.com/office/drawing/2014/main" id="{F2881664-69EF-2C65-E2B3-4A9CCB125A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1239" y="4833079"/>
            <a:ext cx="1346616" cy="1346616"/>
          </a:xfrm>
          <a:prstGeom prst="rect">
            <a:avLst/>
          </a:prstGeom>
        </p:spPr>
      </p:pic>
    </p:spTree>
    <p:extLst>
      <p:ext uri="{BB962C8B-B14F-4D97-AF65-F5344CB8AC3E}">
        <p14:creationId xmlns:p14="http://schemas.microsoft.com/office/powerpoint/2010/main" val="2029336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459385"/>
            <a:ext cx="7994971"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Het is cruciaal om je cv regelmatig te bekijken en ontbrekende nieuwe vaardigheden of ervaring toe te voegen. Als je bijvoorbeeld net vrijwilligerswerk hebt gedaan of aan een nieuw project hebt meegewerkt, zorg er dan voor dat die er op staan - potentiële werkgevers zijn altijd onder de indruk van kandidaten die een stapje extra zetten om hun eigen vaardigheden en ervaring op te krikken.</a:t>
            </a:r>
          </a:p>
          <a:p>
            <a:pPr marL="0" indent="0">
              <a:lnSpc>
                <a:spcPts val="2760"/>
              </a:lnSpc>
              <a:spcBef>
                <a:spcPts val="0"/>
              </a:spcBef>
              <a:buClr>
                <a:srgbClr val="B6D1E1"/>
              </a:buClr>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Persoonlijke gegevens</a:t>
            </a:r>
          </a:p>
          <a:p>
            <a:pPr marL="0" indent="0">
              <a:lnSpc>
                <a:spcPts val="2760"/>
              </a:lnSpc>
              <a:spcBef>
                <a:spcPts val="0"/>
              </a:spcBef>
              <a:buClr>
                <a:srgbClr val="B6D1E1"/>
              </a:buClr>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Zet je naam vet of in een groter lettertype bovenaan het CV. Volg met je contactgegevens; je adres, telefoonnummers en e-mail, als je die hebt. U kunt hier ook uw geboortedatum toevoegen, hoewel dit niet essentieel is.</a:t>
            </a: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Houd je CV up-to-date</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3" name="Graphic 2" descr="Repeat outline">
            <a:extLst>
              <a:ext uri="{FF2B5EF4-FFF2-40B4-BE49-F238E27FC236}">
                <a16:creationId xmlns:a16="http://schemas.microsoft.com/office/drawing/2014/main" id="{5B6934C0-D28C-6F54-202E-EF58CE95E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1456368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Persoonlijk profiel / persoonlijke verklaring</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De meeste moderne cv's bevatten een persoonlijk profiel, een samenvatting van je vaardigheden en prestaties, wat je op dit moment doet en je toekomstige carrièredoelen.</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Dit is je kans om jezelf echt te 'verkopen' aan een werkgever en hen te vertellen hoe jouw vaardigheden, ervaring en interesses hen ten goede kunnen komen.</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Als je een kopie van je cv hebt opgeslagen, kun je je persoonlijke profiel aanpassen aan de baan waarop je solliciteert.</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Houd je CV up-to-date</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2" name="Graphic 1" descr="Repeat outline">
            <a:extLst>
              <a:ext uri="{FF2B5EF4-FFF2-40B4-BE49-F238E27FC236}">
                <a16:creationId xmlns:a16="http://schemas.microsoft.com/office/drawing/2014/main" id="{BCD07BA8-BE1E-DEE7-B15D-D9EE8F2A34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1452833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91652846-9F98-C50D-267D-C9E01676B01A}"/>
              </a:ext>
            </a:extLst>
          </p:cNvPr>
          <p:cNvSpPr>
            <a:spLocks noGrp="1"/>
          </p:cNvSpPr>
          <p:nvPr>
            <p:ph type="body" sz="quarter" idx="15"/>
          </p:nvPr>
        </p:nvSpPr>
        <p:spPr>
          <a:xfrm>
            <a:off x="5988941" y="1502232"/>
            <a:ext cx="700387" cy="689518"/>
          </a:xfrm>
        </p:spPr>
        <p:txBody>
          <a:bodyPr/>
          <a:lstStyle/>
          <a:p>
            <a:r>
              <a:rPr lang="en-US" dirty="0"/>
              <a:t>01</a:t>
            </a:r>
          </a:p>
        </p:txBody>
      </p:sp>
      <p:sp>
        <p:nvSpPr>
          <p:cNvPr id="21" name="Text Placeholder 20">
            <a:extLst>
              <a:ext uri="{FF2B5EF4-FFF2-40B4-BE49-F238E27FC236}">
                <a16:creationId xmlns:a16="http://schemas.microsoft.com/office/drawing/2014/main" id="{70A1A5CE-BD0B-A6C2-3753-08594125AE23}"/>
              </a:ext>
            </a:extLst>
          </p:cNvPr>
          <p:cNvSpPr>
            <a:spLocks noGrp="1"/>
          </p:cNvSpPr>
          <p:nvPr>
            <p:ph type="body" sz="quarter" idx="14"/>
          </p:nvPr>
        </p:nvSpPr>
        <p:spPr>
          <a:xfrm>
            <a:off x="6704318" y="1502232"/>
            <a:ext cx="4804984" cy="689519"/>
          </a:xfrm>
        </p:spPr>
        <p:txBody>
          <a:bodyPr/>
          <a:lstStyle/>
          <a:p>
            <a:r>
              <a:rPr lang="en-GB" sz="2400" dirty="0">
                <a:effectLst/>
                <a:latin typeface="Calibri" panose="020F0502020204030204" pitchFamily="34" charset="0"/>
                <a:ea typeface="Calibri" panose="020F0502020204030204" pitchFamily="34" charset="0"/>
              </a:rPr>
              <a:t>Wat is een CV en waarom heb ik er een nodig? </a:t>
            </a:r>
            <a:endParaRPr lang="en-US" sz="2400" dirty="0"/>
          </a:p>
        </p:txBody>
      </p:sp>
      <p:sp>
        <p:nvSpPr>
          <p:cNvPr id="23" name="Text Placeholder 22">
            <a:extLst>
              <a:ext uri="{FF2B5EF4-FFF2-40B4-BE49-F238E27FC236}">
                <a16:creationId xmlns:a16="http://schemas.microsoft.com/office/drawing/2014/main" id="{9E1E7557-624B-34E8-1A3F-66256A3FA1BB}"/>
              </a:ext>
            </a:extLst>
          </p:cNvPr>
          <p:cNvSpPr>
            <a:spLocks noGrp="1"/>
          </p:cNvSpPr>
          <p:nvPr>
            <p:ph type="body" sz="quarter" idx="29"/>
          </p:nvPr>
        </p:nvSpPr>
        <p:spPr>
          <a:xfrm>
            <a:off x="5988941" y="2214022"/>
            <a:ext cx="700387" cy="689518"/>
          </a:xfrm>
        </p:spPr>
        <p:txBody>
          <a:bodyPr/>
          <a:lstStyle/>
          <a:p>
            <a:r>
              <a:rPr lang="en-US" dirty="0"/>
              <a:t>02</a:t>
            </a:r>
          </a:p>
        </p:txBody>
      </p:sp>
      <p:sp>
        <p:nvSpPr>
          <p:cNvPr id="25" name="Text Placeholder 24">
            <a:extLst>
              <a:ext uri="{FF2B5EF4-FFF2-40B4-BE49-F238E27FC236}">
                <a16:creationId xmlns:a16="http://schemas.microsoft.com/office/drawing/2014/main" id="{ECEC036F-1F07-5075-F1F7-9BBBB7240855}"/>
              </a:ext>
            </a:extLst>
          </p:cNvPr>
          <p:cNvSpPr>
            <a:spLocks noGrp="1"/>
          </p:cNvSpPr>
          <p:nvPr>
            <p:ph type="body" sz="quarter" idx="30"/>
          </p:nvPr>
        </p:nvSpPr>
        <p:spPr>
          <a:xfrm>
            <a:off x="6704318" y="2214022"/>
            <a:ext cx="4804984" cy="689519"/>
          </a:xfrm>
        </p:spPr>
        <p:txBody>
          <a:bodyPr/>
          <a:lstStyle/>
          <a:p>
            <a:pPr>
              <a:lnSpc>
                <a:spcPct val="107000"/>
              </a:lnSpc>
              <a:spcAft>
                <a:spcPts val="800"/>
              </a:spcAft>
            </a:pPr>
            <a:r>
              <a:rPr lang="sv-SE" sz="2400" dirty="0">
                <a:effectLst/>
                <a:latin typeface="Calibri" panose="020F0502020204030204" pitchFamily="34" charset="0"/>
                <a:ea typeface="Calibri" panose="020F0502020204030204" pitchFamily="34" charset="0"/>
              </a:rPr>
              <a:t>Tips voor een </a:t>
            </a:r>
            <a:r>
              <a:rPr lang="sv-SE" sz="2400" dirty="0">
                <a:latin typeface="Calibri" panose="020F0502020204030204" pitchFamily="34" charset="0"/>
                <a:ea typeface="Calibri" panose="020F0502020204030204" pitchFamily="34" charset="0"/>
              </a:rPr>
              <a:t>goed </a:t>
            </a:r>
            <a:r>
              <a:rPr lang="sv-SE" sz="2400" dirty="0">
                <a:effectLst/>
                <a:latin typeface="Calibri" panose="020F0502020204030204" pitchFamily="34" charset="0"/>
                <a:ea typeface="Calibri" panose="020F0502020204030204" pitchFamily="34" charset="0"/>
              </a:rPr>
              <a:t>CV</a:t>
            </a:r>
          </a:p>
        </p:txBody>
      </p:sp>
      <p:sp>
        <p:nvSpPr>
          <p:cNvPr id="27" name="Text Placeholder 26">
            <a:extLst>
              <a:ext uri="{FF2B5EF4-FFF2-40B4-BE49-F238E27FC236}">
                <a16:creationId xmlns:a16="http://schemas.microsoft.com/office/drawing/2014/main" id="{244D583B-8ECF-26EB-B743-57BF243E543D}"/>
              </a:ext>
            </a:extLst>
          </p:cNvPr>
          <p:cNvSpPr>
            <a:spLocks noGrp="1"/>
          </p:cNvSpPr>
          <p:nvPr>
            <p:ph type="body" sz="quarter" idx="31"/>
          </p:nvPr>
        </p:nvSpPr>
        <p:spPr>
          <a:xfrm>
            <a:off x="5988941" y="2925809"/>
            <a:ext cx="700387" cy="689518"/>
          </a:xfrm>
        </p:spPr>
        <p:txBody>
          <a:bodyPr/>
          <a:lstStyle/>
          <a:p>
            <a:r>
              <a:rPr lang="en-US" dirty="0"/>
              <a:t>03</a:t>
            </a:r>
          </a:p>
        </p:txBody>
      </p:sp>
      <p:sp>
        <p:nvSpPr>
          <p:cNvPr id="29" name="Text Placeholder 28">
            <a:extLst>
              <a:ext uri="{FF2B5EF4-FFF2-40B4-BE49-F238E27FC236}">
                <a16:creationId xmlns:a16="http://schemas.microsoft.com/office/drawing/2014/main" id="{329722A7-85F3-6333-1B29-589BCF5EE4C4}"/>
              </a:ext>
            </a:extLst>
          </p:cNvPr>
          <p:cNvSpPr>
            <a:spLocks noGrp="1"/>
          </p:cNvSpPr>
          <p:nvPr>
            <p:ph type="body" sz="quarter" idx="32"/>
          </p:nvPr>
        </p:nvSpPr>
        <p:spPr>
          <a:xfrm>
            <a:off x="6704318" y="2925809"/>
            <a:ext cx="4804984" cy="689519"/>
          </a:xfrm>
        </p:spPr>
        <p:txBody>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rPr>
              <a:t>Referenties en referenten</a:t>
            </a:r>
          </a:p>
        </p:txBody>
      </p:sp>
      <p:sp>
        <p:nvSpPr>
          <p:cNvPr id="20" name="Text Placeholder 2">
            <a:extLst>
              <a:ext uri="{FF2B5EF4-FFF2-40B4-BE49-F238E27FC236}">
                <a16:creationId xmlns:a16="http://schemas.microsoft.com/office/drawing/2014/main" id="{E9550D01-52A0-408C-C979-6B9D15CC40A1}"/>
              </a:ext>
            </a:extLst>
          </p:cNvPr>
          <p:cNvSpPr txBox="1">
            <a:spLocks/>
          </p:cNvSpPr>
          <p:nvPr/>
        </p:nvSpPr>
        <p:spPr>
          <a:xfrm>
            <a:off x="501344" y="1636148"/>
            <a:ext cx="5176670" cy="6973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600"/>
              </a:lnSpc>
              <a:spcBef>
                <a:spcPts val="0"/>
              </a:spcBef>
            </a:pPr>
            <a:r>
              <a:rPr lang="en-US" sz="6000" b="1"/>
              <a:t>Module CV Schrijven</a:t>
            </a:r>
            <a:endParaRPr lang="en-US" sz="6000" b="1" dirty="0"/>
          </a:p>
        </p:txBody>
      </p:sp>
      <p:pic>
        <p:nvPicPr>
          <p:cNvPr id="5" name="Picture 4" descr="A close-up of a text&#10;&#10;Description automatically generated">
            <a:extLst>
              <a:ext uri="{FF2B5EF4-FFF2-40B4-BE49-F238E27FC236}">
                <a16:creationId xmlns:a16="http://schemas.microsoft.com/office/drawing/2014/main" id="{38D2AA2A-A6CA-E44A-1F4B-C69D0257EC91}"/>
              </a:ext>
            </a:extLst>
          </p:cNvPr>
          <p:cNvPicPr>
            <a:picLocks noChangeAspect="1"/>
          </p:cNvPicPr>
          <p:nvPr/>
        </p:nvPicPr>
        <p:blipFill>
          <a:blip r:embed="rId2"/>
          <a:stretch>
            <a:fillRect/>
          </a:stretch>
        </p:blipFill>
        <p:spPr>
          <a:xfrm>
            <a:off x="7626019" y="5355768"/>
            <a:ext cx="4429328" cy="780961"/>
          </a:xfrm>
          <a:prstGeom prst="rect">
            <a:avLst/>
          </a:prstGeom>
        </p:spPr>
      </p:pic>
      <p:pic>
        <p:nvPicPr>
          <p:cNvPr id="7" name="Picture 6">
            <a:extLst>
              <a:ext uri="{FF2B5EF4-FFF2-40B4-BE49-F238E27FC236}">
                <a16:creationId xmlns:a16="http://schemas.microsoft.com/office/drawing/2014/main" id="{08897020-1229-68A0-C639-A775720E0A4D}"/>
              </a:ext>
            </a:extLst>
          </p:cNvPr>
          <p:cNvPicPr>
            <a:picLocks noChangeAspect="1"/>
          </p:cNvPicPr>
          <p:nvPr/>
        </p:nvPicPr>
        <p:blipFill>
          <a:blip r:embed="rId3"/>
          <a:stretch>
            <a:fillRect/>
          </a:stretch>
        </p:blipFill>
        <p:spPr>
          <a:xfrm>
            <a:off x="9467519" y="4704731"/>
            <a:ext cx="2587828" cy="545626"/>
          </a:xfrm>
          <a:prstGeom prst="rect">
            <a:avLst/>
          </a:prstGeom>
        </p:spPr>
      </p:pic>
    </p:spTree>
    <p:extLst>
      <p:ext uri="{BB962C8B-B14F-4D97-AF65-F5344CB8AC3E}">
        <p14:creationId xmlns:p14="http://schemas.microsoft.com/office/powerpoint/2010/main" val="2536835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b="1" dirty="0">
                <a:solidFill>
                  <a:srgbClr val="382B1B"/>
                </a:solidFill>
                <a:latin typeface="Calibri" panose="020F0502020204030204" pitchFamily="34" charset="0"/>
                <a:ea typeface="Calibri" panose="020F0502020204030204" pitchFamily="34" charset="0"/>
                <a:cs typeface="Calibri" panose="020F0502020204030204" pitchFamily="34" charset="0"/>
              </a:rPr>
              <a:t>Onderwijs en kwalificaties</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Begin met je meest recente kwalificaties. Je moet de vakken vermelden die je hebt gestudeerd, zelfs als je geen examen hebt gedaan of geslaagd bent, vooral als het onderwerp relevant is voor de baan waarop je solliciteert.</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Als je onderscheidingen of prijzen hebt behaald voor bepaalde vakken, vermeld dit dan ook.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Zorg ervoor dat alle informatie juist en nauwkeurig is, zonder spelfouten </a:t>
            </a: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Houd je CV up-to-date</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2" name="Graphic 1" descr="Repeat outline">
            <a:extLst>
              <a:ext uri="{FF2B5EF4-FFF2-40B4-BE49-F238E27FC236}">
                <a16:creationId xmlns:a16="http://schemas.microsoft.com/office/drawing/2014/main" id="{CB6B6FF1-F02D-9C6F-8C7F-D7B572F2B6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2509602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FDD35-2F94-D328-7618-5F820724D09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BFACCE3-54E9-88C9-A362-F9AA1A36228E}"/>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A7D16B6-AE62-1985-42F5-9BF12539D94D}"/>
              </a:ext>
            </a:extLst>
          </p:cNvPr>
          <p:cNvSpPr txBox="1">
            <a:spLocks/>
          </p:cNvSpPr>
          <p:nvPr/>
        </p:nvSpPr>
        <p:spPr>
          <a:xfrm>
            <a:off x="3697357" y="2195109"/>
            <a:ext cx="7860059"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https://barclayslifeskills.com/i-want-help-applying-for-jobs/school/cv-builder/</a:t>
            </a:r>
            <a:endParaRPr lang="en-IE" sz="2400" dirty="0">
              <a:effectLst/>
              <a:latin typeface="Aptos" panose="020B0004020202020204" pitchFamily="34" charset="0"/>
              <a:ea typeface="Aptos" panose="020B0004020202020204" pitchFamily="34" charset="0"/>
              <a:cs typeface="Aptos" panose="020B0004020202020204" pitchFamily="34" charset="0"/>
            </a:endParaRPr>
          </a:p>
          <a:p>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https://novoresume.co.uk/</a:t>
            </a:r>
            <a:endPar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endParaRPr>
          </a:p>
          <a:p>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4"/>
              </a:rPr>
              <a:t>https://www.livecareer.com/</a:t>
            </a:r>
            <a:endParaRPr lang="en-IE" sz="2400" dirty="0">
              <a:effectLst/>
              <a:latin typeface="Aptos" panose="020B0004020202020204" pitchFamily="34" charset="0"/>
              <a:ea typeface="Aptos" panose="020B0004020202020204" pitchFamily="34" charset="0"/>
              <a:cs typeface="Aptos" panose="020B0004020202020204" pitchFamily="34" charset="0"/>
            </a:endParaRPr>
          </a:p>
          <a:p>
            <a:r>
              <a:rPr lang="en-GB" sz="24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5"/>
              </a:rPr>
              <a:t>https://bestonlineresume.com/ </a:t>
            </a:r>
            <a:endParaRPr lang="en-IE" sz="2400" dirty="0">
              <a:effectLst/>
              <a:latin typeface="Aptos" panose="020B0004020202020204" pitchFamily="34" charset="0"/>
              <a:ea typeface="Aptos" panose="020B0004020202020204" pitchFamily="34" charset="0"/>
              <a:cs typeface="Aptos" panose="020B0004020202020204" pitchFamily="34" charset="0"/>
            </a:endParaRPr>
          </a:p>
        </p:txBody>
      </p:sp>
      <p:cxnSp>
        <p:nvCxnSpPr>
          <p:cNvPr id="26" name="Straight Connector 25">
            <a:extLst>
              <a:ext uri="{FF2B5EF4-FFF2-40B4-BE49-F238E27FC236}">
                <a16:creationId xmlns:a16="http://schemas.microsoft.com/office/drawing/2014/main" id="{5BBE2D94-8649-B077-7291-8AF16138C534}"/>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55ABEFE7-ED8D-3F21-B96D-F9A8F3D71010}"/>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7358646E-1E01-B7AB-8C2D-E9E246137128}"/>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82AF0B8-F23C-CCAB-9F57-E126648DA770}"/>
              </a:ext>
            </a:extLst>
          </p:cNvPr>
          <p:cNvSpPr txBox="1">
            <a:spLocks/>
          </p:cNvSpPr>
          <p:nvPr/>
        </p:nvSpPr>
        <p:spPr>
          <a:xfrm>
            <a:off x="3684706" y="901958"/>
            <a:ext cx="7679034" cy="648545"/>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Gebruik deze hulpmiddelen om te helpen</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EE5B9FA4-AE10-1B6A-C3DF-3CF19B1F7210}"/>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10</a:t>
            </a:r>
          </a:p>
        </p:txBody>
      </p:sp>
      <p:pic>
        <p:nvPicPr>
          <p:cNvPr id="2" name="Graphic 1" descr="Repeat outline">
            <a:extLst>
              <a:ext uri="{FF2B5EF4-FFF2-40B4-BE49-F238E27FC236}">
                <a16:creationId xmlns:a16="http://schemas.microsoft.com/office/drawing/2014/main" id="{065A38B5-7B38-ED1B-6AE5-99455D41FE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84946" y="4613223"/>
            <a:ext cx="1330377" cy="1330377"/>
          </a:xfrm>
          <a:prstGeom prst="rect">
            <a:avLst/>
          </a:prstGeom>
        </p:spPr>
      </p:pic>
    </p:spTree>
    <p:extLst>
      <p:ext uri="{BB962C8B-B14F-4D97-AF65-F5344CB8AC3E}">
        <p14:creationId xmlns:p14="http://schemas.microsoft.com/office/powerpoint/2010/main" val="1525276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a:xfrm>
            <a:off x="1178255" y="781825"/>
            <a:ext cx="7176159" cy="3217862"/>
          </a:xfrm>
        </p:spPr>
        <p:txBody>
          <a:bodyPr/>
          <a:lstStyle/>
          <a:p>
            <a:r>
              <a:rPr lang="en-US" dirty="0"/>
              <a:t>03</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1219584" y="2024838"/>
            <a:ext cx="7176159" cy="3217862"/>
          </a:xfrm>
        </p:spPr>
        <p:txBody>
          <a:bodyPr/>
          <a:lstStyle/>
          <a:p>
            <a:r>
              <a:rPr lang="sv-SE" sz="6000" dirty="0" err="1">
                <a:effectLst/>
                <a:latin typeface="Calibri" panose="020F0502020204030204" pitchFamily="34" charset="0"/>
                <a:ea typeface="Calibri" panose="020F0502020204030204" pitchFamily="34" charset="0"/>
              </a:rPr>
              <a:t>Referenties </a:t>
            </a:r>
            <a:r>
              <a:rPr lang="sv-SE" sz="6000" dirty="0">
                <a:effectLst/>
                <a:latin typeface="Calibri" panose="020F0502020204030204" pitchFamily="34" charset="0"/>
                <a:ea typeface="Calibri" panose="020F0502020204030204" pitchFamily="34" charset="0"/>
              </a:rPr>
              <a:t>en referenten</a:t>
            </a:r>
          </a:p>
          <a:p>
            <a:endParaRPr lang="sv-SE" sz="6000" dirty="0">
              <a:effectLst/>
              <a:latin typeface="Calibri" panose="020F0502020204030204" pitchFamily="34" charset="0"/>
              <a:ea typeface="Calibri" panose="020F0502020204030204" pitchFamily="34" charset="0"/>
            </a:endParaRPr>
          </a:p>
          <a:p>
            <a:endParaRPr lang="sv-SE" sz="6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78169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A10BC7-82BF-015B-4A9D-EF020CBC86C2}"/>
              </a:ext>
            </a:extLst>
          </p:cNvPr>
          <p:cNvSpPr/>
          <p:nvPr/>
        </p:nvSpPr>
        <p:spPr>
          <a:xfrm>
            <a:off x="-11706" y="1496795"/>
            <a:ext cx="4961744" cy="5568848"/>
          </a:xfrm>
          <a:prstGeom prst="rect">
            <a:avLst/>
          </a:prstGeom>
          <a:gradFill>
            <a:gsLst>
              <a:gs pos="35000">
                <a:srgbClr val="B6D1E1"/>
              </a:gs>
              <a:gs pos="69000">
                <a:srgbClr val="B6D1E1">
                  <a:alpha val="6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5543001" y="1464589"/>
            <a:ext cx="5956674" cy="1810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Hier volgt een overzicht van de meest voorkomende </a:t>
            </a:r>
          </a:p>
          <a:p>
            <a:pPr marL="0" indent="0" algn="ctr">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soorten referenties en referenten die </a:t>
            </a:r>
          </a:p>
          <a:p>
            <a:pPr marL="0" indent="0" algn="ctr">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kan je helpen in je carrière:</a:t>
            </a: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5483471" y="760052"/>
            <a:ext cx="6075734" cy="9512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80"/>
              </a:lnSpc>
              <a:spcBef>
                <a:spcPts val="0"/>
              </a:spcBef>
              <a:buClr>
                <a:srgbClr val="382B1B"/>
              </a:buClr>
              <a:buNone/>
            </a:pPr>
            <a:r>
              <a:rPr lang="en-GB" sz="3200" b="1" dirty="0">
                <a:solidFill>
                  <a:srgbClr val="84BFA4"/>
                </a:solidFill>
                <a:latin typeface="Calibri" panose="020F0502020204030204" pitchFamily="34" charset="0"/>
                <a:ea typeface="Calibri" panose="020F0502020204030204" pitchFamily="34" charset="0"/>
              </a:rPr>
              <a:t>Soorten referenties en referenten</a:t>
            </a:r>
          </a:p>
          <a:p>
            <a:pPr marL="0" indent="0" algn="ctr">
              <a:lnSpc>
                <a:spcPts val="2680"/>
              </a:lnSpc>
              <a:spcBef>
                <a:spcPts val="0"/>
              </a:spcBef>
              <a:buClr>
                <a:srgbClr val="382B1B"/>
              </a:buClr>
              <a:buNone/>
            </a:pPr>
            <a:endParaRPr lang="sv-SE" sz="3200" b="1" dirty="0">
              <a:solidFill>
                <a:srgbClr val="84BFA4"/>
              </a:solidFill>
              <a:latin typeface="Calibri" panose="020F050202020403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flipH="1">
            <a:off x="5455281" y="1314688"/>
            <a:ext cx="6132114" cy="0"/>
          </a:xfrm>
          <a:prstGeom prst="line">
            <a:avLst/>
          </a:prstGeom>
          <a:ln w="28575">
            <a:solidFill>
              <a:srgbClr val="E6C8C7"/>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B0C779DD-3B38-EA35-0FDC-C1CDA7B30468}"/>
              </a:ext>
            </a:extLst>
          </p:cNvPr>
          <p:cNvSpPr txBox="1">
            <a:spLocks/>
          </p:cNvSpPr>
          <p:nvPr/>
        </p:nvSpPr>
        <p:spPr>
          <a:xfrm>
            <a:off x="414143" y="1708879"/>
            <a:ext cx="4007955" cy="20231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chemeClr val="bg1"/>
                </a:solidFill>
                <a:latin typeface="Calibri" panose="020F0502020204030204" pitchFamily="34" charset="0"/>
                <a:ea typeface="Calibri" panose="020F0502020204030204" pitchFamily="34" charset="0"/>
              </a:rPr>
              <a:t>Een werkgever hoeft meestal geen werkreferentie te geven, maar als hij dat wel doet, moet deze eerlijk en nauwkeurig zijn. Je kunt een referentie die volgens jou oneerlijk of misleidend is, aanvechten.</a:t>
            </a:r>
          </a:p>
          <a:p>
            <a:pPr marL="0" indent="0">
              <a:lnSpc>
                <a:spcPts val="2480"/>
              </a:lnSpc>
              <a:spcBef>
                <a:spcPts val="0"/>
              </a:spcBef>
              <a:buClr>
                <a:srgbClr val="382B1B"/>
              </a:buClr>
              <a:buNone/>
            </a:pPr>
            <a:endParaRPr lang="en-GB" sz="2200" dirty="0">
              <a:solidFill>
                <a:schemeClr val="bg1"/>
              </a:solidFill>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0B821D9D-EEF7-C357-91D1-CFDD371FCDAC}"/>
              </a:ext>
            </a:extLst>
          </p:cNvPr>
          <p:cNvSpPr txBox="1">
            <a:spLocks/>
          </p:cNvSpPr>
          <p:nvPr/>
        </p:nvSpPr>
        <p:spPr>
          <a:xfrm>
            <a:off x="295087" y="494676"/>
            <a:ext cx="4529161" cy="17932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80"/>
              </a:lnSpc>
              <a:spcBef>
                <a:spcPts val="0"/>
              </a:spcBef>
              <a:buClr>
                <a:srgbClr val="382B1B"/>
              </a:buClr>
              <a:buNone/>
            </a:pPr>
            <a:r>
              <a:rPr lang="en-GB" sz="4000" b="1" dirty="0">
                <a:solidFill>
                  <a:schemeClr val="bg1"/>
                </a:solidFill>
                <a:highlight>
                  <a:srgbClr val="84BFA4"/>
                </a:highlight>
                <a:latin typeface="Calibri" panose="020F0502020204030204" pitchFamily="34" charset="0"/>
                <a:ea typeface="Calibri" panose="020F0502020204030204" pitchFamily="34" charset="0"/>
              </a:rPr>
              <a:t> Referenties</a:t>
            </a:r>
            <a:r>
              <a:rPr lang="en-GB" sz="4000" b="1" dirty="0">
                <a:solidFill>
                  <a:srgbClr val="84BFA4"/>
                </a:solidFill>
                <a:highlight>
                  <a:srgbClr val="84BFA4"/>
                </a:highlight>
                <a:latin typeface="Calibri" panose="020F0502020204030204" pitchFamily="34" charset="0"/>
                <a:ea typeface="Calibri" panose="020F0502020204030204" pitchFamily="34" charset="0"/>
              </a:rPr>
              <a:t>.</a:t>
            </a:r>
          </a:p>
          <a:p>
            <a:pPr marL="0" indent="0">
              <a:lnSpc>
                <a:spcPts val="3680"/>
              </a:lnSpc>
              <a:spcBef>
                <a:spcPts val="0"/>
              </a:spcBef>
              <a:buClr>
                <a:srgbClr val="382B1B"/>
              </a:buClr>
              <a:buNone/>
            </a:pPr>
            <a:r>
              <a:rPr lang="en-GB" sz="4000" b="1" dirty="0">
                <a:solidFill>
                  <a:schemeClr val="bg1"/>
                </a:solidFill>
                <a:highlight>
                  <a:srgbClr val="84BFA4"/>
                </a:highlight>
                <a:latin typeface="Calibri" panose="020F0502020204030204" pitchFamily="34" charset="0"/>
                <a:ea typeface="Calibri" panose="020F0502020204030204" pitchFamily="34" charset="0"/>
              </a:rPr>
              <a:t> en scheidsrechters</a:t>
            </a:r>
            <a:r>
              <a:rPr lang="en-GB" sz="4000" b="1" dirty="0">
                <a:solidFill>
                  <a:srgbClr val="84BFA4"/>
                </a:solidFill>
                <a:highlight>
                  <a:srgbClr val="84BFA4"/>
                </a:highlight>
                <a:latin typeface="Calibri" panose="020F0502020204030204" pitchFamily="34" charset="0"/>
                <a:ea typeface="Calibri" panose="020F0502020204030204" pitchFamily="34" charset="0"/>
              </a:rPr>
              <a:t>.</a:t>
            </a:r>
          </a:p>
          <a:p>
            <a:pPr marL="0" indent="0">
              <a:lnSpc>
                <a:spcPts val="2680"/>
              </a:lnSpc>
              <a:spcBef>
                <a:spcPts val="0"/>
              </a:spcBef>
              <a:buClr>
                <a:srgbClr val="382B1B"/>
              </a:buClr>
              <a:buNone/>
            </a:pPr>
            <a:endParaRPr lang="sv-SE" sz="3200" b="1" dirty="0">
              <a:solidFill>
                <a:schemeClr val="bg1"/>
              </a:solidFill>
              <a:latin typeface="Calibri" panose="020F0502020204030204" pitchFamily="34" charset="0"/>
              <a:ea typeface="Calibri" panose="020F0502020204030204" pitchFamily="34" charset="0"/>
            </a:endParaRPr>
          </a:p>
        </p:txBody>
      </p:sp>
      <p:grpSp>
        <p:nvGrpSpPr>
          <p:cNvPr id="10" name="Graphic 9">
            <a:extLst>
              <a:ext uri="{FF2B5EF4-FFF2-40B4-BE49-F238E27FC236}">
                <a16:creationId xmlns:a16="http://schemas.microsoft.com/office/drawing/2014/main" id="{58EA6F05-FA5D-2366-BF09-B47161CEE962}"/>
              </a:ext>
            </a:extLst>
          </p:cNvPr>
          <p:cNvGrpSpPr/>
          <p:nvPr/>
        </p:nvGrpSpPr>
        <p:grpSpPr>
          <a:xfrm>
            <a:off x="5543401" y="2923233"/>
            <a:ext cx="1759216" cy="3934767"/>
            <a:chOff x="536178" y="2119177"/>
            <a:chExt cx="1383863" cy="3095230"/>
          </a:xfrm>
        </p:grpSpPr>
        <p:sp>
          <p:nvSpPr>
            <p:cNvPr id="11" name="Freeform 10">
              <a:extLst>
                <a:ext uri="{FF2B5EF4-FFF2-40B4-BE49-F238E27FC236}">
                  <a16:creationId xmlns:a16="http://schemas.microsoft.com/office/drawing/2014/main" id="{5CD6C95A-DFB4-5AC7-5374-1F15137FD751}"/>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DF4EBDC-1271-E0C0-A3F0-F6E5AE320650}"/>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18" name="Graphic 9">
            <a:extLst>
              <a:ext uri="{FF2B5EF4-FFF2-40B4-BE49-F238E27FC236}">
                <a16:creationId xmlns:a16="http://schemas.microsoft.com/office/drawing/2014/main" id="{A7E96E81-06E0-F0A6-FCE9-E6118242C0B1}"/>
              </a:ext>
            </a:extLst>
          </p:cNvPr>
          <p:cNvGrpSpPr/>
          <p:nvPr/>
        </p:nvGrpSpPr>
        <p:grpSpPr>
          <a:xfrm>
            <a:off x="7632789" y="2923233"/>
            <a:ext cx="1759216" cy="3934767"/>
            <a:chOff x="2115901" y="2119177"/>
            <a:chExt cx="1383863" cy="3095230"/>
          </a:xfrm>
        </p:grpSpPr>
        <p:sp>
          <p:nvSpPr>
            <p:cNvPr id="19" name="Freeform 18">
              <a:extLst>
                <a:ext uri="{FF2B5EF4-FFF2-40B4-BE49-F238E27FC236}">
                  <a16:creationId xmlns:a16="http://schemas.microsoft.com/office/drawing/2014/main" id="{E08CA200-BC44-F50C-38C5-A90AEED65BFB}"/>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8BB0337-9EA6-176D-C27F-3E4C72636B3B}"/>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1" name="Graphic 9">
            <a:extLst>
              <a:ext uri="{FF2B5EF4-FFF2-40B4-BE49-F238E27FC236}">
                <a16:creationId xmlns:a16="http://schemas.microsoft.com/office/drawing/2014/main" id="{E95A0F60-0D5F-431C-E59F-52FDF69CEAF1}"/>
              </a:ext>
            </a:extLst>
          </p:cNvPr>
          <p:cNvGrpSpPr/>
          <p:nvPr/>
        </p:nvGrpSpPr>
        <p:grpSpPr>
          <a:xfrm>
            <a:off x="9768219" y="2923233"/>
            <a:ext cx="1759216" cy="3934767"/>
            <a:chOff x="3696695" y="2119177"/>
            <a:chExt cx="1383863" cy="3095230"/>
          </a:xfrm>
        </p:grpSpPr>
        <p:sp>
          <p:nvSpPr>
            <p:cNvPr id="22" name="Freeform 21">
              <a:extLst>
                <a:ext uri="{FF2B5EF4-FFF2-40B4-BE49-F238E27FC236}">
                  <a16:creationId xmlns:a16="http://schemas.microsoft.com/office/drawing/2014/main" id="{8C9F479D-4D74-972A-DF74-320094FAB5DB}"/>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569A24-4427-7B55-A498-3ADF486219B8}"/>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AF70DA30-96A2-41BA-8E33-6E65ABD538D6}"/>
              </a:ext>
            </a:extLst>
          </p:cNvPr>
          <p:cNvGrpSpPr/>
          <p:nvPr/>
        </p:nvGrpSpPr>
        <p:grpSpPr>
          <a:xfrm>
            <a:off x="9724382" y="4625878"/>
            <a:ext cx="1879733" cy="1927992"/>
            <a:chOff x="9972379" y="3532891"/>
            <a:chExt cx="1478666" cy="1516629"/>
          </a:xfrm>
        </p:grpSpPr>
        <p:sp>
          <p:nvSpPr>
            <p:cNvPr id="47" name="Text Placeholder 23">
              <a:extLst>
                <a:ext uri="{FF2B5EF4-FFF2-40B4-BE49-F238E27FC236}">
                  <a16:creationId xmlns:a16="http://schemas.microsoft.com/office/drawing/2014/main" id="{737C140B-7DCD-9C1C-06FD-2C8D495188F8}"/>
                </a:ext>
              </a:extLst>
            </p:cNvPr>
            <p:cNvSpPr txBox="1">
              <a:spLocks/>
            </p:cNvSpPr>
            <p:nvPr/>
          </p:nvSpPr>
          <p:spPr>
            <a:xfrm>
              <a:off x="9973661" y="3532891"/>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48" name="Text Placeholder 23">
              <a:extLst>
                <a:ext uri="{FF2B5EF4-FFF2-40B4-BE49-F238E27FC236}">
                  <a16:creationId xmlns:a16="http://schemas.microsoft.com/office/drawing/2014/main" id="{DBACAD2D-D6D3-792B-5777-208A34366E16}"/>
                </a:ext>
              </a:extLst>
            </p:cNvPr>
            <p:cNvSpPr txBox="1">
              <a:spLocks/>
            </p:cNvSpPr>
            <p:nvPr/>
          </p:nvSpPr>
          <p:spPr>
            <a:xfrm>
              <a:off x="9972379" y="4124960"/>
              <a:ext cx="1478666" cy="92456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200" b="1" dirty="0">
                  <a:latin typeface="Calibri" panose="020F0502020204030204" pitchFamily="34" charset="0"/>
                  <a:ea typeface="Calibri" panose="020F0502020204030204" pitchFamily="34" charset="0"/>
                </a:rPr>
                <a:t>Persoonlijke of karakter referentie en referenten</a:t>
              </a:r>
            </a:p>
            <a:p>
              <a:pPr>
                <a:lnSpc>
                  <a:spcPts val="2340"/>
                </a:lnSpc>
              </a:pPr>
              <a:endParaRPr lang="en-US" sz="2200" dirty="0"/>
            </a:p>
          </p:txBody>
        </p:sp>
      </p:grpSp>
      <p:grpSp>
        <p:nvGrpSpPr>
          <p:cNvPr id="49" name="Group 48">
            <a:extLst>
              <a:ext uri="{FF2B5EF4-FFF2-40B4-BE49-F238E27FC236}">
                <a16:creationId xmlns:a16="http://schemas.microsoft.com/office/drawing/2014/main" id="{6343E274-5CA4-DFC0-7FFE-17AD35955D40}"/>
              </a:ext>
            </a:extLst>
          </p:cNvPr>
          <p:cNvGrpSpPr/>
          <p:nvPr/>
        </p:nvGrpSpPr>
        <p:grpSpPr>
          <a:xfrm>
            <a:off x="7574626" y="4640870"/>
            <a:ext cx="1879733" cy="1913002"/>
            <a:chOff x="9972379" y="3544683"/>
            <a:chExt cx="1478666" cy="1504837"/>
          </a:xfrm>
        </p:grpSpPr>
        <p:sp>
          <p:nvSpPr>
            <p:cNvPr id="50" name="Text Placeholder 23">
              <a:extLst>
                <a:ext uri="{FF2B5EF4-FFF2-40B4-BE49-F238E27FC236}">
                  <a16:creationId xmlns:a16="http://schemas.microsoft.com/office/drawing/2014/main" id="{BD30C0DB-C189-AA32-A350-918ACE80175F}"/>
                </a:ext>
              </a:extLst>
            </p:cNvPr>
            <p:cNvSpPr txBox="1">
              <a:spLocks/>
            </p:cNvSpPr>
            <p:nvPr/>
          </p:nvSpPr>
          <p:spPr>
            <a:xfrm>
              <a:off x="9973661" y="354468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51" name="Text Placeholder 23">
              <a:extLst>
                <a:ext uri="{FF2B5EF4-FFF2-40B4-BE49-F238E27FC236}">
                  <a16:creationId xmlns:a16="http://schemas.microsoft.com/office/drawing/2014/main" id="{BAFB30F5-E010-0699-E493-B712F89DD3A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Academische referenties en referenten</a:t>
              </a:r>
            </a:p>
            <a:p>
              <a:endParaRPr lang="en-US" sz="2200" dirty="0"/>
            </a:p>
          </p:txBody>
        </p:sp>
      </p:grpSp>
      <p:grpSp>
        <p:nvGrpSpPr>
          <p:cNvPr id="52" name="Group 51">
            <a:extLst>
              <a:ext uri="{FF2B5EF4-FFF2-40B4-BE49-F238E27FC236}">
                <a16:creationId xmlns:a16="http://schemas.microsoft.com/office/drawing/2014/main" id="{4E9CB6F2-9B5C-77B9-1154-8DFAC4678AAE}"/>
              </a:ext>
            </a:extLst>
          </p:cNvPr>
          <p:cNvGrpSpPr/>
          <p:nvPr/>
        </p:nvGrpSpPr>
        <p:grpSpPr>
          <a:xfrm>
            <a:off x="5486959" y="4655859"/>
            <a:ext cx="1893092" cy="1898011"/>
            <a:chOff x="9961870" y="3556475"/>
            <a:chExt cx="1489175" cy="1493045"/>
          </a:xfrm>
        </p:grpSpPr>
        <p:sp>
          <p:nvSpPr>
            <p:cNvPr id="53" name="Text Placeholder 23">
              <a:extLst>
                <a:ext uri="{FF2B5EF4-FFF2-40B4-BE49-F238E27FC236}">
                  <a16:creationId xmlns:a16="http://schemas.microsoft.com/office/drawing/2014/main" id="{10E6AD0D-1357-3350-F8E4-D700CEB4103F}"/>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54" name="Text Placeholder 23">
              <a:extLst>
                <a:ext uri="{FF2B5EF4-FFF2-40B4-BE49-F238E27FC236}">
                  <a16:creationId xmlns:a16="http://schemas.microsoft.com/office/drawing/2014/main" id="{BC23F654-7107-79D9-61C1-B0D934F6EF9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Professionele referenties en referenten</a:t>
              </a:r>
            </a:p>
            <a:p>
              <a:endParaRPr lang="en-US" sz="2200" dirty="0"/>
            </a:p>
          </p:txBody>
        </p:sp>
      </p:grpSp>
      <p:grpSp>
        <p:nvGrpSpPr>
          <p:cNvPr id="60" name="Graphic 3">
            <a:extLst>
              <a:ext uri="{FF2B5EF4-FFF2-40B4-BE49-F238E27FC236}">
                <a16:creationId xmlns:a16="http://schemas.microsoft.com/office/drawing/2014/main" id="{F5A4580B-7F61-F3AF-15C9-92C940910419}"/>
              </a:ext>
            </a:extLst>
          </p:cNvPr>
          <p:cNvGrpSpPr/>
          <p:nvPr/>
        </p:nvGrpSpPr>
        <p:grpSpPr>
          <a:xfrm>
            <a:off x="5919865" y="3327816"/>
            <a:ext cx="1094194" cy="798488"/>
            <a:chOff x="8408232" y="3880051"/>
            <a:chExt cx="1097482" cy="800887"/>
          </a:xfrm>
          <a:solidFill>
            <a:srgbClr val="382B1B"/>
          </a:solidFill>
        </p:grpSpPr>
        <p:sp>
          <p:nvSpPr>
            <p:cNvPr id="61" name="Freeform 60">
              <a:extLst>
                <a:ext uri="{FF2B5EF4-FFF2-40B4-BE49-F238E27FC236}">
                  <a16:creationId xmlns:a16="http://schemas.microsoft.com/office/drawing/2014/main" id="{D92858E1-F4C7-C4E6-8D54-8C634F1A0C67}"/>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62" name="Graphic 3">
              <a:extLst>
                <a:ext uri="{FF2B5EF4-FFF2-40B4-BE49-F238E27FC236}">
                  <a16:creationId xmlns:a16="http://schemas.microsoft.com/office/drawing/2014/main" id="{D7F38821-ADB5-8447-A9D0-21584DEC160E}"/>
                </a:ext>
              </a:extLst>
            </p:cNvPr>
            <p:cNvGrpSpPr/>
            <p:nvPr/>
          </p:nvGrpSpPr>
          <p:grpSpPr>
            <a:xfrm>
              <a:off x="8408232" y="3880051"/>
              <a:ext cx="1097482" cy="800887"/>
              <a:chOff x="8408232" y="3880051"/>
              <a:chExt cx="1097482" cy="800887"/>
            </a:xfrm>
            <a:grpFill/>
          </p:grpSpPr>
          <p:sp>
            <p:nvSpPr>
              <p:cNvPr id="63" name="Freeform 62">
                <a:extLst>
                  <a:ext uri="{FF2B5EF4-FFF2-40B4-BE49-F238E27FC236}">
                    <a16:creationId xmlns:a16="http://schemas.microsoft.com/office/drawing/2014/main" id="{13ABA053-7245-1528-722F-7C6387456ACE}"/>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82F12C8-2861-924C-8667-69B15F2E27DE}"/>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F09506-1EB5-2CBA-CDFB-023D3176C4A4}"/>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DE5823A-BA54-BE8F-84BE-D28F20160BF7}"/>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F95FD7F-F22E-A492-7485-94766B3C1695}"/>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282168A-2EA1-5085-08D1-D5CBAA1419C6}"/>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
        <p:nvSpPr>
          <p:cNvPr id="72" name="Freeform 71">
            <a:extLst>
              <a:ext uri="{FF2B5EF4-FFF2-40B4-BE49-F238E27FC236}">
                <a16:creationId xmlns:a16="http://schemas.microsoft.com/office/drawing/2014/main" id="{E87E1D81-B132-83FC-D822-8A659CD404AF}"/>
              </a:ext>
            </a:extLst>
          </p:cNvPr>
          <p:cNvSpPr/>
          <p:nvPr/>
        </p:nvSpPr>
        <p:spPr>
          <a:xfrm>
            <a:off x="10221887" y="3219588"/>
            <a:ext cx="814147" cy="1097579"/>
          </a:xfrm>
          <a:custGeom>
            <a:avLst/>
            <a:gdLst>
              <a:gd name="connsiteX0" fmla="*/ 1671143 w 2121206"/>
              <a:gd name="connsiteY0" fmla="*/ 1615947 h 2859671"/>
              <a:gd name="connsiteX1" fmla="*/ 2069520 w 2121206"/>
              <a:gd name="connsiteY1" fmla="*/ 1959661 h 2859671"/>
              <a:gd name="connsiteX2" fmla="*/ 2120845 w 2121206"/>
              <a:gd name="connsiteY2" fmla="*/ 2208080 h 2859671"/>
              <a:gd name="connsiteX3" fmla="*/ 2120845 w 2121206"/>
              <a:gd name="connsiteY3" fmla="*/ 2808359 h 2859671"/>
              <a:gd name="connsiteX4" fmla="*/ 2068705 w 2121206"/>
              <a:gd name="connsiteY4" fmla="*/ 2859672 h 2859671"/>
              <a:gd name="connsiteX5" fmla="*/ 1144861 w 2121206"/>
              <a:gd name="connsiteY5" fmla="*/ 2859672 h 2859671"/>
              <a:gd name="connsiteX6" fmla="*/ 401060 w 2121206"/>
              <a:gd name="connsiteY6" fmla="*/ 2859672 h 2859671"/>
              <a:gd name="connsiteX7" fmla="*/ 54007 w 2121206"/>
              <a:gd name="connsiteY7" fmla="*/ 2859672 h 2859671"/>
              <a:gd name="connsiteX8" fmla="*/ 1053 w 2121206"/>
              <a:gd name="connsiteY8" fmla="*/ 2805916 h 2859671"/>
              <a:gd name="connsiteX9" fmla="*/ 238 w 2121206"/>
              <a:gd name="connsiteY9" fmla="*/ 2242289 h 2859671"/>
              <a:gd name="connsiteX10" fmla="*/ 449126 w 2121206"/>
              <a:gd name="connsiteY10" fmla="*/ 1615947 h 2859671"/>
              <a:gd name="connsiteX11" fmla="*/ 428759 w 2121206"/>
              <a:gd name="connsiteY11" fmla="*/ 1602101 h 2859671"/>
              <a:gd name="connsiteX12" fmla="*/ 223460 w 2121206"/>
              <a:gd name="connsiteY12" fmla="*/ 1361826 h 2859671"/>
              <a:gd name="connsiteX13" fmla="*/ 247085 w 2121206"/>
              <a:gd name="connsiteY13" fmla="*/ 1300740 h 2859671"/>
              <a:gd name="connsiteX14" fmla="*/ 520817 w 2121206"/>
              <a:gd name="connsiteY14" fmla="*/ 1024627 h 2859671"/>
              <a:gd name="connsiteX15" fmla="*/ 536296 w 2121206"/>
              <a:gd name="connsiteY15" fmla="*/ 937477 h 2859671"/>
              <a:gd name="connsiteX16" fmla="*/ 682938 w 2121206"/>
              <a:gd name="connsiteY16" fmla="*/ 413760 h 2859671"/>
              <a:gd name="connsiteX17" fmla="*/ 796179 w 2121206"/>
              <a:gd name="connsiteY17" fmla="*/ 303804 h 2859671"/>
              <a:gd name="connsiteX18" fmla="*/ 814101 w 2121206"/>
              <a:gd name="connsiteY18" fmla="*/ 266338 h 2859671"/>
              <a:gd name="connsiteX19" fmla="*/ 1060949 w 2121206"/>
              <a:gd name="connsiteY19" fmla="*/ 0 h 2859671"/>
              <a:gd name="connsiteX20" fmla="*/ 1310240 w 2121206"/>
              <a:gd name="connsiteY20" fmla="*/ 268781 h 2859671"/>
              <a:gd name="connsiteX21" fmla="*/ 1321646 w 2121206"/>
              <a:gd name="connsiteY21" fmla="*/ 298918 h 2859671"/>
              <a:gd name="connsiteX22" fmla="*/ 1586416 w 2121206"/>
              <a:gd name="connsiteY22" fmla="*/ 884535 h 2859671"/>
              <a:gd name="connsiteX23" fmla="*/ 1688251 w 2121206"/>
              <a:gd name="connsiteY23" fmla="*/ 1155760 h 2859671"/>
              <a:gd name="connsiteX24" fmla="*/ 1872368 w 2121206"/>
              <a:gd name="connsiteY24" fmla="*/ 1299111 h 2859671"/>
              <a:gd name="connsiteX25" fmla="*/ 1897623 w 2121206"/>
              <a:gd name="connsiteY25" fmla="*/ 1366713 h 2859671"/>
              <a:gd name="connsiteX26" fmla="*/ 1689880 w 2121206"/>
              <a:gd name="connsiteY26" fmla="*/ 1604544 h 2859671"/>
              <a:gd name="connsiteX27" fmla="*/ 1671143 w 2121206"/>
              <a:gd name="connsiteY27" fmla="*/ 1615947 h 2859671"/>
              <a:gd name="connsiteX28" fmla="*/ 563995 w 2121206"/>
              <a:gd name="connsiteY28" fmla="*/ 1666445 h 2859671"/>
              <a:gd name="connsiteX29" fmla="*/ 507782 w 2121206"/>
              <a:gd name="connsiteY29" fmla="*/ 1672147 h 2859671"/>
              <a:gd name="connsiteX30" fmla="*/ 66227 w 2121206"/>
              <a:gd name="connsiteY30" fmla="*/ 2202379 h 2859671"/>
              <a:gd name="connsiteX31" fmla="*/ 66227 w 2121206"/>
              <a:gd name="connsiteY31" fmla="*/ 2766820 h 2859671"/>
              <a:gd name="connsiteX32" fmla="*/ 67856 w 2121206"/>
              <a:gd name="connsiteY32" fmla="*/ 2793698 h 2859671"/>
              <a:gd name="connsiteX33" fmla="*/ 316333 w 2121206"/>
              <a:gd name="connsiteY33" fmla="*/ 2793698 h 2859671"/>
              <a:gd name="connsiteX34" fmla="*/ 316333 w 2121206"/>
              <a:gd name="connsiteY34" fmla="*/ 2757861 h 2859671"/>
              <a:gd name="connsiteX35" fmla="*/ 316333 w 2121206"/>
              <a:gd name="connsiteY35" fmla="*/ 2318851 h 2859671"/>
              <a:gd name="connsiteX36" fmla="*/ 317962 w 2121206"/>
              <a:gd name="connsiteY36" fmla="*/ 2291973 h 2859671"/>
              <a:gd name="connsiteX37" fmla="*/ 348106 w 2121206"/>
              <a:gd name="connsiteY37" fmla="*/ 2264280 h 2859671"/>
              <a:gd name="connsiteX38" fmla="*/ 380693 w 2121206"/>
              <a:gd name="connsiteY38" fmla="*/ 2288715 h 2859671"/>
              <a:gd name="connsiteX39" fmla="*/ 383137 w 2121206"/>
              <a:gd name="connsiteY39" fmla="*/ 2318851 h 2859671"/>
              <a:gd name="connsiteX40" fmla="*/ 383137 w 2121206"/>
              <a:gd name="connsiteY40" fmla="*/ 2761119 h 2859671"/>
              <a:gd name="connsiteX41" fmla="*/ 384766 w 2121206"/>
              <a:gd name="connsiteY41" fmla="*/ 2793698 h 2859671"/>
              <a:gd name="connsiteX42" fmla="*/ 987628 w 2121206"/>
              <a:gd name="connsiteY42" fmla="*/ 2793698 h 2859671"/>
              <a:gd name="connsiteX43" fmla="*/ 963187 w 2121206"/>
              <a:gd name="connsiteY43" fmla="*/ 2764377 h 2859671"/>
              <a:gd name="connsiteX44" fmla="*/ 603100 w 2121206"/>
              <a:gd name="connsiteY44" fmla="*/ 2346544 h 2859671"/>
              <a:gd name="connsiteX45" fmla="*/ 577845 w 2121206"/>
              <a:gd name="connsiteY45" fmla="*/ 2169800 h 2859671"/>
              <a:gd name="connsiteX46" fmla="*/ 631613 w 2121206"/>
              <a:gd name="connsiteY46" fmla="*/ 2050884 h 2859671"/>
              <a:gd name="connsiteX47" fmla="*/ 498006 w 2121206"/>
              <a:gd name="connsiteY47" fmla="*/ 1975951 h 2859671"/>
              <a:gd name="connsiteX48" fmla="*/ 474381 w 2121206"/>
              <a:gd name="connsiteY48" fmla="*/ 1914050 h 2859671"/>
              <a:gd name="connsiteX49" fmla="*/ 524076 w 2121206"/>
              <a:gd name="connsiteY49" fmla="*/ 1776401 h 2859671"/>
              <a:gd name="connsiteX50" fmla="*/ 563995 w 2121206"/>
              <a:gd name="connsiteY50" fmla="*/ 1666445 h 2859671"/>
              <a:gd name="connsiteX51" fmla="*/ 1557088 w 2121206"/>
              <a:gd name="connsiteY51" fmla="*/ 1666445 h 2859671"/>
              <a:gd name="connsiteX52" fmla="*/ 1644258 w 2121206"/>
              <a:gd name="connsiteY52" fmla="*/ 1906720 h 2859671"/>
              <a:gd name="connsiteX53" fmla="*/ 1619003 w 2121206"/>
              <a:gd name="connsiteY53" fmla="*/ 1977580 h 2859671"/>
              <a:gd name="connsiteX54" fmla="*/ 1490284 w 2121206"/>
              <a:gd name="connsiteY54" fmla="*/ 2050070 h 2859671"/>
              <a:gd name="connsiteX55" fmla="*/ 1570123 w 2121206"/>
              <a:gd name="connsiteY55" fmla="*/ 2222742 h 2859671"/>
              <a:gd name="connsiteX56" fmla="*/ 1558717 w 2121206"/>
              <a:gd name="connsiteY56" fmla="*/ 2301747 h 2859671"/>
              <a:gd name="connsiteX57" fmla="*/ 1160339 w 2121206"/>
              <a:gd name="connsiteY57" fmla="*/ 2762748 h 2859671"/>
              <a:gd name="connsiteX58" fmla="*/ 1135899 w 2121206"/>
              <a:gd name="connsiteY58" fmla="*/ 2792884 h 2859671"/>
              <a:gd name="connsiteX59" fmla="*/ 1740390 w 2121206"/>
              <a:gd name="connsiteY59" fmla="*/ 2792884 h 2859671"/>
              <a:gd name="connsiteX60" fmla="*/ 1740390 w 2121206"/>
              <a:gd name="connsiteY60" fmla="*/ 2757861 h 2859671"/>
              <a:gd name="connsiteX61" fmla="*/ 1740390 w 2121206"/>
              <a:gd name="connsiteY61" fmla="*/ 2324553 h 2859671"/>
              <a:gd name="connsiteX62" fmla="*/ 1742020 w 2121206"/>
              <a:gd name="connsiteY62" fmla="*/ 2291973 h 2859671"/>
              <a:gd name="connsiteX63" fmla="*/ 1773792 w 2121206"/>
              <a:gd name="connsiteY63" fmla="*/ 2263466 h 2859671"/>
              <a:gd name="connsiteX64" fmla="*/ 1805565 w 2121206"/>
              <a:gd name="connsiteY64" fmla="*/ 2292788 h 2859671"/>
              <a:gd name="connsiteX65" fmla="*/ 1806379 w 2121206"/>
              <a:gd name="connsiteY65" fmla="*/ 2316408 h 2859671"/>
              <a:gd name="connsiteX66" fmla="*/ 1806379 w 2121206"/>
              <a:gd name="connsiteY66" fmla="*/ 2758676 h 2859671"/>
              <a:gd name="connsiteX67" fmla="*/ 1806379 w 2121206"/>
              <a:gd name="connsiteY67" fmla="*/ 2792884 h 2859671"/>
              <a:gd name="connsiteX68" fmla="*/ 2054856 w 2121206"/>
              <a:gd name="connsiteY68" fmla="*/ 2792884 h 2859671"/>
              <a:gd name="connsiteX69" fmla="*/ 2056485 w 2121206"/>
              <a:gd name="connsiteY69" fmla="*/ 2770078 h 2859671"/>
              <a:gd name="connsiteX70" fmla="*/ 2055671 w 2121206"/>
              <a:gd name="connsiteY70" fmla="*/ 2193420 h 2859671"/>
              <a:gd name="connsiteX71" fmla="*/ 1820229 w 2121206"/>
              <a:gd name="connsiteY71" fmla="*/ 1754410 h 2859671"/>
              <a:gd name="connsiteX72" fmla="*/ 1557088 w 2121206"/>
              <a:gd name="connsiteY72" fmla="*/ 1666445 h 2859671"/>
              <a:gd name="connsiteX73" fmla="*/ 1525315 w 2121206"/>
              <a:gd name="connsiteY73" fmla="*/ 839739 h 2859671"/>
              <a:gd name="connsiteX74" fmla="*/ 1216552 w 2121206"/>
              <a:gd name="connsiteY74" fmla="*/ 663809 h 2859671"/>
              <a:gd name="connsiteX75" fmla="*/ 936303 w 2121206"/>
              <a:gd name="connsiteY75" fmla="*/ 841367 h 2859671"/>
              <a:gd name="connsiteX76" fmla="*/ 600656 w 2121206"/>
              <a:gd name="connsiteY76" fmla="*/ 837295 h 2859671"/>
              <a:gd name="connsiteX77" fmla="*/ 598212 w 2121206"/>
              <a:gd name="connsiteY77" fmla="*/ 854399 h 2859671"/>
              <a:gd name="connsiteX78" fmla="*/ 779885 w 2121206"/>
              <a:gd name="connsiteY78" fmla="*/ 1321102 h 2859671"/>
              <a:gd name="connsiteX79" fmla="*/ 1273580 w 2121206"/>
              <a:gd name="connsiteY79" fmla="*/ 1375672 h 2859671"/>
              <a:gd name="connsiteX80" fmla="*/ 1525315 w 2121206"/>
              <a:gd name="connsiteY80" fmla="*/ 839739 h 2859671"/>
              <a:gd name="connsiteX81" fmla="*/ 541184 w 2121206"/>
              <a:gd name="connsiteY81" fmla="*/ 1923824 h 2859671"/>
              <a:gd name="connsiteX82" fmla="*/ 678865 w 2121206"/>
              <a:gd name="connsiteY82" fmla="*/ 2001200 h 2859671"/>
              <a:gd name="connsiteX83" fmla="*/ 699232 w 2121206"/>
              <a:gd name="connsiteY83" fmla="*/ 2063101 h 2859671"/>
              <a:gd name="connsiteX84" fmla="*/ 622652 w 2121206"/>
              <a:gd name="connsiteY84" fmla="*/ 2229257 h 2859671"/>
              <a:gd name="connsiteX85" fmla="*/ 628355 w 2121206"/>
              <a:gd name="connsiteY85" fmla="*/ 2277312 h 2859671"/>
              <a:gd name="connsiteX86" fmla="*/ 1038952 w 2121206"/>
              <a:gd name="connsiteY86" fmla="*/ 2752160 h 2859671"/>
              <a:gd name="connsiteX87" fmla="*/ 1060134 w 2121206"/>
              <a:gd name="connsiteY87" fmla="*/ 2774965 h 2859671"/>
              <a:gd name="connsiteX88" fmla="*/ 1068281 w 2121206"/>
              <a:gd name="connsiteY88" fmla="*/ 2769264 h 2859671"/>
              <a:gd name="connsiteX89" fmla="*/ 1500060 w 2121206"/>
              <a:gd name="connsiteY89" fmla="*/ 2268353 h 2859671"/>
              <a:gd name="connsiteX90" fmla="*/ 1502504 w 2121206"/>
              <a:gd name="connsiteY90" fmla="*/ 2236588 h 2859671"/>
              <a:gd name="connsiteX91" fmla="*/ 1425925 w 2121206"/>
              <a:gd name="connsiteY91" fmla="*/ 2067174 h 2859671"/>
              <a:gd name="connsiteX92" fmla="*/ 1447106 w 2121206"/>
              <a:gd name="connsiteY92" fmla="*/ 1998757 h 2859671"/>
              <a:gd name="connsiteX93" fmla="*/ 1580713 w 2121206"/>
              <a:gd name="connsiteY93" fmla="*/ 1923009 h 2859671"/>
              <a:gd name="connsiteX94" fmla="*/ 1492728 w 2121206"/>
              <a:gd name="connsiteY94" fmla="*/ 1678663 h 2859671"/>
              <a:gd name="connsiteX95" fmla="*/ 1482137 w 2121206"/>
              <a:gd name="connsiteY95" fmla="*/ 1665631 h 2859671"/>
              <a:gd name="connsiteX96" fmla="*/ 1409631 w 2121206"/>
              <a:gd name="connsiteY96" fmla="*/ 1695767 h 2859671"/>
              <a:gd name="connsiteX97" fmla="*/ 1099239 w 2121206"/>
              <a:gd name="connsiteY97" fmla="*/ 2429622 h 2859671"/>
              <a:gd name="connsiteX98" fmla="*/ 1060949 w 2121206"/>
              <a:gd name="connsiteY98" fmla="*/ 2467088 h 2859671"/>
              <a:gd name="connsiteX99" fmla="*/ 1023474 w 2121206"/>
              <a:gd name="connsiteY99" fmla="*/ 2428807 h 2859671"/>
              <a:gd name="connsiteX100" fmla="*/ 720413 w 2121206"/>
              <a:gd name="connsiteY100" fmla="*/ 1714500 h 2859671"/>
              <a:gd name="connsiteX101" fmla="*/ 634058 w 2121206"/>
              <a:gd name="connsiteY101" fmla="*/ 1666445 h 2859671"/>
              <a:gd name="connsiteX102" fmla="*/ 541184 w 2121206"/>
              <a:gd name="connsiteY102" fmla="*/ 1923824 h 2859671"/>
              <a:gd name="connsiteX103" fmla="*/ 1517983 w 2121206"/>
              <a:gd name="connsiteY103" fmla="*/ 768878 h 2859671"/>
              <a:gd name="connsiteX104" fmla="*/ 1293132 w 2121206"/>
              <a:gd name="connsiteY104" fmla="*/ 361633 h 2859671"/>
              <a:gd name="connsiteX105" fmla="*/ 906975 w 2121206"/>
              <a:gd name="connsiteY105" fmla="*/ 316022 h 2859671"/>
              <a:gd name="connsiteX106" fmla="*/ 722857 w 2121206"/>
              <a:gd name="connsiteY106" fmla="*/ 466702 h 2859671"/>
              <a:gd name="connsiteX107" fmla="*/ 604729 w 2121206"/>
              <a:gd name="connsiteY107" fmla="*/ 768878 h 2859671"/>
              <a:gd name="connsiteX108" fmla="*/ 851577 w 2121206"/>
              <a:gd name="connsiteY108" fmla="*/ 788426 h 2859671"/>
              <a:gd name="connsiteX109" fmla="*/ 1191297 w 2121206"/>
              <a:gd name="connsiteY109" fmla="*/ 546522 h 2859671"/>
              <a:gd name="connsiteX110" fmla="*/ 1223070 w 2121206"/>
              <a:gd name="connsiteY110" fmla="*/ 525346 h 2859671"/>
              <a:gd name="connsiteX111" fmla="*/ 1251583 w 2121206"/>
              <a:gd name="connsiteY111" fmla="*/ 547337 h 2859671"/>
              <a:gd name="connsiteX112" fmla="*/ 1256472 w 2121206"/>
              <a:gd name="connsiteY112" fmla="*/ 570957 h 2859671"/>
              <a:gd name="connsiteX113" fmla="*/ 1517983 w 2121206"/>
              <a:gd name="connsiteY113" fmla="*/ 768878 h 2859671"/>
              <a:gd name="connsiteX114" fmla="*/ 785588 w 2121206"/>
              <a:gd name="connsiteY114" fmla="*/ 1414768 h 2859671"/>
              <a:gd name="connsiteX115" fmla="*/ 757074 w 2121206"/>
              <a:gd name="connsiteY115" fmla="*/ 1620019 h 2859671"/>
              <a:gd name="connsiteX116" fmla="*/ 762777 w 2121206"/>
              <a:gd name="connsiteY116" fmla="*/ 1646083 h 2859671"/>
              <a:gd name="connsiteX117" fmla="*/ 837727 w 2121206"/>
              <a:gd name="connsiteY117" fmla="*/ 1822013 h 2859671"/>
              <a:gd name="connsiteX118" fmla="*/ 868685 w 2121206"/>
              <a:gd name="connsiteY118" fmla="*/ 1841560 h 2859671"/>
              <a:gd name="connsiteX119" fmla="*/ 1252398 w 2121206"/>
              <a:gd name="connsiteY119" fmla="*/ 1843189 h 2859671"/>
              <a:gd name="connsiteX120" fmla="*/ 1285800 w 2121206"/>
              <a:gd name="connsiteY120" fmla="*/ 1820384 h 2859671"/>
              <a:gd name="connsiteX121" fmla="*/ 1352603 w 2121206"/>
              <a:gd name="connsiteY121" fmla="*/ 1664002 h 2859671"/>
              <a:gd name="connsiteX122" fmla="*/ 1360750 w 2121206"/>
              <a:gd name="connsiteY122" fmla="*/ 1593956 h 2859671"/>
              <a:gd name="connsiteX123" fmla="*/ 1337939 w 2121206"/>
              <a:gd name="connsiteY123" fmla="*/ 1413139 h 2859671"/>
              <a:gd name="connsiteX124" fmla="*/ 785588 w 2121206"/>
              <a:gd name="connsiteY124" fmla="*/ 1414768 h 2859671"/>
              <a:gd name="connsiteX125" fmla="*/ 1831634 w 2121206"/>
              <a:gd name="connsiteY125" fmla="*/ 1354496 h 2859671"/>
              <a:gd name="connsiteX126" fmla="*/ 1556273 w 2121206"/>
              <a:gd name="connsiteY126" fmla="*/ 1086529 h 2859671"/>
              <a:gd name="connsiteX127" fmla="*/ 1418592 w 2121206"/>
              <a:gd name="connsiteY127" fmla="*/ 1337392 h 2859671"/>
              <a:gd name="connsiteX128" fmla="*/ 1410446 w 2121206"/>
              <a:gd name="connsiteY128" fmla="*/ 1362641 h 2859671"/>
              <a:gd name="connsiteX129" fmla="*/ 1423481 w 2121206"/>
              <a:gd name="connsiteY129" fmla="*/ 1578480 h 2859671"/>
              <a:gd name="connsiteX130" fmla="*/ 1449550 w 2121206"/>
              <a:gd name="connsiteY130" fmla="*/ 1599657 h 2859671"/>
              <a:gd name="connsiteX131" fmla="*/ 1566864 w 2121206"/>
              <a:gd name="connsiteY131" fmla="*/ 1582553 h 2859671"/>
              <a:gd name="connsiteX132" fmla="*/ 1831634 w 2121206"/>
              <a:gd name="connsiteY132" fmla="*/ 1354496 h 2859671"/>
              <a:gd name="connsiteX133" fmla="*/ 563995 w 2121206"/>
              <a:gd name="connsiteY133" fmla="*/ 1088972 h 2859671"/>
              <a:gd name="connsiteX134" fmla="*/ 283746 w 2121206"/>
              <a:gd name="connsiteY134" fmla="*/ 1357754 h 2859671"/>
              <a:gd name="connsiteX135" fmla="*/ 373361 w 2121206"/>
              <a:gd name="connsiteY135" fmla="*/ 1479113 h 2859671"/>
              <a:gd name="connsiteX136" fmla="*/ 676421 w 2121206"/>
              <a:gd name="connsiteY136" fmla="*/ 1598842 h 2859671"/>
              <a:gd name="connsiteX137" fmla="*/ 700861 w 2121206"/>
              <a:gd name="connsiteY137" fmla="*/ 1571964 h 2859671"/>
              <a:gd name="connsiteX138" fmla="*/ 713081 w 2121206"/>
              <a:gd name="connsiteY138" fmla="*/ 1371600 h 2859671"/>
              <a:gd name="connsiteX139" fmla="*/ 696788 w 2121206"/>
              <a:gd name="connsiteY139" fmla="*/ 1328432 h 2859671"/>
              <a:gd name="connsiteX140" fmla="*/ 605544 w 2121206"/>
              <a:gd name="connsiteY140" fmla="*/ 1185082 h 2859671"/>
              <a:gd name="connsiteX141" fmla="*/ 563995 w 2121206"/>
              <a:gd name="connsiteY141" fmla="*/ 1088972 h 2859671"/>
              <a:gd name="connsiteX142" fmla="*/ 874388 w 2121206"/>
              <a:gd name="connsiteY142" fmla="*/ 1910792 h 2859671"/>
              <a:gd name="connsiteX143" fmla="*/ 1060949 w 2121206"/>
              <a:gd name="connsiteY143" fmla="*/ 2352245 h 2859671"/>
              <a:gd name="connsiteX144" fmla="*/ 1247510 w 2121206"/>
              <a:gd name="connsiteY144" fmla="*/ 1910792 h 2859671"/>
              <a:gd name="connsiteX145" fmla="*/ 874388 w 2121206"/>
              <a:gd name="connsiteY145" fmla="*/ 1910792 h 2859671"/>
              <a:gd name="connsiteX146" fmla="*/ 1243437 w 2121206"/>
              <a:gd name="connsiteY146" fmla="*/ 256564 h 2859671"/>
              <a:gd name="connsiteX147" fmla="*/ 1157081 w 2121206"/>
              <a:gd name="connsiteY147" fmla="*/ 95295 h 2859671"/>
              <a:gd name="connsiteX148" fmla="*/ 964002 w 2121206"/>
              <a:gd name="connsiteY148" fmla="*/ 95295 h 2859671"/>
              <a:gd name="connsiteX149" fmla="*/ 877646 w 2121206"/>
              <a:gd name="connsiteY149" fmla="*/ 256564 h 2859671"/>
              <a:gd name="connsiteX150" fmla="*/ 1243437 w 2121206"/>
              <a:gd name="connsiteY150" fmla="*/ 256564 h 285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121206" h="2859671">
                <a:moveTo>
                  <a:pt x="1671143" y="1615947"/>
                </a:moveTo>
                <a:cubicBezTo>
                  <a:pt x="1858519" y="1672147"/>
                  <a:pt x="1990497" y="1785361"/>
                  <a:pt x="2069520" y="1959661"/>
                </a:cubicBezTo>
                <a:cubicBezTo>
                  <a:pt x="2105366" y="2038667"/>
                  <a:pt x="2120845" y="2122559"/>
                  <a:pt x="2120845" y="2208080"/>
                </a:cubicBezTo>
                <a:cubicBezTo>
                  <a:pt x="2121660" y="2408445"/>
                  <a:pt x="2120845" y="2608809"/>
                  <a:pt x="2120845" y="2808359"/>
                </a:cubicBezTo>
                <a:cubicBezTo>
                  <a:pt x="2120845" y="2850713"/>
                  <a:pt x="2111884" y="2859672"/>
                  <a:pt x="2068705" y="2859672"/>
                </a:cubicBezTo>
                <a:cubicBezTo>
                  <a:pt x="1760757" y="2859672"/>
                  <a:pt x="1452809" y="2859672"/>
                  <a:pt x="1144861" y="2859672"/>
                </a:cubicBezTo>
                <a:cubicBezTo>
                  <a:pt x="897199" y="2859672"/>
                  <a:pt x="649536" y="2859672"/>
                  <a:pt x="401060" y="2859672"/>
                </a:cubicBezTo>
                <a:cubicBezTo>
                  <a:pt x="285375" y="2859672"/>
                  <a:pt x="169691" y="2859672"/>
                  <a:pt x="54007" y="2859672"/>
                </a:cubicBezTo>
                <a:cubicBezTo>
                  <a:pt x="9199" y="2859672"/>
                  <a:pt x="1053" y="2851527"/>
                  <a:pt x="1053" y="2805916"/>
                </a:cubicBezTo>
                <a:cubicBezTo>
                  <a:pt x="1053" y="2617769"/>
                  <a:pt x="5126" y="2429622"/>
                  <a:pt x="238" y="2242289"/>
                </a:cubicBezTo>
                <a:cubicBezTo>
                  <a:pt x="-7909" y="1920566"/>
                  <a:pt x="194131" y="1685993"/>
                  <a:pt x="449126" y="1615947"/>
                </a:cubicBezTo>
                <a:cubicBezTo>
                  <a:pt x="440979" y="1610246"/>
                  <a:pt x="435276" y="1606173"/>
                  <a:pt x="428759" y="1602101"/>
                </a:cubicBezTo>
                <a:cubicBezTo>
                  <a:pt x="329368" y="1548344"/>
                  <a:pt x="262564" y="1466895"/>
                  <a:pt x="223460" y="1361826"/>
                </a:cubicBezTo>
                <a:cubicBezTo>
                  <a:pt x="210425" y="1326803"/>
                  <a:pt x="213684" y="1318658"/>
                  <a:pt x="247085" y="1300740"/>
                </a:cubicBezTo>
                <a:cubicBezTo>
                  <a:pt x="366843" y="1237209"/>
                  <a:pt x="464604" y="1150873"/>
                  <a:pt x="520817" y="1024627"/>
                </a:cubicBezTo>
                <a:cubicBezTo>
                  <a:pt x="533037" y="998564"/>
                  <a:pt x="538740" y="965984"/>
                  <a:pt x="536296" y="937477"/>
                </a:cubicBezTo>
                <a:cubicBezTo>
                  <a:pt x="522447" y="744443"/>
                  <a:pt x="561551" y="566885"/>
                  <a:pt x="682938" y="413760"/>
                </a:cubicBezTo>
                <a:cubicBezTo>
                  <a:pt x="715525" y="373036"/>
                  <a:pt x="757074" y="339642"/>
                  <a:pt x="796179" y="303804"/>
                </a:cubicBezTo>
                <a:cubicBezTo>
                  <a:pt x="808399" y="293216"/>
                  <a:pt x="815731" y="285071"/>
                  <a:pt x="814101" y="266338"/>
                </a:cubicBezTo>
                <a:cubicBezTo>
                  <a:pt x="801881" y="122988"/>
                  <a:pt x="916751" y="0"/>
                  <a:pt x="1060949" y="0"/>
                </a:cubicBezTo>
                <a:cubicBezTo>
                  <a:pt x="1206776" y="0"/>
                  <a:pt x="1320016" y="122988"/>
                  <a:pt x="1310240" y="268781"/>
                </a:cubicBezTo>
                <a:cubicBezTo>
                  <a:pt x="1309426" y="278555"/>
                  <a:pt x="1314314" y="293216"/>
                  <a:pt x="1321646" y="298918"/>
                </a:cubicBezTo>
                <a:cubicBezTo>
                  <a:pt x="1516354" y="446340"/>
                  <a:pt x="1597007" y="648334"/>
                  <a:pt x="1586416" y="884535"/>
                </a:cubicBezTo>
                <a:cubicBezTo>
                  <a:pt x="1580713" y="996935"/>
                  <a:pt x="1621447" y="1078384"/>
                  <a:pt x="1688251" y="1155760"/>
                </a:cubicBezTo>
                <a:cubicBezTo>
                  <a:pt x="1740390" y="1215218"/>
                  <a:pt x="1803121" y="1261644"/>
                  <a:pt x="1872368" y="1299111"/>
                </a:cubicBezTo>
                <a:cubicBezTo>
                  <a:pt x="1909843" y="1318658"/>
                  <a:pt x="1912287" y="1325989"/>
                  <a:pt x="1897623" y="1366713"/>
                </a:cubicBezTo>
                <a:cubicBezTo>
                  <a:pt x="1857704" y="1471782"/>
                  <a:pt x="1790086" y="1551602"/>
                  <a:pt x="1689880" y="1604544"/>
                </a:cubicBezTo>
                <a:cubicBezTo>
                  <a:pt x="1684992" y="1607802"/>
                  <a:pt x="1680919" y="1611060"/>
                  <a:pt x="1671143" y="1615947"/>
                </a:cubicBezTo>
                <a:close/>
                <a:moveTo>
                  <a:pt x="563995" y="1666445"/>
                </a:moveTo>
                <a:cubicBezTo>
                  <a:pt x="541999" y="1668889"/>
                  <a:pt x="524891" y="1668889"/>
                  <a:pt x="507782" y="1672147"/>
                </a:cubicBezTo>
                <a:cubicBezTo>
                  <a:pt x="248715" y="1721830"/>
                  <a:pt x="67856" y="1938485"/>
                  <a:pt x="66227" y="2202379"/>
                </a:cubicBezTo>
                <a:cubicBezTo>
                  <a:pt x="65412" y="2390526"/>
                  <a:pt x="66227" y="2578673"/>
                  <a:pt x="66227" y="2766820"/>
                </a:cubicBezTo>
                <a:cubicBezTo>
                  <a:pt x="66227" y="2775780"/>
                  <a:pt x="67042" y="2784739"/>
                  <a:pt x="67856" y="2793698"/>
                </a:cubicBezTo>
                <a:cubicBezTo>
                  <a:pt x="151768" y="2793698"/>
                  <a:pt x="233236" y="2793698"/>
                  <a:pt x="316333" y="2793698"/>
                </a:cubicBezTo>
                <a:cubicBezTo>
                  <a:pt x="316333" y="2779852"/>
                  <a:pt x="316333" y="2769264"/>
                  <a:pt x="316333" y="2757861"/>
                </a:cubicBezTo>
                <a:cubicBezTo>
                  <a:pt x="316333" y="2611253"/>
                  <a:pt x="316333" y="2465459"/>
                  <a:pt x="316333" y="2318851"/>
                </a:cubicBezTo>
                <a:cubicBezTo>
                  <a:pt x="316333" y="2309892"/>
                  <a:pt x="313074" y="2298489"/>
                  <a:pt x="317962" y="2291973"/>
                </a:cubicBezTo>
                <a:cubicBezTo>
                  <a:pt x="325295" y="2280570"/>
                  <a:pt x="337515" y="2265095"/>
                  <a:pt x="348106" y="2264280"/>
                </a:cubicBezTo>
                <a:cubicBezTo>
                  <a:pt x="358696" y="2263466"/>
                  <a:pt x="372546" y="2278127"/>
                  <a:pt x="380693" y="2288715"/>
                </a:cubicBezTo>
                <a:cubicBezTo>
                  <a:pt x="385581" y="2295231"/>
                  <a:pt x="383137" y="2308263"/>
                  <a:pt x="383137" y="2318851"/>
                </a:cubicBezTo>
                <a:cubicBezTo>
                  <a:pt x="383137" y="2466274"/>
                  <a:pt x="383137" y="2613697"/>
                  <a:pt x="383137" y="2761119"/>
                </a:cubicBezTo>
                <a:cubicBezTo>
                  <a:pt x="383137" y="2771707"/>
                  <a:pt x="383951" y="2782295"/>
                  <a:pt x="384766" y="2793698"/>
                </a:cubicBezTo>
                <a:cubicBezTo>
                  <a:pt x="585992" y="2793698"/>
                  <a:pt x="784773" y="2793698"/>
                  <a:pt x="987628" y="2793698"/>
                </a:cubicBezTo>
                <a:cubicBezTo>
                  <a:pt x="977852" y="2781481"/>
                  <a:pt x="970520" y="2772522"/>
                  <a:pt x="963187" y="2764377"/>
                </a:cubicBezTo>
                <a:cubicBezTo>
                  <a:pt x="843430" y="2625099"/>
                  <a:pt x="722043" y="2486636"/>
                  <a:pt x="603100" y="2346544"/>
                </a:cubicBezTo>
                <a:cubicBezTo>
                  <a:pt x="520817" y="2249620"/>
                  <a:pt x="525705" y="2287901"/>
                  <a:pt x="577845" y="2169800"/>
                </a:cubicBezTo>
                <a:cubicBezTo>
                  <a:pt x="594953" y="2130704"/>
                  <a:pt x="613691" y="2090794"/>
                  <a:pt x="631613" y="2050884"/>
                </a:cubicBezTo>
                <a:cubicBezTo>
                  <a:pt x="585177" y="2024821"/>
                  <a:pt x="541999" y="1998757"/>
                  <a:pt x="498006" y="1975951"/>
                </a:cubicBezTo>
                <a:cubicBezTo>
                  <a:pt x="470307" y="1961290"/>
                  <a:pt x="462161" y="1943372"/>
                  <a:pt x="474381" y="1914050"/>
                </a:cubicBezTo>
                <a:cubicBezTo>
                  <a:pt x="492304" y="1868438"/>
                  <a:pt x="507782" y="1822827"/>
                  <a:pt x="524076" y="1776401"/>
                </a:cubicBezTo>
                <a:cubicBezTo>
                  <a:pt x="537111" y="1741378"/>
                  <a:pt x="550146" y="1706355"/>
                  <a:pt x="563995" y="1666445"/>
                </a:cubicBezTo>
                <a:close/>
                <a:moveTo>
                  <a:pt x="1557088" y="1666445"/>
                </a:moveTo>
                <a:cubicBezTo>
                  <a:pt x="1587231" y="1750338"/>
                  <a:pt x="1615745" y="1828529"/>
                  <a:pt x="1644258" y="1906720"/>
                </a:cubicBezTo>
                <a:cubicBezTo>
                  <a:pt x="1659737" y="1948259"/>
                  <a:pt x="1656479" y="1956403"/>
                  <a:pt x="1619003" y="1977580"/>
                </a:cubicBezTo>
                <a:cubicBezTo>
                  <a:pt x="1576640" y="2001200"/>
                  <a:pt x="1534277" y="2025635"/>
                  <a:pt x="1490284" y="2050070"/>
                </a:cubicBezTo>
                <a:cubicBezTo>
                  <a:pt x="1517169" y="2109527"/>
                  <a:pt x="1541609" y="2167356"/>
                  <a:pt x="1570123" y="2222742"/>
                </a:cubicBezTo>
                <a:cubicBezTo>
                  <a:pt x="1585601" y="2253692"/>
                  <a:pt x="1581528" y="2275683"/>
                  <a:pt x="1558717" y="2301747"/>
                </a:cubicBezTo>
                <a:cubicBezTo>
                  <a:pt x="1425110" y="2454871"/>
                  <a:pt x="1293132" y="2608809"/>
                  <a:pt x="1160339" y="2762748"/>
                </a:cubicBezTo>
                <a:cubicBezTo>
                  <a:pt x="1153007" y="2771707"/>
                  <a:pt x="1145675" y="2780667"/>
                  <a:pt x="1135899" y="2792884"/>
                </a:cubicBezTo>
                <a:cubicBezTo>
                  <a:pt x="1340383" y="2792884"/>
                  <a:pt x="1538350" y="2792884"/>
                  <a:pt x="1740390" y="2792884"/>
                </a:cubicBezTo>
                <a:cubicBezTo>
                  <a:pt x="1740390" y="2779852"/>
                  <a:pt x="1740390" y="2769264"/>
                  <a:pt x="1740390" y="2757861"/>
                </a:cubicBezTo>
                <a:cubicBezTo>
                  <a:pt x="1740390" y="2613697"/>
                  <a:pt x="1740390" y="2469532"/>
                  <a:pt x="1740390" y="2324553"/>
                </a:cubicBezTo>
                <a:cubicBezTo>
                  <a:pt x="1740390" y="2313150"/>
                  <a:pt x="1737132" y="2300118"/>
                  <a:pt x="1742020" y="2291973"/>
                </a:cubicBezTo>
                <a:cubicBezTo>
                  <a:pt x="1749352" y="2279756"/>
                  <a:pt x="1763201" y="2263466"/>
                  <a:pt x="1773792" y="2263466"/>
                </a:cubicBezTo>
                <a:cubicBezTo>
                  <a:pt x="1784383" y="2263466"/>
                  <a:pt x="1796603" y="2280570"/>
                  <a:pt x="1805565" y="2292788"/>
                </a:cubicBezTo>
                <a:cubicBezTo>
                  <a:pt x="1809638" y="2298489"/>
                  <a:pt x="1806379" y="2308263"/>
                  <a:pt x="1806379" y="2316408"/>
                </a:cubicBezTo>
                <a:cubicBezTo>
                  <a:pt x="1806379" y="2463830"/>
                  <a:pt x="1806379" y="2611253"/>
                  <a:pt x="1806379" y="2758676"/>
                </a:cubicBezTo>
                <a:cubicBezTo>
                  <a:pt x="1806379" y="2769264"/>
                  <a:pt x="1806379" y="2780667"/>
                  <a:pt x="1806379" y="2792884"/>
                </a:cubicBezTo>
                <a:cubicBezTo>
                  <a:pt x="1891106" y="2792884"/>
                  <a:pt x="1972573" y="2792884"/>
                  <a:pt x="2054856" y="2792884"/>
                </a:cubicBezTo>
                <a:cubicBezTo>
                  <a:pt x="2055671" y="2783924"/>
                  <a:pt x="2056485" y="2776594"/>
                  <a:pt x="2056485" y="2770078"/>
                </a:cubicBezTo>
                <a:cubicBezTo>
                  <a:pt x="2056485" y="2577859"/>
                  <a:pt x="2058929" y="2385640"/>
                  <a:pt x="2055671" y="2193420"/>
                </a:cubicBezTo>
                <a:cubicBezTo>
                  <a:pt x="2052412" y="2008531"/>
                  <a:pt x="1971759" y="1861108"/>
                  <a:pt x="1820229" y="1754410"/>
                </a:cubicBezTo>
                <a:cubicBezTo>
                  <a:pt x="1742834" y="1702283"/>
                  <a:pt x="1657293" y="1672147"/>
                  <a:pt x="1557088" y="1666445"/>
                </a:cubicBezTo>
                <a:close/>
                <a:moveTo>
                  <a:pt x="1525315" y="839739"/>
                </a:moveTo>
                <a:cubicBezTo>
                  <a:pt x="1390079" y="833222"/>
                  <a:pt x="1280097" y="790055"/>
                  <a:pt x="1216552" y="663809"/>
                </a:cubicBezTo>
                <a:cubicBezTo>
                  <a:pt x="1148119" y="766435"/>
                  <a:pt x="1049543" y="816118"/>
                  <a:pt x="936303" y="841367"/>
                </a:cubicBezTo>
                <a:cubicBezTo>
                  <a:pt x="824692" y="866617"/>
                  <a:pt x="712267" y="861730"/>
                  <a:pt x="600656" y="837295"/>
                </a:cubicBezTo>
                <a:cubicBezTo>
                  <a:pt x="599841" y="844626"/>
                  <a:pt x="598212" y="849512"/>
                  <a:pt x="598212" y="854399"/>
                </a:cubicBezTo>
                <a:cubicBezTo>
                  <a:pt x="599841" y="1032772"/>
                  <a:pt x="651166" y="1192412"/>
                  <a:pt x="779885" y="1321102"/>
                </a:cubicBezTo>
                <a:cubicBezTo>
                  <a:pt x="915936" y="1457936"/>
                  <a:pt x="1116347" y="1482371"/>
                  <a:pt x="1273580" y="1375672"/>
                </a:cubicBezTo>
                <a:cubicBezTo>
                  <a:pt x="1460141" y="1249427"/>
                  <a:pt x="1519612" y="1058836"/>
                  <a:pt x="1525315" y="839739"/>
                </a:cubicBezTo>
                <a:close/>
                <a:moveTo>
                  <a:pt x="541184" y="1923824"/>
                </a:moveTo>
                <a:cubicBezTo>
                  <a:pt x="588436" y="1950702"/>
                  <a:pt x="634058" y="1975951"/>
                  <a:pt x="678865" y="2001200"/>
                </a:cubicBezTo>
                <a:cubicBezTo>
                  <a:pt x="710637" y="2019119"/>
                  <a:pt x="713896" y="2030522"/>
                  <a:pt x="699232" y="2063101"/>
                </a:cubicBezTo>
                <a:cubicBezTo>
                  <a:pt x="673977" y="2118487"/>
                  <a:pt x="649536" y="2173872"/>
                  <a:pt x="622652" y="2229257"/>
                </a:cubicBezTo>
                <a:cubicBezTo>
                  <a:pt x="613691" y="2247991"/>
                  <a:pt x="613691" y="2260208"/>
                  <a:pt x="628355" y="2277312"/>
                </a:cubicBezTo>
                <a:cubicBezTo>
                  <a:pt x="766035" y="2435323"/>
                  <a:pt x="902087" y="2594149"/>
                  <a:pt x="1038952" y="2752160"/>
                </a:cubicBezTo>
                <a:cubicBezTo>
                  <a:pt x="1046284" y="2760305"/>
                  <a:pt x="1053617" y="2767635"/>
                  <a:pt x="1060134" y="2774965"/>
                </a:cubicBezTo>
                <a:cubicBezTo>
                  <a:pt x="1065022" y="2771707"/>
                  <a:pt x="1066651" y="2770893"/>
                  <a:pt x="1068281" y="2769264"/>
                </a:cubicBezTo>
                <a:cubicBezTo>
                  <a:pt x="1212479" y="2602293"/>
                  <a:pt x="1356677" y="2435323"/>
                  <a:pt x="1500060" y="2268353"/>
                </a:cubicBezTo>
                <a:cubicBezTo>
                  <a:pt x="1505763" y="2261837"/>
                  <a:pt x="1506578" y="2245547"/>
                  <a:pt x="1502504" y="2236588"/>
                </a:cubicBezTo>
                <a:cubicBezTo>
                  <a:pt x="1478064" y="2179573"/>
                  <a:pt x="1451994" y="2123374"/>
                  <a:pt x="1425925" y="2067174"/>
                </a:cubicBezTo>
                <a:cubicBezTo>
                  <a:pt x="1408002" y="2028078"/>
                  <a:pt x="1410446" y="2019934"/>
                  <a:pt x="1447106" y="1998757"/>
                </a:cubicBezTo>
                <a:cubicBezTo>
                  <a:pt x="1491099" y="1973508"/>
                  <a:pt x="1535091" y="1949073"/>
                  <a:pt x="1580713" y="1923009"/>
                </a:cubicBezTo>
                <a:cubicBezTo>
                  <a:pt x="1550570" y="1840746"/>
                  <a:pt x="1522057" y="1759297"/>
                  <a:pt x="1492728" y="1678663"/>
                </a:cubicBezTo>
                <a:cubicBezTo>
                  <a:pt x="1491099" y="1673776"/>
                  <a:pt x="1487025" y="1667260"/>
                  <a:pt x="1482137" y="1665631"/>
                </a:cubicBezTo>
                <a:cubicBezTo>
                  <a:pt x="1453624" y="1652599"/>
                  <a:pt x="1422666" y="1666445"/>
                  <a:pt x="1409631" y="1695767"/>
                </a:cubicBezTo>
                <a:cubicBezTo>
                  <a:pt x="1306167" y="1940114"/>
                  <a:pt x="1202703" y="2185275"/>
                  <a:pt x="1099239" y="2429622"/>
                </a:cubicBezTo>
                <a:cubicBezTo>
                  <a:pt x="1091907" y="2447541"/>
                  <a:pt x="1085389" y="2467088"/>
                  <a:pt x="1060949" y="2467088"/>
                </a:cubicBezTo>
                <a:cubicBezTo>
                  <a:pt x="1036509" y="2467088"/>
                  <a:pt x="1030806" y="2446726"/>
                  <a:pt x="1023474" y="2428807"/>
                </a:cubicBezTo>
                <a:cubicBezTo>
                  <a:pt x="922454" y="2190976"/>
                  <a:pt x="821434" y="1952331"/>
                  <a:pt x="720413" y="1714500"/>
                </a:cubicBezTo>
                <a:cubicBezTo>
                  <a:pt x="697602" y="1660744"/>
                  <a:pt x="697602" y="1660744"/>
                  <a:pt x="634058" y="1666445"/>
                </a:cubicBezTo>
                <a:cubicBezTo>
                  <a:pt x="603914" y="1750338"/>
                  <a:pt x="572957" y="1835044"/>
                  <a:pt x="541184" y="1923824"/>
                </a:cubicBezTo>
                <a:close/>
                <a:moveTo>
                  <a:pt x="1517983" y="768878"/>
                </a:moveTo>
                <a:cubicBezTo>
                  <a:pt x="1492728" y="605165"/>
                  <a:pt x="1429183" y="462630"/>
                  <a:pt x="1293132" y="361633"/>
                </a:cubicBezTo>
                <a:cubicBezTo>
                  <a:pt x="1174189" y="274483"/>
                  <a:pt x="1043841" y="257379"/>
                  <a:pt x="906975" y="316022"/>
                </a:cubicBezTo>
                <a:cubicBezTo>
                  <a:pt x="831210" y="348601"/>
                  <a:pt x="771738" y="401543"/>
                  <a:pt x="722857" y="466702"/>
                </a:cubicBezTo>
                <a:cubicBezTo>
                  <a:pt x="656054" y="556296"/>
                  <a:pt x="618579" y="657293"/>
                  <a:pt x="604729" y="768878"/>
                </a:cubicBezTo>
                <a:cubicBezTo>
                  <a:pt x="687826" y="792498"/>
                  <a:pt x="770109" y="799829"/>
                  <a:pt x="851577" y="788426"/>
                </a:cubicBezTo>
                <a:cubicBezTo>
                  <a:pt x="1005551" y="767249"/>
                  <a:pt x="1144861" y="721638"/>
                  <a:pt x="1191297" y="546522"/>
                </a:cubicBezTo>
                <a:cubicBezTo>
                  <a:pt x="1193741" y="536748"/>
                  <a:pt x="1211664" y="525346"/>
                  <a:pt x="1223070" y="525346"/>
                </a:cubicBezTo>
                <a:cubicBezTo>
                  <a:pt x="1232031" y="525346"/>
                  <a:pt x="1244251" y="538378"/>
                  <a:pt x="1251583" y="547337"/>
                </a:cubicBezTo>
                <a:cubicBezTo>
                  <a:pt x="1256472" y="553038"/>
                  <a:pt x="1254842" y="562812"/>
                  <a:pt x="1256472" y="570957"/>
                </a:cubicBezTo>
                <a:cubicBezTo>
                  <a:pt x="1284985" y="725710"/>
                  <a:pt x="1420222" y="778652"/>
                  <a:pt x="1517983" y="768878"/>
                </a:cubicBezTo>
                <a:close/>
                <a:moveTo>
                  <a:pt x="785588" y="1414768"/>
                </a:moveTo>
                <a:cubicBezTo>
                  <a:pt x="775812" y="1484000"/>
                  <a:pt x="766035" y="1551602"/>
                  <a:pt x="757074" y="1620019"/>
                </a:cubicBezTo>
                <a:cubicBezTo>
                  <a:pt x="756259" y="1628164"/>
                  <a:pt x="758703" y="1637938"/>
                  <a:pt x="762777" y="1646083"/>
                </a:cubicBezTo>
                <a:cubicBezTo>
                  <a:pt x="787217" y="1704726"/>
                  <a:pt x="811657" y="1764184"/>
                  <a:pt x="837727" y="1822013"/>
                </a:cubicBezTo>
                <a:cubicBezTo>
                  <a:pt x="841801" y="1831786"/>
                  <a:pt x="858094" y="1841560"/>
                  <a:pt x="868685" y="1841560"/>
                </a:cubicBezTo>
                <a:cubicBezTo>
                  <a:pt x="996589" y="1843189"/>
                  <a:pt x="1124494" y="1842375"/>
                  <a:pt x="1252398" y="1843189"/>
                </a:cubicBezTo>
                <a:cubicBezTo>
                  <a:pt x="1270321" y="1843189"/>
                  <a:pt x="1279282" y="1836673"/>
                  <a:pt x="1285800" y="1820384"/>
                </a:cubicBezTo>
                <a:cubicBezTo>
                  <a:pt x="1306981" y="1767442"/>
                  <a:pt x="1328978" y="1715315"/>
                  <a:pt x="1352603" y="1664002"/>
                </a:cubicBezTo>
                <a:cubicBezTo>
                  <a:pt x="1363194" y="1641196"/>
                  <a:pt x="1364824" y="1619205"/>
                  <a:pt x="1360750" y="1593956"/>
                </a:cubicBezTo>
                <a:cubicBezTo>
                  <a:pt x="1350974" y="1534498"/>
                  <a:pt x="1345271" y="1474226"/>
                  <a:pt x="1337939" y="1413139"/>
                </a:cubicBezTo>
                <a:cubicBezTo>
                  <a:pt x="1153822" y="1539385"/>
                  <a:pt x="969705" y="1539385"/>
                  <a:pt x="785588" y="1414768"/>
                </a:cubicBezTo>
                <a:close/>
                <a:moveTo>
                  <a:pt x="1831634" y="1354496"/>
                </a:moveTo>
                <a:cubicBezTo>
                  <a:pt x="1716765" y="1290151"/>
                  <a:pt x="1623077" y="1205444"/>
                  <a:pt x="1556273" y="1086529"/>
                </a:cubicBezTo>
                <a:cubicBezTo>
                  <a:pt x="1526130" y="1182639"/>
                  <a:pt x="1481323" y="1264902"/>
                  <a:pt x="1418592" y="1337392"/>
                </a:cubicBezTo>
                <a:cubicBezTo>
                  <a:pt x="1412890" y="1343907"/>
                  <a:pt x="1409631" y="1354496"/>
                  <a:pt x="1410446" y="1362641"/>
                </a:cubicBezTo>
                <a:cubicBezTo>
                  <a:pt x="1413704" y="1434316"/>
                  <a:pt x="1418592" y="1505991"/>
                  <a:pt x="1423481" y="1578480"/>
                </a:cubicBezTo>
                <a:cubicBezTo>
                  <a:pt x="1424295" y="1594770"/>
                  <a:pt x="1433257" y="1602101"/>
                  <a:pt x="1449550" y="1599657"/>
                </a:cubicBezTo>
                <a:cubicBezTo>
                  <a:pt x="1488655" y="1593956"/>
                  <a:pt x="1528574" y="1592327"/>
                  <a:pt x="1566864" y="1582553"/>
                </a:cubicBezTo>
                <a:cubicBezTo>
                  <a:pt x="1690695" y="1549973"/>
                  <a:pt x="1780309" y="1476669"/>
                  <a:pt x="1831634" y="1354496"/>
                </a:cubicBezTo>
                <a:close/>
                <a:moveTo>
                  <a:pt x="563995" y="1088972"/>
                </a:moveTo>
                <a:cubicBezTo>
                  <a:pt x="498821" y="1205444"/>
                  <a:pt x="404318" y="1290151"/>
                  <a:pt x="283746" y="1357754"/>
                </a:cubicBezTo>
                <a:cubicBezTo>
                  <a:pt x="314704" y="1400107"/>
                  <a:pt x="339959" y="1444090"/>
                  <a:pt x="373361" y="1479113"/>
                </a:cubicBezTo>
                <a:cubicBezTo>
                  <a:pt x="454828" y="1564634"/>
                  <a:pt x="560736" y="1594770"/>
                  <a:pt x="676421" y="1598842"/>
                </a:cubicBezTo>
                <a:cubicBezTo>
                  <a:pt x="697602" y="1599657"/>
                  <a:pt x="699232" y="1584996"/>
                  <a:pt x="700861" y="1571964"/>
                </a:cubicBezTo>
                <a:cubicBezTo>
                  <a:pt x="705749" y="1505176"/>
                  <a:pt x="710637" y="1438388"/>
                  <a:pt x="713081" y="1371600"/>
                </a:cubicBezTo>
                <a:cubicBezTo>
                  <a:pt x="713896" y="1356939"/>
                  <a:pt x="704934" y="1341464"/>
                  <a:pt x="696788" y="1328432"/>
                </a:cubicBezTo>
                <a:cubicBezTo>
                  <a:pt x="666645" y="1280377"/>
                  <a:pt x="634058" y="1233951"/>
                  <a:pt x="605544" y="1185082"/>
                </a:cubicBezTo>
                <a:cubicBezTo>
                  <a:pt x="587621" y="1156575"/>
                  <a:pt x="577845" y="1123181"/>
                  <a:pt x="563995" y="1088972"/>
                </a:cubicBezTo>
                <a:close/>
                <a:moveTo>
                  <a:pt x="874388" y="1910792"/>
                </a:moveTo>
                <a:cubicBezTo>
                  <a:pt x="936303" y="2057400"/>
                  <a:pt x="997404" y="2201565"/>
                  <a:pt x="1060949" y="2352245"/>
                </a:cubicBezTo>
                <a:cubicBezTo>
                  <a:pt x="1125308" y="2200750"/>
                  <a:pt x="1185595" y="2057400"/>
                  <a:pt x="1247510" y="1910792"/>
                </a:cubicBezTo>
                <a:cubicBezTo>
                  <a:pt x="1121235" y="1910792"/>
                  <a:pt x="1000663" y="1910792"/>
                  <a:pt x="874388" y="1910792"/>
                </a:cubicBezTo>
                <a:close/>
                <a:moveTo>
                  <a:pt x="1243437" y="256564"/>
                </a:moveTo>
                <a:cubicBezTo>
                  <a:pt x="1242622" y="184075"/>
                  <a:pt x="1214923" y="131133"/>
                  <a:pt x="1157081" y="95295"/>
                </a:cubicBezTo>
                <a:cubicBezTo>
                  <a:pt x="1093536" y="56200"/>
                  <a:pt x="1027547" y="56200"/>
                  <a:pt x="964002" y="95295"/>
                </a:cubicBezTo>
                <a:cubicBezTo>
                  <a:pt x="906160" y="131133"/>
                  <a:pt x="878461" y="184075"/>
                  <a:pt x="877646" y="256564"/>
                </a:cubicBezTo>
                <a:cubicBezTo>
                  <a:pt x="999848" y="204437"/>
                  <a:pt x="1118791" y="205251"/>
                  <a:pt x="1243437" y="256564"/>
                </a:cubicBezTo>
                <a:close/>
              </a:path>
            </a:pathLst>
          </a:custGeom>
          <a:solidFill>
            <a:srgbClr val="000000"/>
          </a:solidFill>
          <a:ln w="813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8C2DA28-AF25-C3B2-37A6-F3A8FA609A24}"/>
              </a:ext>
            </a:extLst>
          </p:cNvPr>
          <p:cNvSpPr/>
          <p:nvPr/>
        </p:nvSpPr>
        <p:spPr>
          <a:xfrm>
            <a:off x="7908270" y="3387777"/>
            <a:ext cx="1252851" cy="893442"/>
          </a:xfrm>
          <a:custGeom>
            <a:avLst/>
            <a:gdLst>
              <a:gd name="connsiteX0" fmla="*/ 1654584 w 3258159"/>
              <a:gd name="connsiteY0" fmla="*/ 0 h 2323481"/>
              <a:gd name="connsiteX1" fmla="*/ 2147453 w 3258159"/>
              <a:gd name="connsiteY1" fmla="*/ 145970 h 2323481"/>
              <a:gd name="connsiteX2" fmla="*/ 2537029 w 3258159"/>
              <a:gd name="connsiteY2" fmla="*/ 261343 h 2323481"/>
              <a:gd name="connsiteX3" fmla="*/ 2577198 w 3258159"/>
              <a:gd name="connsiteY3" fmla="*/ 288115 h 2323481"/>
              <a:gd name="connsiteX4" fmla="*/ 2575285 w 3258159"/>
              <a:gd name="connsiteY4" fmla="*/ 337834 h 2323481"/>
              <a:gd name="connsiteX5" fmla="*/ 2519176 w 3258159"/>
              <a:gd name="connsiteY5" fmla="*/ 355044 h 2323481"/>
              <a:gd name="connsiteX6" fmla="*/ 2382091 w 3258159"/>
              <a:gd name="connsiteY6" fmla="*/ 314886 h 2323481"/>
              <a:gd name="connsiteX7" fmla="*/ 1674987 w 3258159"/>
              <a:gd name="connsiteY7" fmla="*/ 107724 h 2323481"/>
              <a:gd name="connsiteX8" fmla="*/ 1585723 w 3258159"/>
              <a:gd name="connsiteY8" fmla="*/ 107724 h 2323481"/>
              <a:gd name="connsiteX9" fmla="*/ 128796 w 3258159"/>
              <a:gd name="connsiteY9" fmla="*/ 534797 h 2323481"/>
              <a:gd name="connsiteX10" fmla="*/ 101379 w 3258159"/>
              <a:gd name="connsiteY10" fmla="*/ 544358 h 2323481"/>
              <a:gd name="connsiteX11" fmla="*/ 348770 w 3258159"/>
              <a:gd name="connsiteY11" fmla="*/ 617662 h 2323481"/>
              <a:gd name="connsiteX12" fmla="*/ 951944 w 3258159"/>
              <a:gd name="connsiteY12" fmla="*/ 795502 h 2323481"/>
              <a:gd name="connsiteX13" fmla="*/ 979361 w 3258159"/>
              <a:gd name="connsiteY13" fmla="*/ 803789 h 2323481"/>
              <a:gd name="connsiteX14" fmla="*/ 1007415 w 3258159"/>
              <a:gd name="connsiteY14" fmla="*/ 863706 h 2323481"/>
              <a:gd name="connsiteX15" fmla="*/ 948756 w 3258159"/>
              <a:gd name="connsiteY15" fmla="*/ 893665 h 2323481"/>
              <a:gd name="connsiteX16" fmla="*/ 809120 w 3258159"/>
              <a:gd name="connsiteY16" fmla="*/ 853508 h 2323481"/>
              <a:gd name="connsiteX17" fmla="*/ 808483 w 3258159"/>
              <a:gd name="connsiteY17" fmla="*/ 993740 h 2323481"/>
              <a:gd name="connsiteX18" fmla="*/ 857578 w 3258159"/>
              <a:gd name="connsiteY18" fmla="*/ 1080430 h 2323481"/>
              <a:gd name="connsiteX19" fmla="*/ 1444174 w 3258159"/>
              <a:gd name="connsiteY19" fmla="*/ 1264007 h 2323481"/>
              <a:gd name="connsiteX20" fmla="*/ 2224603 w 3258159"/>
              <a:gd name="connsiteY20" fmla="*/ 1163295 h 2323481"/>
              <a:gd name="connsiteX21" fmla="*/ 2426085 w 3258159"/>
              <a:gd name="connsiteY21" fmla="*/ 1063219 h 2323481"/>
              <a:gd name="connsiteX22" fmla="*/ 2448402 w 3258159"/>
              <a:gd name="connsiteY22" fmla="*/ 1022424 h 2323481"/>
              <a:gd name="connsiteX23" fmla="*/ 2448402 w 3258159"/>
              <a:gd name="connsiteY23" fmla="*/ 852870 h 2323481"/>
              <a:gd name="connsiteX24" fmla="*/ 2266047 w 3258159"/>
              <a:gd name="connsiteY24" fmla="*/ 905776 h 2323481"/>
              <a:gd name="connsiteX25" fmla="*/ 1702404 w 3258159"/>
              <a:gd name="connsiteY25" fmla="*/ 1072143 h 2323481"/>
              <a:gd name="connsiteX26" fmla="*/ 1558943 w 3258159"/>
              <a:gd name="connsiteY26" fmla="*/ 1073418 h 2323481"/>
              <a:gd name="connsiteX27" fmla="*/ 1171917 w 3258159"/>
              <a:gd name="connsiteY27" fmla="*/ 958682 h 2323481"/>
              <a:gd name="connsiteX28" fmla="*/ 1134936 w 3258159"/>
              <a:gd name="connsiteY28" fmla="*/ 942109 h 2323481"/>
              <a:gd name="connsiteX29" fmla="*/ 1125372 w 3258159"/>
              <a:gd name="connsiteY29" fmla="*/ 884741 h 2323481"/>
              <a:gd name="connsiteX30" fmla="*/ 1182756 w 3258159"/>
              <a:gd name="connsiteY30" fmla="*/ 863069 h 2323481"/>
              <a:gd name="connsiteX31" fmla="*/ 1402093 w 3258159"/>
              <a:gd name="connsiteY31" fmla="*/ 927449 h 2323481"/>
              <a:gd name="connsiteX32" fmla="*/ 1588273 w 3258159"/>
              <a:gd name="connsiteY32" fmla="*/ 980992 h 2323481"/>
              <a:gd name="connsiteX33" fmla="*/ 1662873 w 3258159"/>
              <a:gd name="connsiteY33" fmla="*/ 983542 h 2323481"/>
              <a:gd name="connsiteX34" fmla="*/ 2702169 w 3258159"/>
              <a:gd name="connsiteY34" fmla="*/ 678854 h 2323481"/>
              <a:gd name="connsiteX35" fmla="*/ 2721297 w 3258159"/>
              <a:gd name="connsiteY35" fmla="*/ 670568 h 2323481"/>
              <a:gd name="connsiteX36" fmla="*/ 2572097 w 3258159"/>
              <a:gd name="connsiteY36" fmla="*/ 657182 h 2323481"/>
              <a:gd name="connsiteX37" fmla="*/ 1684551 w 3258159"/>
              <a:gd name="connsiteY37" fmla="*/ 585153 h 2323481"/>
              <a:gd name="connsiteX38" fmla="*/ 1662235 w 3258159"/>
              <a:gd name="connsiteY38" fmla="*/ 581966 h 2323481"/>
              <a:gd name="connsiteX39" fmla="*/ 1622066 w 3258159"/>
              <a:gd name="connsiteY39" fmla="*/ 530335 h 2323481"/>
              <a:gd name="connsiteX40" fmla="*/ 1672437 w 3258159"/>
              <a:gd name="connsiteY40" fmla="*/ 488902 h 2323481"/>
              <a:gd name="connsiteX41" fmla="*/ 1894323 w 3258159"/>
              <a:gd name="connsiteY41" fmla="*/ 506113 h 2323481"/>
              <a:gd name="connsiteX42" fmla="*/ 2471356 w 3258159"/>
              <a:gd name="connsiteY42" fmla="*/ 553919 h 2323481"/>
              <a:gd name="connsiteX43" fmla="*/ 2959761 w 3258159"/>
              <a:gd name="connsiteY43" fmla="*/ 592802 h 2323481"/>
              <a:gd name="connsiteX44" fmla="*/ 3012682 w 3258159"/>
              <a:gd name="connsiteY44" fmla="*/ 587065 h 2323481"/>
              <a:gd name="connsiteX45" fmla="*/ 3158056 w 3258159"/>
              <a:gd name="connsiteY45" fmla="*/ 544996 h 2323481"/>
              <a:gd name="connsiteX46" fmla="*/ 3087281 w 3258159"/>
              <a:gd name="connsiteY46" fmla="*/ 522686 h 2323481"/>
              <a:gd name="connsiteX47" fmla="*/ 2742975 w 3258159"/>
              <a:gd name="connsiteY47" fmla="*/ 421336 h 2323481"/>
              <a:gd name="connsiteX48" fmla="*/ 2699618 w 3258159"/>
              <a:gd name="connsiteY48" fmla="*/ 358868 h 2323481"/>
              <a:gd name="connsiteX49" fmla="*/ 2769754 w 3258159"/>
              <a:gd name="connsiteY49" fmla="*/ 330184 h 2323481"/>
              <a:gd name="connsiteX50" fmla="*/ 3177821 w 3258159"/>
              <a:gd name="connsiteY50" fmla="*/ 450020 h 2323481"/>
              <a:gd name="connsiteX51" fmla="*/ 3258159 w 3258159"/>
              <a:gd name="connsiteY51" fmla="*/ 543083 h 2323481"/>
              <a:gd name="connsiteX52" fmla="*/ 3175909 w 3258159"/>
              <a:gd name="connsiteY52" fmla="*/ 638059 h 2323481"/>
              <a:gd name="connsiteX53" fmla="*/ 3057314 w 3258159"/>
              <a:gd name="connsiteY53" fmla="*/ 673755 h 2323481"/>
              <a:gd name="connsiteX54" fmla="*/ 3036911 w 3258159"/>
              <a:gd name="connsiteY54" fmla="*/ 694790 h 2323481"/>
              <a:gd name="connsiteX55" fmla="*/ 3036273 w 3258159"/>
              <a:gd name="connsiteY55" fmla="*/ 1040272 h 2323481"/>
              <a:gd name="connsiteX56" fmla="*/ 3109598 w 3258159"/>
              <a:gd name="connsiteY56" fmla="*/ 1391492 h 2323481"/>
              <a:gd name="connsiteX57" fmla="*/ 3180372 w 3258159"/>
              <a:gd name="connsiteY57" fmla="*/ 1641361 h 2323481"/>
              <a:gd name="connsiteX58" fmla="*/ 3184197 w 3258159"/>
              <a:gd name="connsiteY58" fmla="*/ 1765021 h 2323481"/>
              <a:gd name="connsiteX59" fmla="*/ 3061777 w 3258159"/>
              <a:gd name="connsiteY59" fmla="*/ 1893142 h 2323481"/>
              <a:gd name="connsiteX60" fmla="*/ 2915766 w 3258159"/>
              <a:gd name="connsiteY60" fmla="*/ 1893142 h 2323481"/>
              <a:gd name="connsiteX61" fmla="*/ 2793983 w 3258159"/>
              <a:gd name="connsiteY61" fmla="*/ 1765658 h 2323481"/>
              <a:gd name="connsiteX62" fmla="*/ 2806098 w 3258159"/>
              <a:gd name="connsiteY62" fmla="*/ 1569332 h 2323481"/>
              <a:gd name="connsiteX63" fmla="*/ 2868583 w 3258159"/>
              <a:gd name="connsiteY63" fmla="*/ 1392129 h 2323481"/>
              <a:gd name="connsiteX64" fmla="*/ 2939995 w 3258159"/>
              <a:gd name="connsiteY64" fmla="*/ 1041547 h 2323481"/>
              <a:gd name="connsiteX65" fmla="*/ 2939995 w 3258159"/>
              <a:gd name="connsiteY65" fmla="*/ 708813 h 2323481"/>
              <a:gd name="connsiteX66" fmla="*/ 2764654 w 3258159"/>
              <a:gd name="connsiteY66" fmla="*/ 759807 h 2323481"/>
              <a:gd name="connsiteX67" fmla="*/ 2578473 w 3258159"/>
              <a:gd name="connsiteY67" fmla="*/ 813987 h 2323481"/>
              <a:gd name="connsiteX68" fmla="*/ 2543405 w 3258159"/>
              <a:gd name="connsiteY68" fmla="*/ 861794 h 2323481"/>
              <a:gd name="connsiteX69" fmla="*/ 2544680 w 3258159"/>
              <a:gd name="connsiteY69" fmla="*/ 1234048 h 2323481"/>
              <a:gd name="connsiteX70" fmla="*/ 2436925 w 3258159"/>
              <a:gd name="connsiteY70" fmla="*/ 1412527 h 2323481"/>
              <a:gd name="connsiteX71" fmla="*/ 1876470 w 3258159"/>
              <a:gd name="connsiteY71" fmla="*/ 1578256 h 2323481"/>
              <a:gd name="connsiteX72" fmla="*/ 1822274 w 3258159"/>
              <a:gd name="connsiteY72" fmla="*/ 1589092 h 2323481"/>
              <a:gd name="connsiteX73" fmla="*/ 2054362 w 3258159"/>
              <a:gd name="connsiteY73" fmla="*/ 1660484 h 2323481"/>
              <a:gd name="connsiteX74" fmla="*/ 2252019 w 3258159"/>
              <a:gd name="connsiteY74" fmla="*/ 1719764 h 2323481"/>
              <a:gd name="connsiteX75" fmla="*/ 2404407 w 3258159"/>
              <a:gd name="connsiteY75" fmla="*/ 1909078 h 2323481"/>
              <a:gd name="connsiteX76" fmla="*/ 2297927 w 3258159"/>
              <a:gd name="connsiteY76" fmla="*/ 2245637 h 2323481"/>
              <a:gd name="connsiteX77" fmla="*/ 2074765 w 3258159"/>
              <a:gd name="connsiteY77" fmla="*/ 2311291 h 2323481"/>
              <a:gd name="connsiteX78" fmla="*/ 300949 w 3258159"/>
              <a:gd name="connsiteY78" fmla="*/ 1770120 h 2323481"/>
              <a:gd name="connsiteX79" fmla="*/ 167690 w 3258159"/>
              <a:gd name="connsiteY79" fmla="*/ 1636262 h 2323481"/>
              <a:gd name="connsiteX80" fmla="*/ 296486 w 3258159"/>
              <a:gd name="connsiteY80" fmla="*/ 1216201 h 2323481"/>
              <a:gd name="connsiteX81" fmla="*/ 472465 w 3258159"/>
              <a:gd name="connsiteY81" fmla="*/ 1177318 h 2323481"/>
              <a:gd name="connsiteX82" fmla="*/ 712204 w 3258159"/>
              <a:gd name="connsiteY82" fmla="*/ 1251259 h 2323481"/>
              <a:gd name="connsiteX83" fmla="*/ 714755 w 3258159"/>
              <a:gd name="connsiteY83" fmla="*/ 1221300 h 2323481"/>
              <a:gd name="connsiteX84" fmla="*/ 715392 w 3258159"/>
              <a:gd name="connsiteY84" fmla="*/ 855420 h 2323481"/>
              <a:gd name="connsiteX85" fmla="*/ 686063 w 3258159"/>
              <a:gd name="connsiteY85" fmla="*/ 816537 h 2323481"/>
              <a:gd name="connsiteX86" fmla="*/ 94365 w 3258159"/>
              <a:gd name="connsiteY86" fmla="*/ 643796 h 2323481"/>
              <a:gd name="connsiteX87" fmla="*/ 0 w 3258159"/>
              <a:gd name="connsiteY87" fmla="*/ 567943 h 2323481"/>
              <a:gd name="connsiteX88" fmla="*/ 0 w 3258159"/>
              <a:gd name="connsiteY88" fmla="*/ 523323 h 2323481"/>
              <a:gd name="connsiteX89" fmla="*/ 84164 w 3258159"/>
              <a:gd name="connsiteY89" fmla="*/ 449382 h 2323481"/>
              <a:gd name="connsiteX90" fmla="*/ 1113895 w 3258159"/>
              <a:gd name="connsiteY90" fmla="*/ 147244 h 2323481"/>
              <a:gd name="connsiteX91" fmla="*/ 1603575 w 3258159"/>
              <a:gd name="connsiteY91" fmla="*/ 1912 h 2323481"/>
              <a:gd name="connsiteX92" fmla="*/ 1654584 w 3258159"/>
              <a:gd name="connsiteY92" fmla="*/ 1912 h 2323481"/>
              <a:gd name="connsiteX93" fmla="*/ 437397 w 3258159"/>
              <a:gd name="connsiteY93" fmla="*/ 1708928 h 2323481"/>
              <a:gd name="connsiteX94" fmla="*/ 457162 w 3258159"/>
              <a:gd name="connsiteY94" fmla="*/ 1715939 h 2323481"/>
              <a:gd name="connsiteX95" fmla="*/ 1185307 w 3258159"/>
              <a:gd name="connsiteY95" fmla="*/ 1939037 h 2323481"/>
              <a:gd name="connsiteX96" fmla="*/ 1300713 w 3258159"/>
              <a:gd name="connsiteY96" fmla="*/ 1906528 h 2323481"/>
              <a:gd name="connsiteX97" fmla="*/ 1386152 w 3258159"/>
              <a:gd name="connsiteY97" fmla="*/ 1616501 h 2323481"/>
              <a:gd name="connsiteX98" fmla="*/ 1313465 w 3258159"/>
              <a:gd name="connsiteY98" fmla="*/ 1531724 h 2323481"/>
              <a:gd name="connsiteX99" fmla="*/ 757474 w 3258159"/>
              <a:gd name="connsiteY99" fmla="*/ 1363445 h 2323481"/>
              <a:gd name="connsiteX100" fmla="*/ 559817 w 3258159"/>
              <a:gd name="connsiteY100" fmla="*/ 1303527 h 2323481"/>
              <a:gd name="connsiteX101" fmla="*/ 565555 w 3258159"/>
              <a:gd name="connsiteY101" fmla="*/ 1383205 h 2323481"/>
              <a:gd name="connsiteX102" fmla="*/ 517097 w 3258159"/>
              <a:gd name="connsiteY102" fmla="*/ 1441211 h 2323481"/>
              <a:gd name="connsiteX103" fmla="*/ 469914 w 3258159"/>
              <a:gd name="connsiteY103" fmla="*/ 1384480 h 2323481"/>
              <a:gd name="connsiteX104" fmla="*/ 457800 w 3258159"/>
              <a:gd name="connsiteY104" fmla="*/ 1306715 h 2323481"/>
              <a:gd name="connsiteX105" fmla="*/ 365985 w 3258159"/>
              <a:gd name="connsiteY105" fmla="*/ 1278031 h 2323481"/>
              <a:gd name="connsiteX106" fmla="*/ 342394 w 3258159"/>
              <a:gd name="connsiteY106" fmla="*/ 1299065 h 2323481"/>
              <a:gd name="connsiteX107" fmla="*/ 255042 w 3258159"/>
              <a:gd name="connsiteY107" fmla="*/ 1496029 h 2323481"/>
              <a:gd name="connsiteX108" fmla="*/ 263968 w 3258159"/>
              <a:gd name="connsiteY108" fmla="*/ 1624150 h 2323481"/>
              <a:gd name="connsiteX109" fmla="*/ 348770 w 3258159"/>
              <a:gd name="connsiteY109" fmla="*/ 1650922 h 2323481"/>
              <a:gd name="connsiteX110" fmla="*/ 415718 w 3258159"/>
              <a:gd name="connsiteY110" fmla="*/ 1575707 h 2323481"/>
              <a:gd name="connsiteX111" fmla="*/ 484580 w 3258159"/>
              <a:gd name="connsiteY111" fmla="*/ 1557221 h 2323481"/>
              <a:gd name="connsiteX112" fmla="*/ 496056 w 3258159"/>
              <a:gd name="connsiteY112" fmla="*/ 1626700 h 2323481"/>
              <a:gd name="connsiteX113" fmla="*/ 437397 w 3258159"/>
              <a:gd name="connsiteY113" fmla="*/ 1707653 h 2323481"/>
              <a:gd name="connsiteX114" fmla="*/ 1355547 w 3258159"/>
              <a:gd name="connsiteY114" fmla="*/ 1988756 h 2323481"/>
              <a:gd name="connsiteX115" fmla="*/ 1388703 w 3258159"/>
              <a:gd name="connsiteY115" fmla="*/ 1999592 h 2323481"/>
              <a:gd name="connsiteX116" fmla="*/ 2113659 w 3258159"/>
              <a:gd name="connsiteY116" fmla="*/ 2221415 h 2323481"/>
              <a:gd name="connsiteX117" fmla="*/ 2208662 w 3258159"/>
              <a:gd name="connsiteY117" fmla="*/ 2199105 h 2323481"/>
              <a:gd name="connsiteX118" fmla="*/ 2303028 w 3258159"/>
              <a:gd name="connsiteY118" fmla="*/ 1880394 h 2323481"/>
              <a:gd name="connsiteX119" fmla="*/ 2241818 w 3258159"/>
              <a:gd name="connsiteY119" fmla="*/ 1815377 h 2323481"/>
              <a:gd name="connsiteX120" fmla="*/ 1664786 w 3258159"/>
              <a:gd name="connsiteY120" fmla="*/ 1640086 h 2323481"/>
              <a:gd name="connsiteX121" fmla="*/ 1478605 w 3258159"/>
              <a:gd name="connsiteY121" fmla="*/ 1583355 h 2323481"/>
              <a:gd name="connsiteX122" fmla="*/ 1354910 w 3258159"/>
              <a:gd name="connsiteY122" fmla="*/ 1988118 h 2323481"/>
              <a:gd name="connsiteX123" fmla="*/ 809758 w 3258159"/>
              <a:gd name="connsiteY123" fmla="*/ 1167757 h 2323481"/>
              <a:gd name="connsiteX124" fmla="*/ 809758 w 3258159"/>
              <a:gd name="connsiteY124" fmla="*/ 1249984 h 2323481"/>
              <a:gd name="connsiteX125" fmla="*/ 840363 w 3258159"/>
              <a:gd name="connsiteY125" fmla="*/ 1290142 h 2323481"/>
              <a:gd name="connsiteX126" fmla="*/ 1426321 w 3258159"/>
              <a:gd name="connsiteY126" fmla="*/ 1467982 h 2323481"/>
              <a:gd name="connsiteX127" fmla="*/ 1530251 w 3258159"/>
              <a:gd name="connsiteY127" fmla="*/ 1493479 h 2323481"/>
              <a:gd name="connsiteX128" fmla="*/ 1957446 w 3258159"/>
              <a:gd name="connsiteY128" fmla="*/ 1469257 h 2323481"/>
              <a:gd name="connsiteX129" fmla="*/ 2401219 w 3258159"/>
              <a:gd name="connsiteY129" fmla="*/ 1322013 h 2323481"/>
              <a:gd name="connsiteX130" fmla="*/ 2445851 w 3258159"/>
              <a:gd name="connsiteY130" fmla="*/ 1264645 h 2323481"/>
              <a:gd name="connsiteX131" fmla="*/ 2445851 w 3258159"/>
              <a:gd name="connsiteY131" fmla="*/ 1169031 h 2323481"/>
              <a:gd name="connsiteX132" fmla="*/ 808483 w 3258159"/>
              <a:gd name="connsiteY132" fmla="*/ 1169031 h 2323481"/>
              <a:gd name="connsiteX133" fmla="*/ 2987815 w 3258159"/>
              <a:gd name="connsiteY133" fmla="*/ 1798167 h 2323481"/>
              <a:gd name="connsiteX134" fmla="*/ 2987815 w 3258159"/>
              <a:gd name="connsiteY134" fmla="*/ 1798167 h 2323481"/>
              <a:gd name="connsiteX135" fmla="*/ 3051576 w 3258159"/>
              <a:gd name="connsiteY135" fmla="*/ 1798167 h 2323481"/>
              <a:gd name="connsiteX136" fmla="*/ 3089194 w 3258159"/>
              <a:gd name="connsiteY136" fmla="*/ 1758646 h 2323481"/>
              <a:gd name="connsiteX137" fmla="*/ 3078993 w 3258159"/>
              <a:gd name="connsiteY137" fmla="*/ 1587818 h 2323481"/>
              <a:gd name="connsiteX138" fmla="*/ 3052851 w 3258159"/>
              <a:gd name="connsiteY138" fmla="*/ 1483918 h 2323481"/>
              <a:gd name="connsiteX139" fmla="*/ 2988453 w 3258159"/>
              <a:gd name="connsiteY139" fmla="*/ 1431012 h 2323481"/>
              <a:gd name="connsiteX140" fmla="*/ 2925968 w 3258159"/>
              <a:gd name="connsiteY140" fmla="*/ 1482005 h 2323481"/>
              <a:gd name="connsiteX141" fmla="*/ 2913215 w 3258159"/>
              <a:gd name="connsiteY141" fmla="*/ 1517701 h 2323481"/>
              <a:gd name="connsiteX142" fmla="*/ 2888987 w 3258159"/>
              <a:gd name="connsiteY142" fmla="*/ 1766933 h 2323481"/>
              <a:gd name="connsiteX143" fmla="*/ 2920867 w 3258159"/>
              <a:gd name="connsiteY143" fmla="*/ 1798167 h 2323481"/>
              <a:gd name="connsiteX144" fmla="*/ 2987815 w 3258159"/>
              <a:gd name="connsiteY144" fmla="*/ 1798167 h 2323481"/>
              <a:gd name="connsiteX145" fmla="*/ 2888349 w 3258159"/>
              <a:gd name="connsiteY145" fmla="*/ 1233411 h 2323481"/>
              <a:gd name="connsiteX146" fmla="*/ 2988453 w 3258159"/>
              <a:gd name="connsiteY146" fmla="*/ 1335398 h 2323481"/>
              <a:gd name="connsiteX147" fmla="*/ 3089832 w 3258159"/>
              <a:gd name="connsiteY147" fmla="*/ 1234686 h 2323481"/>
              <a:gd name="connsiteX148" fmla="*/ 2989728 w 3258159"/>
              <a:gd name="connsiteY148" fmla="*/ 1133336 h 2323481"/>
              <a:gd name="connsiteX149" fmla="*/ 2888987 w 3258159"/>
              <a:gd name="connsiteY149" fmla="*/ 1234048 h 232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258159" h="2323481">
                <a:moveTo>
                  <a:pt x="1654584" y="0"/>
                </a:moveTo>
                <a:cubicBezTo>
                  <a:pt x="1819086" y="48444"/>
                  <a:pt x="1982950" y="96888"/>
                  <a:pt x="2147453" y="145970"/>
                </a:cubicBezTo>
                <a:cubicBezTo>
                  <a:pt x="2277524" y="184215"/>
                  <a:pt x="2407595" y="221823"/>
                  <a:pt x="2537029" y="261343"/>
                </a:cubicBezTo>
                <a:cubicBezTo>
                  <a:pt x="2552331" y="265805"/>
                  <a:pt x="2570822" y="275366"/>
                  <a:pt x="2577198" y="288115"/>
                </a:cubicBezTo>
                <a:cubicBezTo>
                  <a:pt x="2583574" y="301500"/>
                  <a:pt x="2582299" y="323810"/>
                  <a:pt x="2575285" y="337834"/>
                </a:cubicBezTo>
                <a:cubicBezTo>
                  <a:pt x="2564446" y="359506"/>
                  <a:pt x="2540854" y="361418"/>
                  <a:pt x="2519176" y="355044"/>
                </a:cubicBezTo>
                <a:cubicBezTo>
                  <a:pt x="2473268" y="342295"/>
                  <a:pt x="2427999" y="328272"/>
                  <a:pt x="2382091" y="314886"/>
                </a:cubicBezTo>
                <a:cubicBezTo>
                  <a:pt x="2146177" y="245407"/>
                  <a:pt x="1910901" y="175291"/>
                  <a:pt x="1674987" y="107724"/>
                </a:cubicBezTo>
                <a:cubicBezTo>
                  <a:pt x="1646933" y="100075"/>
                  <a:pt x="1613139" y="99438"/>
                  <a:pt x="1585723" y="107724"/>
                </a:cubicBezTo>
                <a:cubicBezTo>
                  <a:pt x="1099868" y="249232"/>
                  <a:pt x="614651" y="392014"/>
                  <a:pt x="128796" y="534797"/>
                </a:cubicBezTo>
                <a:cubicBezTo>
                  <a:pt x="121783" y="536709"/>
                  <a:pt x="114769" y="539896"/>
                  <a:pt x="101379" y="544358"/>
                </a:cubicBezTo>
                <a:cubicBezTo>
                  <a:pt x="188093" y="569855"/>
                  <a:pt x="268432" y="593440"/>
                  <a:pt x="348770" y="617662"/>
                </a:cubicBezTo>
                <a:cubicBezTo>
                  <a:pt x="549615" y="676942"/>
                  <a:pt x="751098" y="736222"/>
                  <a:pt x="951944" y="795502"/>
                </a:cubicBezTo>
                <a:cubicBezTo>
                  <a:pt x="960870" y="798052"/>
                  <a:pt x="970434" y="799964"/>
                  <a:pt x="979361" y="803789"/>
                </a:cubicBezTo>
                <a:cubicBezTo>
                  <a:pt x="1004865" y="814625"/>
                  <a:pt x="1016342" y="839484"/>
                  <a:pt x="1007415" y="863706"/>
                </a:cubicBezTo>
                <a:cubicBezTo>
                  <a:pt x="998489" y="887928"/>
                  <a:pt x="975535" y="900677"/>
                  <a:pt x="948756" y="893665"/>
                </a:cubicBezTo>
                <a:cubicBezTo>
                  <a:pt x="904123" y="881554"/>
                  <a:pt x="859491" y="868168"/>
                  <a:pt x="809120" y="853508"/>
                </a:cubicBezTo>
                <a:cubicBezTo>
                  <a:pt x="809120" y="901952"/>
                  <a:pt x="812308" y="948484"/>
                  <a:pt x="808483" y="993740"/>
                </a:cubicBezTo>
                <a:cubicBezTo>
                  <a:pt x="804657" y="1036448"/>
                  <a:pt x="820597" y="1059395"/>
                  <a:pt x="857578" y="1080430"/>
                </a:cubicBezTo>
                <a:cubicBezTo>
                  <a:pt x="1039933" y="1184329"/>
                  <a:pt x="1236315" y="1243610"/>
                  <a:pt x="1444174" y="1264007"/>
                </a:cubicBezTo>
                <a:cubicBezTo>
                  <a:pt x="1711968" y="1290779"/>
                  <a:pt x="1974024" y="1265282"/>
                  <a:pt x="2224603" y="1163295"/>
                </a:cubicBezTo>
                <a:cubicBezTo>
                  <a:pt x="2294102" y="1135248"/>
                  <a:pt x="2359137" y="1096365"/>
                  <a:pt x="2426085" y="1063219"/>
                </a:cubicBezTo>
                <a:cubicBezTo>
                  <a:pt x="2443939" y="1054295"/>
                  <a:pt x="2449039" y="1042184"/>
                  <a:pt x="2448402" y="1022424"/>
                </a:cubicBezTo>
                <a:cubicBezTo>
                  <a:pt x="2447127" y="967606"/>
                  <a:pt x="2448402" y="912788"/>
                  <a:pt x="2448402" y="852870"/>
                </a:cubicBezTo>
                <a:cubicBezTo>
                  <a:pt x="2385279" y="871355"/>
                  <a:pt x="2325344" y="888566"/>
                  <a:pt x="2266047" y="905776"/>
                </a:cubicBezTo>
                <a:cubicBezTo>
                  <a:pt x="2077953" y="961232"/>
                  <a:pt x="1890497" y="1016050"/>
                  <a:pt x="1702404" y="1072143"/>
                </a:cubicBezTo>
                <a:cubicBezTo>
                  <a:pt x="1653946" y="1086804"/>
                  <a:pt x="1606763" y="1087441"/>
                  <a:pt x="1558943" y="1073418"/>
                </a:cubicBezTo>
                <a:cubicBezTo>
                  <a:pt x="1430147" y="1035173"/>
                  <a:pt x="1301351" y="997565"/>
                  <a:pt x="1171917" y="958682"/>
                </a:cubicBezTo>
                <a:cubicBezTo>
                  <a:pt x="1159165" y="954858"/>
                  <a:pt x="1145138" y="950396"/>
                  <a:pt x="1134936" y="942109"/>
                </a:cubicBezTo>
                <a:cubicBezTo>
                  <a:pt x="1116446" y="926811"/>
                  <a:pt x="1113258" y="905776"/>
                  <a:pt x="1125372" y="884741"/>
                </a:cubicBezTo>
                <a:cubicBezTo>
                  <a:pt x="1138124" y="863069"/>
                  <a:pt x="1157890" y="856057"/>
                  <a:pt x="1182756" y="863069"/>
                </a:cubicBezTo>
                <a:cubicBezTo>
                  <a:pt x="1256081" y="884741"/>
                  <a:pt x="1328768" y="905776"/>
                  <a:pt x="1402093" y="927449"/>
                </a:cubicBezTo>
                <a:cubicBezTo>
                  <a:pt x="1463940" y="945296"/>
                  <a:pt x="1525788" y="965694"/>
                  <a:pt x="1588273" y="980992"/>
                </a:cubicBezTo>
                <a:cubicBezTo>
                  <a:pt x="1611865" y="986729"/>
                  <a:pt x="1639919" y="989916"/>
                  <a:pt x="1662873" y="983542"/>
                </a:cubicBezTo>
                <a:cubicBezTo>
                  <a:pt x="2009730" y="882829"/>
                  <a:pt x="2355949" y="780842"/>
                  <a:pt x="2702169" y="678854"/>
                </a:cubicBezTo>
                <a:cubicBezTo>
                  <a:pt x="2705994" y="677579"/>
                  <a:pt x="2709819" y="675667"/>
                  <a:pt x="2721297" y="670568"/>
                </a:cubicBezTo>
                <a:cubicBezTo>
                  <a:pt x="2666462" y="665468"/>
                  <a:pt x="2619280" y="661006"/>
                  <a:pt x="2572097" y="657182"/>
                </a:cubicBezTo>
                <a:cubicBezTo>
                  <a:pt x="2276248" y="632960"/>
                  <a:pt x="1980400" y="609375"/>
                  <a:pt x="1684551" y="585153"/>
                </a:cubicBezTo>
                <a:cubicBezTo>
                  <a:pt x="1676900" y="585153"/>
                  <a:pt x="1669886" y="583878"/>
                  <a:pt x="1662235" y="581966"/>
                </a:cubicBezTo>
                <a:cubicBezTo>
                  <a:pt x="1633543" y="575592"/>
                  <a:pt x="1619516" y="557107"/>
                  <a:pt x="1622066" y="530335"/>
                </a:cubicBezTo>
                <a:cubicBezTo>
                  <a:pt x="1624617" y="504201"/>
                  <a:pt x="1643107" y="486990"/>
                  <a:pt x="1672437" y="488902"/>
                </a:cubicBezTo>
                <a:cubicBezTo>
                  <a:pt x="1746399" y="493364"/>
                  <a:pt x="1820361" y="499739"/>
                  <a:pt x="1894323" y="506113"/>
                </a:cubicBezTo>
                <a:cubicBezTo>
                  <a:pt x="2086880" y="522048"/>
                  <a:pt x="2278799" y="537984"/>
                  <a:pt x="2471356" y="553919"/>
                </a:cubicBezTo>
                <a:cubicBezTo>
                  <a:pt x="2633945" y="567305"/>
                  <a:pt x="2796534" y="580691"/>
                  <a:pt x="2959761" y="592802"/>
                </a:cubicBezTo>
                <a:cubicBezTo>
                  <a:pt x="2976976" y="594077"/>
                  <a:pt x="2995467" y="591527"/>
                  <a:pt x="3012682" y="587065"/>
                </a:cubicBezTo>
                <a:cubicBezTo>
                  <a:pt x="3058589" y="574954"/>
                  <a:pt x="3103859" y="560931"/>
                  <a:pt x="3158056" y="544996"/>
                </a:cubicBezTo>
                <a:cubicBezTo>
                  <a:pt x="3130001" y="536072"/>
                  <a:pt x="3108960" y="529060"/>
                  <a:pt x="3087281" y="522686"/>
                </a:cubicBezTo>
                <a:cubicBezTo>
                  <a:pt x="2972513" y="488902"/>
                  <a:pt x="2857744" y="455119"/>
                  <a:pt x="2742975" y="421336"/>
                </a:cubicBezTo>
                <a:cubicBezTo>
                  <a:pt x="2707269" y="411137"/>
                  <a:pt x="2691329" y="387552"/>
                  <a:pt x="2699618" y="358868"/>
                </a:cubicBezTo>
                <a:cubicBezTo>
                  <a:pt x="2707907" y="330822"/>
                  <a:pt x="2734049" y="319986"/>
                  <a:pt x="2769754" y="330184"/>
                </a:cubicBezTo>
                <a:cubicBezTo>
                  <a:pt x="2906202" y="369705"/>
                  <a:pt x="3042012" y="409862"/>
                  <a:pt x="3177821" y="450020"/>
                </a:cubicBezTo>
                <a:cubicBezTo>
                  <a:pt x="3231380" y="465955"/>
                  <a:pt x="3258159" y="497826"/>
                  <a:pt x="3258159" y="543083"/>
                </a:cubicBezTo>
                <a:cubicBezTo>
                  <a:pt x="3258159" y="589615"/>
                  <a:pt x="3231380" y="621486"/>
                  <a:pt x="3175909" y="638059"/>
                </a:cubicBezTo>
                <a:cubicBezTo>
                  <a:pt x="3136377" y="650170"/>
                  <a:pt x="3096208" y="661006"/>
                  <a:pt x="3057314" y="673755"/>
                </a:cubicBezTo>
                <a:cubicBezTo>
                  <a:pt x="3049025" y="676942"/>
                  <a:pt x="3036911" y="687778"/>
                  <a:pt x="3036911" y="694790"/>
                </a:cubicBezTo>
                <a:cubicBezTo>
                  <a:pt x="3035636" y="810163"/>
                  <a:pt x="3036273" y="925536"/>
                  <a:pt x="3036273" y="1040272"/>
                </a:cubicBezTo>
                <a:cubicBezTo>
                  <a:pt x="3194399" y="1089991"/>
                  <a:pt x="3237756" y="1277393"/>
                  <a:pt x="3109598" y="1391492"/>
                </a:cubicBezTo>
                <a:cubicBezTo>
                  <a:pt x="3163157" y="1466070"/>
                  <a:pt x="3173358" y="1553397"/>
                  <a:pt x="3180372" y="1641361"/>
                </a:cubicBezTo>
                <a:cubicBezTo>
                  <a:pt x="3183560" y="1682793"/>
                  <a:pt x="3184197" y="1724226"/>
                  <a:pt x="3184197" y="1765021"/>
                </a:cubicBezTo>
                <a:cubicBezTo>
                  <a:pt x="3184197" y="1837687"/>
                  <a:pt x="3134464" y="1889955"/>
                  <a:pt x="3061777" y="1893142"/>
                </a:cubicBezTo>
                <a:cubicBezTo>
                  <a:pt x="3013319" y="1895055"/>
                  <a:pt x="2964224" y="1895055"/>
                  <a:pt x="2915766" y="1893142"/>
                </a:cubicBezTo>
                <a:cubicBezTo>
                  <a:pt x="2843079" y="1889955"/>
                  <a:pt x="2792071" y="1837687"/>
                  <a:pt x="2793983" y="1765658"/>
                </a:cubicBezTo>
                <a:cubicBezTo>
                  <a:pt x="2795259" y="1700004"/>
                  <a:pt x="2799722" y="1634349"/>
                  <a:pt x="2806098" y="1569332"/>
                </a:cubicBezTo>
                <a:cubicBezTo>
                  <a:pt x="2811836" y="1505590"/>
                  <a:pt x="2830327" y="1445035"/>
                  <a:pt x="2868583" y="1392129"/>
                </a:cubicBezTo>
                <a:cubicBezTo>
                  <a:pt x="2749351" y="1292054"/>
                  <a:pt x="2769754" y="1100190"/>
                  <a:pt x="2939995" y="1041547"/>
                </a:cubicBezTo>
                <a:lnTo>
                  <a:pt x="2939995" y="708813"/>
                </a:lnTo>
                <a:cubicBezTo>
                  <a:pt x="2880060" y="726023"/>
                  <a:pt x="2822676" y="742596"/>
                  <a:pt x="2764654" y="759807"/>
                </a:cubicBezTo>
                <a:cubicBezTo>
                  <a:pt x="2702806" y="777654"/>
                  <a:pt x="2640958" y="798052"/>
                  <a:pt x="2578473" y="813987"/>
                </a:cubicBezTo>
                <a:cubicBezTo>
                  <a:pt x="2549781" y="820999"/>
                  <a:pt x="2543405" y="834385"/>
                  <a:pt x="2543405" y="861794"/>
                </a:cubicBezTo>
                <a:cubicBezTo>
                  <a:pt x="2544680" y="985454"/>
                  <a:pt x="2543405" y="1109751"/>
                  <a:pt x="2544680" y="1234048"/>
                </a:cubicBezTo>
                <a:cubicBezTo>
                  <a:pt x="2545955" y="1316913"/>
                  <a:pt x="2510887" y="1374281"/>
                  <a:pt x="2436925" y="1412527"/>
                </a:cubicBezTo>
                <a:cubicBezTo>
                  <a:pt x="2260308" y="1503040"/>
                  <a:pt x="2072853" y="1554672"/>
                  <a:pt x="1876470" y="1578256"/>
                </a:cubicBezTo>
                <a:cubicBezTo>
                  <a:pt x="1858617" y="1580168"/>
                  <a:pt x="1840764" y="1582718"/>
                  <a:pt x="1822274" y="1589092"/>
                </a:cubicBezTo>
                <a:cubicBezTo>
                  <a:pt x="1899424" y="1612677"/>
                  <a:pt x="1976574" y="1636899"/>
                  <a:pt x="2054362" y="1660484"/>
                </a:cubicBezTo>
                <a:cubicBezTo>
                  <a:pt x="2120035" y="1680244"/>
                  <a:pt x="2185709" y="1702553"/>
                  <a:pt x="2252019" y="1719764"/>
                </a:cubicBezTo>
                <a:cubicBezTo>
                  <a:pt x="2354674" y="1745898"/>
                  <a:pt x="2394843" y="1800716"/>
                  <a:pt x="2404407" y="1909078"/>
                </a:cubicBezTo>
                <a:cubicBezTo>
                  <a:pt x="2415246" y="2034650"/>
                  <a:pt x="2378903" y="2148111"/>
                  <a:pt x="2297927" y="2245637"/>
                </a:cubicBezTo>
                <a:cubicBezTo>
                  <a:pt x="2239267" y="2316390"/>
                  <a:pt x="2169131" y="2340613"/>
                  <a:pt x="2074765" y="2311291"/>
                </a:cubicBezTo>
                <a:cubicBezTo>
                  <a:pt x="1484344" y="2128351"/>
                  <a:pt x="892646" y="1948598"/>
                  <a:pt x="300949" y="1770120"/>
                </a:cubicBezTo>
                <a:cubicBezTo>
                  <a:pt x="229538" y="1748448"/>
                  <a:pt x="182355" y="1707015"/>
                  <a:pt x="167690" y="1636262"/>
                </a:cubicBezTo>
                <a:cubicBezTo>
                  <a:pt x="134535" y="1473719"/>
                  <a:pt x="177254" y="1331574"/>
                  <a:pt x="296486" y="1216201"/>
                </a:cubicBezTo>
                <a:cubicBezTo>
                  <a:pt x="345582" y="1169031"/>
                  <a:pt x="404879" y="1154371"/>
                  <a:pt x="472465" y="1177318"/>
                </a:cubicBezTo>
                <a:cubicBezTo>
                  <a:pt x="550253" y="1204090"/>
                  <a:pt x="629953" y="1225762"/>
                  <a:pt x="712204" y="1251259"/>
                </a:cubicBezTo>
                <a:cubicBezTo>
                  <a:pt x="713480" y="1239148"/>
                  <a:pt x="714755" y="1230224"/>
                  <a:pt x="714755" y="1221300"/>
                </a:cubicBezTo>
                <a:cubicBezTo>
                  <a:pt x="714755" y="1099552"/>
                  <a:pt x="714755" y="977805"/>
                  <a:pt x="715392" y="855420"/>
                </a:cubicBezTo>
                <a:cubicBezTo>
                  <a:pt x="715392" y="832473"/>
                  <a:pt x="708379" y="822911"/>
                  <a:pt x="686063" y="816537"/>
                </a:cubicBezTo>
                <a:cubicBezTo>
                  <a:pt x="489043" y="759807"/>
                  <a:pt x="292023" y="700526"/>
                  <a:pt x="94365" y="643796"/>
                </a:cubicBezTo>
                <a:cubicBezTo>
                  <a:pt x="51008" y="631047"/>
                  <a:pt x="17215" y="611287"/>
                  <a:pt x="0" y="567943"/>
                </a:cubicBezTo>
                <a:lnTo>
                  <a:pt x="0" y="523323"/>
                </a:lnTo>
                <a:cubicBezTo>
                  <a:pt x="15302" y="484440"/>
                  <a:pt x="43357" y="461493"/>
                  <a:pt x="84164" y="449382"/>
                </a:cubicBezTo>
                <a:cubicBezTo>
                  <a:pt x="427833" y="349307"/>
                  <a:pt x="770864" y="247957"/>
                  <a:pt x="1113895" y="147244"/>
                </a:cubicBezTo>
                <a:cubicBezTo>
                  <a:pt x="1277122" y="99438"/>
                  <a:pt x="1440349" y="50356"/>
                  <a:pt x="1603575" y="1912"/>
                </a:cubicBezTo>
                <a:cubicBezTo>
                  <a:pt x="1620791" y="1912"/>
                  <a:pt x="1637369" y="1912"/>
                  <a:pt x="1654584" y="1912"/>
                </a:cubicBezTo>
                <a:close/>
                <a:moveTo>
                  <a:pt x="437397" y="1708928"/>
                </a:moveTo>
                <a:cubicBezTo>
                  <a:pt x="445048" y="1711477"/>
                  <a:pt x="450786" y="1714027"/>
                  <a:pt x="457162" y="1715939"/>
                </a:cubicBezTo>
                <a:cubicBezTo>
                  <a:pt x="700090" y="1789880"/>
                  <a:pt x="943017" y="1863184"/>
                  <a:pt x="1185307" y="1939037"/>
                </a:cubicBezTo>
                <a:cubicBezTo>
                  <a:pt x="1234403" y="1954335"/>
                  <a:pt x="1270746" y="1942861"/>
                  <a:pt x="1300713" y="1906528"/>
                </a:cubicBezTo>
                <a:cubicBezTo>
                  <a:pt x="1370212" y="1822389"/>
                  <a:pt x="1399542" y="1725501"/>
                  <a:pt x="1386152" y="1616501"/>
                </a:cubicBezTo>
                <a:cubicBezTo>
                  <a:pt x="1381052" y="1573157"/>
                  <a:pt x="1359373" y="1545110"/>
                  <a:pt x="1313465" y="1531724"/>
                </a:cubicBezTo>
                <a:cubicBezTo>
                  <a:pt x="1127285" y="1477543"/>
                  <a:pt x="943017" y="1419538"/>
                  <a:pt x="757474" y="1363445"/>
                </a:cubicBezTo>
                <a:cubicBezTo>
                  <a:pt x="692439" y="1343685"/>
                  <a:pt x="627403" y="1323925"/>
                  <a:pt x="559817" y="1303527"/>
                </a:cubicBezTo>
                <a:cubicBezTo>
                  <a:pt x="561730" y="1332849"/>
                  <a:pt x="564918" y="1358346"/>
                  <a:pt x="565555" y="1383205"/>
                </a:cubicBezTo>
                <a:cubicBezTo>
                  <a:pt x="565555" y="1419538"/>
                  <a:pt x="545790" y="1441848"/>
                  <a:pt x="517097" y="1441211"/>
                </a:cubicBezTo>
                <a:cubicBezTo>
                  <a:pt x="489043" y="1441211"/>
                  <a:pt x="473103" y="1419538"/>
                  <a:pt x="469914" y="1384480"/>
                </a:cubicBezTo>
                <a:cubicBezTo>
                  <a:pt x="468002" y="1358346"/>
                  <a:pt x="465451" y="1331574"/>
                  <a:pt x="457800" y="1306715"/>
                </a:cubicBezTo>
                <a:cubicBezTo>
                  <a:pt x="441860" y="1255083"/>
                  <a:pt x="409342" y="1246159"/>
                  <a:pt x="365985" y="1278031"/>
                </a:cubicBezTo>
                <a:cubicBezTo>
                  <a:pt x="357696" y="1284405"/>
                  <a:pt x="349407" y="1291416"/>
                  <a:pt x="342394" y="1299065"/>
                </a:cubicBezTo>
                <a:cubicBezTo>
                  <a:pt x="291385" y="1354521"/>
                  <a:pt x="262693" y="1422088"/>
                  <a:pt x="255042" y="1496029"/>
                </a:cubicBezTo>
                <a:cubicBezTo>
                  <a:pt x="250579" y="1538099"/>
                  <a:pt x="253767" y="1582718"/>
                  <a:pt x="263968" y="1624150"/>
                </a:cubicBezTo>
                <a:cubicBezTo>
                  <a:pt x="275445" y="1670682"/>
                  <a:pt x="311151" y="1681518"/>
                  <a:pt x="348770" y="1650922"/>
                </a:cubicBezTo>
                <a:cubicBezTo>
                  <a:pt x="374274" y="1629887"/>
                  <a:pt x="394677" y="1601841"/>
                  <a:pt x="415718" y="1575707"/>
                </a:cubicBezTo>
                <a:cubicBezTo>
                  <a:pt x="435484" y="1550210"/>
                  <a:pt x="460988" y="1542561"/>
                  <a:pt x="484580" y="1557221"/>
                </a:cubicBezTo>
                <a:cubicBezTo>
                  <a:pt x="507533" y="1571882"/>
                  <a:pt x="513272" y="1599928"/>
                  <a:pt x="496056" y="1626700"/>
                </a:cubicBezTo>
                <a:cubicBezTo>
                  <a:pt x="478203" y="1654109"/>
                  <a:pt x="457800" y="1679606"/>
                  <a:pt x="437397" y="1707653"/>
                </a:cubicBezTo>
                <a:close/>
                <a:moveTo>
                  <a:pt x="1355547" y="1988756"/>
                </a:moveTo>
                <a:cubicBezTo>
                  <a:pt x="1368300" y="1993218"/>
                  <a:pt x="1378501" y="1996405"/>
                  <a:pt x="1388703" y="1999592"/>
                </a:cubicBezTo>
                <a:cubicBezTo>
                  <a:pt x="1630355" y="2073533"/>
                  <a:pt x="1872645" y="2146199"/>
                  <a:pt x="2113659" y="2221415"/>
                </a:cubicBezTo>
                <a:cubicBezTo>
                  <a:pt x="2152553" y="2233526"/>
                  <a:pt x="2182521" y="2226514"/>
                  <a:pt x="2208662" y="2199105"/>
                </a:cubicBezTo>
                <a:cubicBezTo>
                  <a:pt x="2292826" y="2108591"/>
                  <a:pt x="2325344" y="2002142"/>
                  <a:pt x="2303028" y="1880394"/>
                </a:cubicBezTo>
                <a:cubicBezTo>
                  <a:pt x="2297290" y="1847248"/>
                  <a:pt x="2277524" y="1826213"/>
                  <a:pt x="2241818" y="1815377"/>
                </a:cubicBezTo>
                <a:cubicBezTo>
                  <a:pt x="2049261" y="1758009"/>
                  <a:pt x="1857342" y="1698729"/>
                  <a:pt x="1664786" y="1640086"/>
                </a:cubicBezTo>
                <a:cubicBezTo>
                  <a:pt x="1603575" y="1621601"/>
                  <a:pt x="1542366" y="1602478"/>
                  <a:pt x="1478605" y="1583355"/>
                </a:cubicBezTo>
                <a:cubicBezTo>
                  <a:pt x="1499646" y="1738249"/>
                  <a:pt x="1460114" y="1871470"/>
                  <a:pt x="1354910" y="1988118"/>
                </a:cubicBezTo>
                <a:close/>
                <a:moveTo>
                  <a:pt x="809758" y="1167757"/>
                </a:moveTo>
                <a:cubicBezTo>
                  <a:pt x="809758" y="1195166"/>
                  <a:pt x="809758" y="1222575"/>
                  <a:pt x="809758" y="1249984"/>
                </a:cubicBezTo>
                <a:cubicBezTo>
                  <a:pt x="809758" y="1272294"/>
                  <a:pt x="818047" y="1283130"/>
                  <a:pt x="840363" y="1290142"/>
                </a:cubicBezTo>
                <a:cubicBezTo>
                  <a:pt x="1036107" y="1348784"/>
                  <a:pt x="1231215" y="1408702"/>
                  <a:pt x="1426321" y="1467982"/>
                </a:cubicBezTo>
                <a:cubicBezTo>
                  <a:pt x="1460752" y="1478181"/>
                  <a:pt x="1495183" y="1491567"/>
                  <a:pt x="1530251" y="1493479"/>
                </a:cubicBezTo>
                <a:cubicBezTo>
                  <a:pt x="1673712" y="1501128"/>
                  <a:pt x="1816536" y="1494116"/>
                  <a:pt x="1957446" y="1469257"/>
                </a:cubicBezTo>
                <a:cubicBezTo>
                  <a:pt x="2112384" y="1441211"/>
                  <a:pt x="2261584" y="1396591"/>
                  <a:pt x="2401219" y="1322013"/>
                </a:cubicBezTo>
                <a:cubicBezTo>
                  <a:pt x="2424811" y="1309264"/>
                  <a:pt x="2443939" y="1292691"/>
                  <a:pt x="2445851" y="1264645"/>
                </a:cubicBezTo>
                <a:cubicBezTo>
                  <a:pt x="2447764" y="1232136"/>
                  <a:pt x="2445851" y="1200265"/>
                  <a:pt x="2445851" y="1169031"/>
                </a:cubicBezTo>
                <a:cubicBezTo>
                  <a:pt x="1900062" y="1438661"/>
                  <a:pt x="1356185" y="1438661"/>
                  <a:pt x="808483" y="1169031"/>
                </a:cubicBezTo>
                <a:close/>
                <a:moveTo>
                  <a:pt x="2987815" y="1798167"/>
                </a:moveTo>
                <a:lnTo>
                  <a:pt x="2987815" y="1798167"/>
                </a:lnTo>
                <a:cubicBezTo>
                  <a:pt x="3008856" y="1798167"/>
                  <a:pt x="3030535" y="1798167"/>
                  <a:pt x="3051576" y="1798167"/>
                </a:cubicBezTo>
                <a:cubicBezTo>
                  <a:pt x="3078355" y="1798167"/>
                  <a:pt x="3090469" y="1784781"/>
                  <a:pt x="3089194" y="1758646"/>
                </a:cubicBezTo>
                <a:cubicBezTo>
                  <a:pt x="3086006" y="1701278"/>
                  <a:pt x="3085369" y="1644548"/>
                  <a:pt x="3078993" y="1587818"/>
                </a:cubicBezTo>
                <a:cubicBezTo>
                  <a:pt x="3075167" y="1552759"/>
                  <a:pt x="3064965" y="1517064"/>
                  <a:pt x="3052851" y="1483918"/>
                </a:cubicBezTo>
                <a:cubicBezTo>
                  <a:pt x="3042649" y="1455234"/>
                  <a:pt x="3024159" y="1431012"/>
                  <a:pt x="2988453" y="1431012"/>
                </a:cubicBezTo>
                <a:cubicBezTo>
                  <a:pt x="2954660" y="1431012"/>
                  <a:pt x="2938720" y="1455234"/>
                  <a:pt x="2925968" y="1482005"/>
                </a:cubicBezTo>
                <a:cubicBezTo>
                  <a:pt x="2920867" y="1493479"/>
                  <a:pt x="2914491" y="1505590"/>
                  <a:pt x="2913215" y="1517701"/>
                </a:cubicBezTo>
                <a:cubicBezTo>
                  <a:pt x="2904289" y="1600566"/>
                  <a:pt x="2896638" y="1683431"/>
                  <a:pt x="2888987" y="1766933"/>
                </a:cubicBezTo>
                <a:cubicBezTo>
                  <a:pt x="2887074" y="1787968"/>
                  <a:pt x="2901739" y="1797529"/>
                  <a:pt x="2920867" y="1798167"/>
                </a:cubicBezTo>
                <a:cubicBezTo>
                  <a:pt x="2943183" y="1798804"/>
                  <a:pt x="2965499" y="1798167"/>
                  <a:pt x="2987815" y="1798167"/>
                </a:cubicBezTo>
                <a:close/>
                <a:moveTo>
                  <a:pt x="2888349" y="1233411"/>
                </a:moveTo>
                <a:cubicBezTo>
                  <a:pt x="2888349" y="1288867"/>
                  <a:pt x="2933619" y="1334761"/>
                  <a:pt x="2988453" y="1335398"/>
                </a:cubicBezTo>
                <a:cubicBezTo>
                  <a:pt x="3043287" y="1335398"/>
                  <a:pt x="3089194" y="1289504"/>
                  <a:pt x="3089832" y="1234686"/>
                </a:cubicBezTo>
                <a:cubicBezTo>
                  <a:pt x="3089832" y="1179230"/>
                  <a:pt x="3044562" y="1133336"/>
                  <a:pt x="2989728" y="1133336"/>
                </a:cubicBezTo>
                <a:cubicBezTo>
                  <a:pt x="2934894" y="1133336"/>
                  <a:pt x="2888987" y="1178593"/>
                  <a:pt x="2888987" y="1234048"/>
                </a:cubicBezTo>
                <a:close/>
              </a:path>
            </a:pathLst>
          </a:custGeom>
          <a:solidFill>
            <a:srgbClr val="382B1B"/>
          </a:solidFill>
          <a:ln w="6376" cap="flat">
            <a:noFill/>
            <a:prstDash val="solid"/>
            <a:miter/>
          </a:ln>
        </p:spPr>
        <p:txBody>
          <a:bodyPr rtlCol="0" anchor="ctr"/>
          <a:lstStyle/>
          <a:p>
            <a:endParaRPr lang="en-US"/>
          </a:p>
        </p:txBody>
      </p:sp>
    </p:spTree>
    <p:extLst>
      <p:ext uri="{BB962C8B-B14F-4D97-AF65-F5344CB8AC3E}">
        <p14:creationId xmlns:p14="http://schemas.microsoft.com/office/powerpoint/2010/main" val="1194461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51421" y="-653304"/>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18494" y="1918741"/>
            <a:ext cx="5095132" cy="2267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Professionele referenties en referenten</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3781366" y="298113"/>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01</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583069" y="3525589"/>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Een professionele referentie bevestigt je beweringen over je professionele prestaties, opleiding, ervaring, gewoonten, vaardigheden en karakter aan je toekomstige werkgever. Ze kunnen met je hebben samengewerkt in een professionele omgeving als vorige manager, mentor, zakenrelatie of collega. </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1693889"/>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grpSp>
        <p:nvGrpSpPr>
          <p:cNvPr id="7" name="Graphic 3">
            <a:extLst>
              <a:ext uri="{FF2B5EF4-FFF2-40B4-BE49-F238E27FC236}">
                <a16:creationId xmlns:a16="http://schemas.microsoft.com/office/drawing/2014/main" id="{604B3A0C-3CA6-513A-5E08-942A3E7184BD}"/>
              </a:ext>
            </a:extLst>
          </p:cNvPr>
          <p:cNvGrpSpPr/>
          <p:nvPr/>
        </p:nvGrpSpPr>
        <p:grpSpPr>
          <a:xfrm>
            <a:off x="509665" y="3372786"/>
            <a:ext cx="3281508" cy="2394680"/>
            <a:chOff x="8408232" y="3880051"/>
            <a:chExt cx="1097482" cy="800887"/>
          </a:xfrm>
          <a:solidFill>
            <a:srgbClr val="E6C8C7"/>
          </a:solidFill>
        </p:grpSpPr>
        <p:sp>
          <p:nvSpPr>
            <p:cNvPr id="8" name="Freeform 7">
              <a:extLst>
                <a:ext uri="{FF2B5EF4-FFF2-40B4-BE49-F238E27FC236}">
                  <a16:creationId xmlns:a16="http://schemas.microsoft.com/office/drawing/2014/main" id="{A7060C3E-0F5F-0916-CDB2-A7BDDA6717D2}"/>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8240C825-4447-43E1-BDDF-A240658605D2}"/>
                </a:ext>
              </a:extLst>
            </p:cNvPr>
            <p:cNvGrpSpPr/>
            <p:nvPr/>
          </p:nvGrpSpPr>
          <p:grpSpPr>
            <a:xfrm>
              <a:off x="8408232" y="3880051"/>
              <a:ext cx="1097482" cy="800887"/>
              <a:chOff x="8408232" y="3880051"/>
              <a:chExt cx="1097482" cy="800887"/>
            </a:xfrm>
            <a:grpFill/>
          </p:grpSpPr>
          <p:sp>
            <p:nvSpPr>
              <p:cNvPr id="14" name="Freeform 13">
                <a:extLst>
                  <a:ext uri="{FF2B5EF4-FFF2-40B4-BE49-F238E27FC236}">
                    <a16:creationId xmlns:a16="http://schemas.microsoft.com/office/drawing/2014/main" id="{0ECA3B94-E68D-09DA-EF2F-E9099720C2DB}"/>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748584A-7D28-D246-8331-DF5B22729878}"/>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7E06FE9-FE5A-425B-79D2-988BE22C2EB0}"/>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81978F9-957E-1A93-A593-C4B56D62B7D6}"/>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E7A626-A7EE-1E44-4C6B-792E49AF6196}"/>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555A17F-B975-48A0-51A3-7193EA7FE232}"/>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78852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51421" y="-653304"/>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48475" y="1843790"/>
            <a:ext cx="5095132" cy="121420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Academische referenties en referenten</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3781366" y="298113"/>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02</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613050" y="3450638"/>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Een academische referentie bevestigt je beweringen over je opleiding en ervaring aan je toekomstige werkgever. Als je met je diploma's je kansen op een baan kunt vergroten, is het nuttig om academische referenties op te geven. Docenten van de middelbare school, universiteitsdocenten, personeelsadviseurs en mensen die je academische prestaties kunnen bevestigen, zijn de beste academische referenten.</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1693889"/>
            <a:ext cx="0" cy="4768904"/>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4891BFD7-18E1-ADCC-05E0-6485783DC147}"/>
              </a:ext>
            </a:extLst>
          </p:cNvPr>
          <p:cNvSpPr/>
          <p:nvPr/>
        </p:nvSpPr>
        <p:spPr>
          <a:xfrm>
            <a:off x="539647" y="2903683"/>
            <a:ext cx="3192904" cy="2276946"/>
          </a:xfrm>
          <a:custGeom>
            <a:avLst/>
            <a:gdLst>
              <a:gd name="connsiteX0" fmla="*/ 1654584 w 3258159"/>
              <a:gd name="connsiteY0" fmla="*/ 0 h 2323481"/>
              <a:gd name="connsiteX1" fmla="*/ 2147453 w 3258159"/>
              <a:gd name="connsiteY1" fmla="*/ 145970 h 2323481"/>
              <a:gd name="connsiteX2" fmla="*/ 2537029 w 3258159"/>
              <a:gd name="connsiteY2" fmla="*/ 261343 h 2323481"/>
              <a:gd name="connsiteX3" fmla="*/ 2577198 w 3258159"/>
              <a:gd name="connsiteY3" fmla="*/ 288115 h 2323481"/>
              <a:gd name="connsiteX4" fmla="*/ 2575285 w 3258159"/>
              <a:gd name="connsiteY4" fmla="*/ 337834 h 2323481"/>
              <a:gd name="connsiteX5" fmla="*/ 2519176 w 3258159"/>
              <a:gd name="connsiteY5" fmla="*/ 355044 h 2323481"/>
              <a:gd name="connsiteX6" fmla="*/ 2382091 w 3258159"/>
              <a:gd name="connsiteY6" fmla="*/ 314886 h 2323481"/>
              <a:gd name="connsiteX7" fmla="*/ 1674987 w 3258159"/>
              <a:gd name="connsiteY7" fmla="*/ 107724 h 2323481"/>
              <a:gd name="connsiteX8" fmla="*/ 1585723 w 3258159"/>
              <a:gd name="connsiteY8" fmla="*/ 107724 h 2323481"/>
              <a:gd name="connsiteX9" fmla="*/ 128796 w 3258159"/>
              <a:gd name="connsiteY9" fmla="*/ 534797 h 2323481"/>
              <a:gd name="connsiteX10" fmla="*/ 101379 w 3258159"/>
              <a:gd name="connsiteY10" fmla="*/ 544358 h 2323481"/>
              <a:gd name="connsiteX11" fmla="*/ 348770 w 3258159"/>
              <a:gd name="connsiteY11" fmla="*/ 617662 h 2323481"/>
              <a:gd name="connsiteX12" fmla="*/ 951944 w 3258159"/>
              <a:gd name="connsiteY12" fmla="*/ 795502 h 2323481"/>
              <a:gd name="connsiteX13" fmla="*/ 979361 w 3258159"/>
              <a:gd name="connsiteY13" fmla="*/ 803789 h 2323481"/>
              <a:gd name="connsiteX14" fmla="*/ 1007415 w 3258159"/>
              <a:gd name="connsiteY14" fmla="*/ 863706 h 2323481"/>
              <a:gd name="connsiteX15" fmla="*/ 948756 w 3258159"/>
              <a:gd name="connsiteY15" fmla="*/ 893665 h 2323481"/>
              <a:gd name="connsiteX16" fmla="*/ 809120 w 3258159"/>
              <a:gd name="connsiteY16" fmla="*/ 853508 h 2323481"/>
              <a:gd name="connsiteX17" fmla="*/ 808483 w 3258159"/>
              <a:gd name="connsiteY17" fmla="*/ 993740 h 2323481"/>
              <a:gd name="connsiteX18" fmla="*/ 857578 w 3258159"/>
              <a:gd name="connsiteY18" fmla="*/ 1080430 h 2323481"/>
              <a:gd name="connsiteX19" fmla="*/ 1444174 w 3258159"/>
              <a:gd name="connsiteY19" fmla="*/ 1264007 h 2323481"/>
              <a:gd name="connsiteX20" fmla="*/ 2224603 w 3258159"/>
              <a:gd name="connsiteY20" fmla="*/ 1163295 h 2323481"/>
              <a:gd name="connsiteX21" fmla="*/ 2426085 w 3258159"/>
              <a:gd name="connsiteY21" fmla="*/ 1063219 h 2323481"/>
              <a:gd name="connsiteX22" fmla="*/ 2448402 w 3258159"/>
              <a:gd name="connsiteY22" fmla="*/ 1022424 h 2323481"/>
              <a:gd name="connsiteX23" fmla="*/ 2448402 w 3258159"/>
              <a:gd name="connsiteY23" fmla="*/ 852870 h 2323481"/>
              <a:gd name="connsiteX24" fmla="*/ 2266047 w 3258159"/>
              <a:gd name="connsiteY24" fmla="*/ 905776 h 2323481"/>
              <a:gd name="connsiteX25" fmla="*/ 1702404 w 3258159"/>
              <a:gd name="connsiteY25" fmla="*/ 1072143 h 2323481"/>
              <a:gd name="connsiteX26" fmla="*/ 1558943 w 3258159"/>
              <a:gd name="connsiteY26" fmla="*/ 1073418 h 2323481"/>
              <a:gd name="connsiteX27" fmla="*/ 1171917 w 3258159"/>
              <a:gd name="connsiteY27" fmla="*/ 958682 h 2323481"/>
              <a:gd name="connsiteX28" fmla="*/ 1134936 w 3258159"/>
              <a:gd name="connsiteY28" fmla="*/ 942109 h 2323481"/>
              <a:gd name="connsiteX29" fmla="*/ 1125372 w 3258159"/>
              <a:gd name="connsiteY29" fmla="*/ 884741 h 2323481"/>
              <a:gd name="connsiteX30" fmla="*/ 1182756 w 3258159"/>
              <a:gd name="connsiteY30" fmla="*/ 863069 h 2323481"/>
              <a:gd name="connsiteX31" fmla="*/ 1402093 w 3258159"/>
              <a:gd name="connsiteY31" fmla="*/ 927449 h 2323481"/>
              <a:gd name="connsiteX32" fmla="*/ 1588273 w 3258159"/>
              <a:gd name="connsiteY32" fmla="*/ 980992 h 2323481"/>
              <a:gd name="connsiteX33" fmla="*/ 1662873 w 3258159"/>
              <a:gd name="connsiteY33" fmla="*/ 983542 h 2323481"/>
              <a:gd name="connsiteX34" fmla="*/ 2702169 w 3258159"/>
              <a:gd name="connsiteY34" fmla="*/ 678854 h 2323481"/>
              <a:gd name="connsiteX35" fmla="*/ 2721297 w 3258159"/>
              <a:gd name="connsiteY35" fmla="*/ 670568 h 2323481"/>
              <a:gd name="connsiteX36" fmla="*/ 2572097 w 3258159"/>
              <a:gd name="connsiteY36" fmla="*/ 657182 h 2323481"/>
              <a:gd name="connsiteX37" fmla="*/ 1684551 w 3258159"/>
              <a:gd name="connsiteY37" fmla="*/ 585153 h 2323481"/>
              <a:gd name="connsiteX38" fmla="*/ 1662235 w 3258159"/>
              <a:gd name="connsiteY38" fmla="*/ 581966 h 2323481"/>
              <a:gd name="connsiteX39" fmla="*/ 1622066 w 3258159"/>
              <a:gd name="connsiteY39" fmla="*/ 530335 h 2323481"/>
              <a:gd name="connsiteX40" fmla="*/ 1672437 w 3258159"/>
              <a:gd name="connsiteY40" fmla="*/ 488902 h 2323481"/>
              <a:gd name="connsiteX41" fmla="*/ 1894323 w 3258159"/>
              <a:gd name="connsiteY41" fmla="*/ 506113 h 2323481"/>
              <a:gd name="connsiteX42" fmla="*/ 2471356 w 3258159"/>
              <a:gd name="connsiteY42" fmla="*/ 553919 h 2323481"/>
              <a:gd name="connsiteX43" fmla="*/ 2959761 w 3258159"/>
              <a:gd name="connsiteY43" fmla="*/ 592802 h 2323481"/>
              <a:gd name="connsiteX44" fmla="*/ 3012682 w 3258159"/>
              <a:gd name="connsiteY44" fmla="*/ 587065 h 2323481"/>
              <a:gd name="connsiteX45" fmla="*/ 3158056 w 3258159"/>
              <a:gd name="connsiteY45" fmla="*/ 544996 h 2323481"/>
              <a:gd name="connsiteX46" fmla="*/ 3087281 w 3258159"/>
              <a:gd name="connsiteY46" fmla="*/ 522686 h 2323481"/>
              <a:gd name="connsiteX47" fmla="*/ 2742975 w 3258159"/>
              <a:gd name="connsiteY47" fmla="*/ 421336 h 2323481"/>
              <a:gd name="connsiteX48" fmla="*/ 2699618 w 3258159"/>
              <a:gd name="connsiteY48" fmla="*/ 358868 h 2323481"/>
              <a:gd name="connsiteX49" fmla="*/ 2769754 w 3258159"/>
              <a:gd name="connsiteY49" fmla="*/ 330184 h 2323481"/>
              <a:gd name="connsiteX50" fmla="*/ 3177821 w 3258159"/>
              <a:gd name="connsiteY50" fmla="*/ 450020 h 2323481"/>
              <a:gd name="connsiteX51" fmla="*/ 3258159 w 3258159"/>
              <a:gd name="connsiteY51" fmla="*/ 543083 h 2323481"/>
              <a:gd name="connsiteX52" fmla="*/ 3175909 w 3258159"/>
              <a:gd name="connsiteY52" fmla="*/ 638059 h 2323481"/>
              <a:gd name="connsiteX53" fmla="*/ 3057314 w 3258159"/>
              <a:gd name="connsiteY53" fmla="*/ 673755 h 2323481"/>
              <a:gd name="connsiteX54" fmla="*/ 3036911 w 3258159"/>
              <a:gd name="connsiteY54" fmla="*/ 694790 h 2323481"/>
              <a:gd name="connsiteX55" fmla="*/ 3036273 w 3258159"/>
              <a:gd name="connsiteY55" fmla="*/ 1040272 h 2323481"/>
              <a:gd name="connsiteX56" fmla="*/ 3109598 w 3258159"/>
              <a:gd name="connsiteY56" fmla="*/ 1391492 h 2323481"/>
              <a:gd name="connsiteX57" fmla="*/ 3180372 w 3258159"/>
              <a:gd name="connsiteY57" fmla="*/ 1641361 h 2323481"/>
              <a:gd name="connsiteX58" fmla="*/ 3184197 w 3258159"/>
              <a:gd name="connsiteY58" fmla="*/ 1765021 h 2323481"/>
              <a:gd name="connsiteX59" fmla="*/ 3061777 w 3258159"/>
              <a:gd name="connsiteY59" fmla="*/ 1893142 h 2323481"/>
              <a:gd name="connsiteX60" fmla="*/ 2915766 w 3258159"/>
              <a:gd name="connsiteY60" fmla="*/ 1893142 h 2323481"/>
              <a:gd name="connsiteX61" fmla="*/ 2793983 w 3258159"/>
              <a:gd name="connsiteY61" fmla="*/ 1765658 h 2323481"/>
              <a:gd name="connsiteX62" fmla="*/ 2806098 w 3258159"/>
              <a:gd name="connsiteY62" fmla="*/ 1569332 h 2323481"/>
              <a:gd name="connsiteX63" fmla="*/ 2868583 w 3258159"/>
              <a:gd name="connsiteY63" fmla="*/ 1392129 h 2323481"/>
              <a:gd name="connsiteX64" fmla="*/ 2939995 w 3258159"/>
              <a:gd name="connsiteY64" fmla="*/ 1041547 h 2323481"/>
              <a:gd name="connsiteX65" fmla="*/ 2939995 w 3258159"/>
              <a:gd name="connsiteY65" fmla="*/ 708813 h 2323481"/>
              <a:gd name="connsiteX66" fmla="*/ 2764654 w 3258159"/>
              <a:gd name="connsiteY66" fmla="*/ 759807 h 2323481"/>
              <a:gd name="connsiteX67" fmla="*/ 2578473 w 3258159"/>
              <a:gd name="connsiteY67" fmla="*/ 813987 h 2323481"/>
              <a:gd name="connsiteX68" fmla="*/ 2543405 w 3258159"/>
              <a:gd name="connsiteY68" fmla="*/ 861794 h 2323481"/>
              <a:gd name="connsiteX69" fmla="*/ 2544680 w 3258159"/>
              <a:gd name="connsiteY69" fmla="*/ 1234048 h 2323481"/>
              <a:gd name="connsiteX70" fmla="*/ 2436925 w 3258159"/>
              <a:gd name="connsiteY70" fmla="*/ 1412527 h 2323481"/>
              <a:gd name="connsiteX71" fmla="*/ 1876470 w 3258159"/>
              <a:gd name="connsiteY71" fmla="*/ 1578256 h 2323481"/>
              <a:gd name="connsiteX72" fmla="*/ 1822274 w 3258159"/>
              <a:gd name="connsiteY72" fmla="*/ 1589092 h 2323481"/>
              <a:gd name="connsiteX73" fmla="*/ 2054362 w 3258159"/>
              <a:gd name="connsiteY73" fmla="*/ 1660484 h 2323481"/>
              <a:gd name="connsiteX74" fmla="*/ 2252019 w 3258159"/>
              <a:gd name="connsiteY74" fmla="*/ 1719764 h 2323481"/>
              <a:gd name="connsiteX75" fmla="*/ 2404407 w 3258159"/>
              <a:gd name="connsiteY75" fmla="*/ 1909078 h 2323481"/>
              <a:gd name="connsiteX76" fmla="*/ 2297927 w 3258159"/>
              <a:gd name="connsiteY76" fmla="*/ 2245637 h 2323481"/>
              <a:gd name="connsiteX77" fmla="*/ 2074765 w 3258159"/>
              <a:gd name="connsiteY77" fmla="*/ 2311291 h 2323481"/>
              <a:gd name="connsiteX78" fmla="*/ 300949 w 3258159"/>
              <a:gd name="connsiteY78" fmla="*/ 1770120 h 2323481"/>
              <a:gd name="connsiteX79" fmla="*/ 167690 w 3258159"/>
              <a:gd name="connsiteY79" fmla="*/ 1636262 h 2323481"/>
              <a:gd name="connsiteX80" fmla="*/ 296486 w 3258159"/>
              <a:gd name="connsiteY80" fmla="*/ 1216201 h 2323481"/>
              <a:gd name="connsiteX81" fmla="*/ 472465 w 3258159"/>
              <a:gd name="connsiteY81" fmla="*/ 1177318 h 2323481"/>
              <a:gd name="connsiteX82" fmla="*/ 712204 w 3258159"/>
              <a:gd name="connsiteY82" fmla="*/ 1251259 h 2323481"/>
              <a:gd name="connsiteX83" fmla="*/ 714755 w 3258159"/>
              <a:gd name="connsiteY83" fmla="*/ 1221300 h 2323481"/>
              <a:gd name="connsiteX84" fmla="*/ 715392 w 3258159"/>
              <a:gd name="connsiteY84" fmla="*/ 855420 h 2323481"/>
              <a:gd name="connsiteX85" fmla="*/ 686063 w 3258159"/>
              <a:gd name="connsiteY85" fmla="*/ 816537 h 2323481"/>
              <a:gd name="connsiteX86" fmla="*/ 94365 w 3258159"/>
              <a:gd name="connsiteY86" fmla="*/ 643796 h 2323481"/>
              <a:gd name="connsiteX87" fmla="*/ 0 w 3258159"/>
              <a:gd name="connsiteY87" fmla="*/ 567943 h 2323481"/>
              <a:gd name="connsiteX88" fmla="*/ 0 w 3258159"/>
              <a:gd name="connsiteY88" fmla="*/ 523323 h 2323481"/>
              <a:gd name="connsiteX89" fmla="*/ 84164 w 3258159"/>
              <a:gd name="connsiteY89" fmla="*/ 449382 h 2323481"/>
              <a:gd name="connsiteX90" fmla="*/ 1113895 w 3258159"/>
              <a:gd name="connsiteY90" fmla="*/ 147244 h 2323481"/>
              <a:gd name="connsiteX91" fmla="*/ 1603575 w 3258159"/>
              <a:gd name="connsiteY91" fmla="*/ 1912 h 2323481"/>
              <a:gd name="connsiteX92" fmla="*/ 1654584 w 3258159"/>
              <a:gd name="connsiteY92" fmla="*/ 1912 h 2323481"/>
              <a:gd name="connsiteX93" fmla="*/ 437397 w 3258159"/>
              <a:gd name="connsiteY93" fmla="*/ 1708928 h 2323481"/>
              <a:gd name="connsiteX94" fmla="*/ 457162 w 3258159"/>
              <a:gd name="connsiteY94" fmla="*/ 1715939 h 2323481"/>
              <a:gd name="connsiteX95" fmla="*/ 1185307 w 3258159"/>
              <a:gd name="connsiteY95" fmla="*/ 1939037 h 2323481"/>
              <a:gd name="connsiteX96" fmla="*/ 1300713 w 3258159"/>
              <a:gd name="connsiteY96" fmla="*/ 1906528 h 2323481"/>
              <a:gd name="connsiteX97" fmla="*/ 1386152 w 3258159"/>
              <a:gd name="connsiteY97" fmla="*/ 1616501 h 2323481"/>
              <a:gd name="connsiteX98" fmla="*/ 1313465 w 3258159"/>
              <a:gd name="connsiteY98" fmla="*/ 1531724 h 2323481"/>
              <a:gd name="connsiteX99" fmla="*/ 757474 w 3258159"/>
              <a:gd name="connsiteY99" fmla="*/ 1363445 h 2323481"/>
              <a:gd name="connsiteX100" fmla="*/ 559817 w 3258159"/>
              <a:gd name="connsiteY100" fmla="*/ 1303527 h 2323481"/>
              <a:gd name="connsiteX101" fmla="*/ 565555 w 3258159"/>
              <a:gd name="connsiteY101" fmla="*/ 1383205 h 2323481"/>
              <a:gd name="connsiteX102" fmla="*/ 517097 w 3258159"/>
              <a:gd name="connsiteY102" fmla="*/ 1441211 h 2323481"/>
              <a:gd name="connsiteX103" fmla="*/ 469914 w 3258159"/>
              <a:gd name="connsiteY103" fmla="*/ 1384480 h 2323481"/>
              <a:gd name="connsiteX104" fmla="*/ 457800 w 3258159"/>
              <a:gd name="connsiteY104" fmla="*/ 1306715 h 2323481"/>
              <a:gd name="connsiteX105" fmla="*/ 365985 w 3258159"/>
              <a:gd name="connsiteY105" fmla="*/ 1278031 h 2323481"/>
              <a:gd name="connsiteX106" fmla="*/ 342394 w 3258159"/>
              <a:gd name="connsiteY106" fmla="*/ 1299065 h 2323481"/>
              <a:gd name="connsiteX107" fmla="*/ 255042 w 3258159"/>
              <a:gd name="connsiteY107" fmla="*/ 1496029 h 2323481"/>
              <a:gd name="connsiteX108" fmla="*/ 263968 w 3258159"/>
              <a:gd name="connsiteY108" fmla="*/ 1624150 h 2323481"/>
              <a:gd name="connsiteX109" fmla="*/ 348770 w 3258159"/>
              <a:gd name="connsiteY109" fmla="*/ 1650922 h 2323481"/>
              <a:gd name="connsiteX110" fmla="*/ 415718 w 3258159"/>
              <a:gd name="connsiteY110" fmla="*/ 1575707 h 2323481"/>
              <a:gd name="connsiteX111" fmla="*/ 484580 w 3258159"/>
              <a:gd name="connsiteY111" fmla="*/ 1557221 h 2323481"/>
              <a:gd name="connsiteX112" fmla="*/ 496056 w 3258159"/>
              <a:gd name="connsiteY112" fmla="*/ 1626700 h 2323481"/>
              <a:gd name="connsiteX113" fmla="*/ 437397 w 3258159"/>
              <a:gd name="connsiteY113" fmla="*/ 1707653 h 2323481"/>
              <a:gd name="connsiteX114" fmla="*/ 1355547 w 3258159"/>
              <a:gd name="connsiteY114" fmla="*/ 1988756 h 2323481"/>
              <a:gd name="connsiteX115" fmla="*/ 1388703 w 3258159"/>
              <a:gd name="connsiteY115" fmla="*/ 1999592 h 2323481"/>
              <a:gd name="connsiteX116" fmla="*/ 2113659 w 3258159"/>
              <a:gd name="connsiteY116" fmla="*/ 2221415 h 2323481"/>
              <a:gd name="connsiteX117" fmla="*/ 2208662 w 3258159"/>
              <a:gd name="connsiteY117" fmla="*/ 2199105 h 2323481"/>
              <a:gd name="connsiteX118" fmla="*/ 2303028 w 3258159"/>
              <a:gd name="connsiteY118" fmla="*/ 1880394 h 2323481"/>
              <a:gd name="connsiteX119" fmla="*/ 2241818 w 3258159"/>
              <a:gd name="connsiteY119" fmla="*/ 1815377 h 2323481"/>
              <a:gd name="connsiteX120" fmla="*/ 1664786 w 3258159"/>
              <a:gd name="connsiteY120" fmla="*/ 1640086 h 2323481"/>
              <a:gd name="connsiteX121" fmla="*/ 1478605 w 3258159"/>
              <a:gd name="connsiteY121" fmla="*/ 1583355 h 2323481"/>
              <a:gd name="connsiteX122" fmla="*/ 1354910 w 3258159"/>
              <a:gd name="connsiteY122" fmla="*/ 1988118 h 2323481"/>
              <a:gd name="connsiteX123" fmla="*/ 809758 w 3258159"/>
              <a:gd name="connsiteY123" fmla="*/ 1167757 h 2323481"/>
              <a:gd name="connsiteX124" fmla="*/ 809758 w 3258159"/>
              <a:gd name="connsiteY124" fmla="*/ 1249984 h 2323481"/>
              <a:gd name="connsiteX125" fmla="*/ 840363 w 3258159"/>
              <a:gd name="connsiteY125" fmla="*/ 1290142 h 2323481"/>
              <a:gd name="connsiteX126" fmla="*/ 1426321 w 3258159"/>
              <a:gd name="connsiteY126" fmla="*/ 1467982 h 2323481"/>
              <a:gd name="connsiteX127" fmla="*/ 1530251 w 3258159"/>
              <a:gd name="connsiteY127" fmla="*/ 1493479 h 2323481"/>
              <a:gd name="connsiteX128" fmla="*/ 1957446 w 3258159"/>
              <a:gd name="connsiteY128" fmla="*/ 1469257 h 2323481"/>
              <a:gd name="connsiteX129" fmla="*/ 2401219 w 3258159"/>
              <a:gd name="connsiteY129" fmla="*/ 1322013 h 2323481"/>
              <a:gd name="connsiteX130" fmla="*/ 2445851 w 3258159"/>
              <a:gd name="connsiteY130" fmla="*/ 1264645 h 2323481"/>
              <a:gd name="connsiteX131" fmla="*/ 2445851 w 3258159"/>
              <a:gd name="connsiteY131" fmla="*/ 1169031 h 2323481"/>
              <a:gd name="connsiteX132" fmla="*/ 808483 w 3258159"/>
              <a:gd name="connsiteY132" fmla="*/ 1169031 h 2323481"/>
              <a:gd name="connsiteX133" fmla="*/ 2987815 w 3258159"/>
              <a:gd name="connsiteY133" fmla="*/ 1798167 h 2323481"/>
              <a:gd name="connsiteX134" fmla="*/ 2987815 w 3258159"/>
              <a:gd name="connsiteY134" fmla="*/ 1798167 h 2323481"/>
              <a:gd name="connsiteX135" fmla="*/ 3051576 w 3258159"/>
              <a:gd name="connsiteY135" fmla="*/ 1798167 h 2323481"/>
              <a:gd name="connsiteX136" fmla="*/ 3089194 w 3258159"/>
              <a:gd name="connsiteY136" fmla="*/ 1758646 h 2323481"/>
              <a:gd name="connsiteX137" fmla="*/ 3078993 w 3258159"/>
              <a:gd name="connsiteY137" fmla="*/ 1587818 h 2323481"/>
              <a:gd name="connsiteX138" fmla="*/ 3052851 w 3258159"/>
              <a:gd name="connsiteY138" fmla="*/ 1483918 h 2323481"/>
              <a:gd name="connsiteX139" fmla="*/ 2988453 w 3258159"/>
              <a:gd name="connsiteY139" fmla="*/ 1431012 h 2323481"/>
              <a:gd name="connsiteX140" fmla="*/ 2925968 w 3258159"/>
              <a:gd name="connsiteY140" fmla="*/ 1482005 h 2323481"/>
              <a:gd name="connsiteX141" fmla="*/ 2913215 w 3258159"/>
              <a:gd name="connsiteY141" fmla="*/ 1517701 h 2323481"/>
              <a:gd name="connsiteX142" fmla="*/ 2888987 w 3258159"/>
              <a:gd name="connsiteY142" fmla="*/ 1766933 h 2323481"/>
              <a:gd name="connsiteX143" fmla="*/ 2920867 w 3258159"/>
              <a:gd name="connsiteY143" fmla="*/ 1798167 h 2323481"/>
              <a:gd name="connsiteX144" fmla="*/ 2987815 w 3258159"/>
              <a:gd name="connsiteY144" fmla="*/ 1798167 h 2323481"/>
              <a:gd name="connsiteX145" fmla="*/ 2888349 w 3258159"/>
              <a:gd name="connsiteY145" fmla="*/ 1233411 h 2323481"/>
              <a:gd name="connsiteX146" fmla="*/ 2988453 w 3258159"/>
              <a:gd name="connsiteY146" fmla="*/ 1335398 h 2323481"/>
              <a:gd name="connsiteX147" fmla="*/ 3089832 w 3258159"/>
              <a:gd name="connsiteY147" fmla="*/ 1234686 h 2323481"/>
              <a:gd name="connsiteX148" fmla="*/ 2989728 w 3258159"/>
              <a:gd name="connsiteY148" fmla="*/ 1133336 h 2323481"/>
              <a:gd name="connsiteX149" fmla="*/ 2888987 w 3258159"/>
              <a:gd name="connsiteY149" fmla="*/ 1234048 h 232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258159" h="2323481">
                <a:moveTo>
                  <a:pt x="1654584" y="0"/>
                </a:moveTo>
                <a:cubicBezTo>
                  <a:pt x="1819086" y="48444"/>
                  <a:pt x="1982950" y="96888"/>
                  <a:pt x="2147453" y="145970"/>
                </a:cubicBezTo>
                <a:cubicBezTo>
                  <a:pt x="2277524" y="184215"/>
                  <a:pt x="2407595" y="221823"/>
                  <a:pt x="2537029" y="261343"/>
                </a:cubicBezTo>
                <a:cubicBezTo>
                  <a:pt x="2552331" y="265805"/>
                  <a:pt x="2570822" y="275366"/>
                  <a:pt x="2577198" y="288115"/>
                </a:cubicBezTo>
                <a:cubicBezTo>
                  <a:pt x="2583574" y="301500"/>
                  <a:pt x="2582299" y="323810"/>
                  <a:pt x="2575285" y="337834"/>
                </a:cubicBezTo>
                <a:cubicBezTo>
                  <a:pt x="2564446" y="359506"/>
                  <a:pt x="2540854" y="361418"/>
                  <a:pt x="2519176" y="355044"/>
                </a:cubicBezTo>
                <a:cubicBezTo>
                  <a:pt x="2473268" y="342295"/>
                  <a:pt x="2427999" y="328272"/>
                  <a:pt x="2382091" y="314886"/>
                </a:cubicBezTo>
                <a:cubicBezTo>
                  <a:pt x="2146177" y="245407"/>
                  <a:pt x="1910901" y="175291"/>
                  <a:pt x="1674987" y="107724"/>
                </a:cubicBezTo>
                <a:cubicBezTo>
                  <a:pt x="1646933" y="100075"/>
                  <a:pt x="1613139" y="99438"/>
                  <a:pt x="1585723" y="107724"/>
                </a:cubicBezTo>
                <a:cubicBezTo>
                  <a:pt x="1099868" y="249232"/>
                  <a:pt x="614651" y="392014"/>
                  <a:pt x="128796" y="534797"/>
                </a:cubicBezTo>
                <a:cubicBezTo>
                  <a:pt x="121783" y="536709"/>
                  <a:pt x="114769" y="539896"/>
                  <a:pt x="101379" y="544358"/>
                </a:cubicBezTo>
                <a:cubicBezTo>
                  <a:pt x="188093" y="569855"/>
                  <a:pt x="268432" y="593440"/>
                  <a:pt x="348770" y="617662"/>
                </a:cubicBezTo>
                <a:cubicBezTo>
                  <a:pt x="549615" y="676942"/>
                  <a:pt x="751098" y="736222"/>
                  <a:pt x="951944" y="795502"/>
                </a:cubicBezTo>
                <a:cubicBezTo>
                  <a:pt x="960870" y="798052"/>
                  <a:pt x="970434" y="799964"/>
                  <a:pt x="979361" y="803789"/>
                </a:cubicBezTo>
                <a:cubicBezTo>
                  <a:pt x="1004865" y="814625"/>
                  <a:pt x="1016342" y="839484"/>
                  <a:pt x="1007415" y="863706"/>
                </a:cubicBezTo>
                <a:cubicBezTo>
                  <a:pt x="998489" y="887928"/>
                  <a:pt x="975535" y="900677"/>
                  <a:pt x="948756" y="893665"/>
                </a:cubicBezTo>
                <a:cubicBezTo>
                  <a:pt x="904123" y="881554"/>
                  <a:pt x="859491" y="868168"/>
                  <a:pt x="809120" y="853508"/>
                </a:cubicBezTo>
                <a:cubicBezTo>
                  <a:pt x="809120" y="901952"/>
                  <a:pt x="812308" y="948484"/>
                  <a:pt x="808483" y="993740"/>
                </a:cubicBezTo>
                <a:cubicBezTo>
                  <a:pt x="804657" y="1036448"/>
                  <a:pt x="820597" y="1059395"/>
                  <a:pt x="857578" y="1080430"/>
                </a:cubicBezTo>
                <a:cubicBezTo>
                  <a:pt x="1039933" y="1184329"/>
                  <a:pt x="1236315" y="1243610"/>
                  <a:pt x="1444174" y="1264007"/>
                </a:cubicBezTo>
                <a:cubicBezTo>
                  <a:pt x="1711968" y="1290779"/>
                  <a:pt x="1974024" y="1265282"/>
                  <a:pt x="2224603" y="1163295"/>
                </a:cubicBezTo>
                <a:cubicBezTo>
                  <a:pt x="2294102" y="1135248"/>
                  <a:pt x="2359137" y="1096365"/>
                  <a:pt x="2426085" y="1063219"/>
                </a:cubicBezTo>
                <a:cubicBezTo>
                  <a:pt x="2443939" y="1054295"/>
                  <a:pt x="2449039" y="1042184"/>
                  <a:pt x="2448402" y="1022424"/>
                </a:cubicBezTo>
                <a:cubicBezTo>
                  <a:pt x="2447127" y="967606"/>
                  <a:pt x="2448402" y="912788"/>
                  <a:pt x="2448402" y="852870"/>
                </a:cubicBezTo>
                <a:cubicBezTo>
                  <a:pt x="2385279" y="871355"/>
                  <a:pt x="2325344" y="888566"/>
                  <a:pt x="2266047" y="905776"/>
                </a:cubicBezTo>
                <a:cubicBezTo>
                  <a:pt x="2077953" y="961232"/>
                  <a:pt x="1890497" y="1016050"/>
                  <a:pt x="1702404" y="1072143"/>
                </a:cubicBezTo>
                <a:cubicBezTo>
                  <a:pt x="1653946" y="1086804"/>
                  <a:pt x="1606763" y="1087441"/>
                  <a:pt x="1558943" y="1073418"/>
                </a:cubicBezTo>
                <a:cubicBezTo>
                  <a:pt x="1430147" y="1035173"/>
                  <a:pt x="1301351" y="997565"/>
                  <a:pt x="1171917" y="958682"/>
                </a:cubicBezTo>
                <a:cubicBezTo>
                  <a:pt x="1159165" y="954858"/>
                  <a:pt x="1145138" y="950396"/>
                  <a:pt x="1134936" y="942109"/>
                </a:cubicBezTo>
                <a:cubicBezTo>
                  <a:pt x="1116446" y="926811"/>
                  <a:pt x="1113258" y="905776"/>
                  <a:pt x="1125372" y="884741"/>
                </a:cubicBezTo>
                <a:cubicBezTo>
                  <a:pt x="1138124" y="863069"/>
                  <a:pt x="1157890" y="856057"/>
                  <a:pt x="1182756" y="863069"/>
                </a:cubicBezTo>
                <a:cubicBezTo>
                  <a:pt x="1256081" y="884741"/>
                  <a:pt x="1328768" y="905776"/>
                  <a:pt x="1402093" y="927449"/>
                </a:cubicBezTo>
                <a:cubicBezTo>
                  <a:pt x="1463940" y="945296"/>
                  <a:pt x="1525788" y="965694"/>
                  <a:pt x="1588273" y="980992"/>
                </a:cubicBezTo>
                <a:cubicBezTo>
                  <a:pt x="1611865" y="986729"/>
                  <a:pt x="1639919" y="989916"/>
                  <a:pt x="1662873" y="983542"/>
                </a:cubicBezTo>
                <a:cubicBezTo>
                  <a:pt x="2009730" y="882829"/>
                  <a:pt x="2355949" y="780842"/>
                  <a:pt x="2702169" y="678854"/>
                </a:cubicBezTo>
                <a:cubicBezTo>
                  <a:pt x="2705994" y="677579"/>
                  <a:pt x="2709819" y="675667"/>
                  <a:pt x="2721297" y="670568"/>
                </a:cubicBezTo>
                <a:cubicBezTo>
                  <a:pt x="2666462" y="665468"/>
                  <a:pt x="2619280" y="661006"/>
                  <a:pt x="2572097" y="657182"/>
                </a:cubicBezTo>
                <a:cubicBezTo>
                  <a:pt x="2276248" y="632960"/>
                  <a:pt x="1980400" y="609375"/>
                  <a:pt x="1684551" y="585153"/>
                </a:cubicBezTo>
                <a:cubicBezTo>
                  <a:pt x="1676900" y="585153"/>
                  <a:pt x="1669886" y="583878"/>
                  <a:pt x="1662235" y="581966"/>
                </a:cubicBezTo>
                <a:cubicBezTo>
                  <a:pt x="1633543" y="575592"/>
                  <a:pt x="1619516" y="557107"/>
                  <a:pt x="1622066" y="530335"/>
                </a:cubicBezTo>
                <a:cubicBezTo>
                  <a:pt x="1624617" y="504201"/>
                  <a:pt x="1643107" y="486990"/>
                  <a:pt x="1672437" y="488902"/>
                </a:cubicBezTo>
                <a:cubicBezTo>
                  <a:pt x="1746399" y="493364"/>
                  <a:pt x="1820361" y="499739"/>
                  <a:pt x="1894323" y="506113"/>
                </a:cubicBezTo>
                <a:cubicBezTo>
                  <a:pt x="2086880" y="522048"/>
                  <a:pt x="2278799" y="537984"/>
                  <a:pt x="2471356" y="553919"/>
                </a:cubicBezTo>
                <a:cubicBezTo>
                  <a:pt x="2633945" y="567305"/>
                  <a:pt x="2796534" y="580691"/>
                  <a:pt x="2959761" y="592802"/>
                </a:cubicBezTo>
                <a:cubicBezTo>
                  <a:pt x="2976976" y="594077"/>
                  <a:pt x="2995467" y="591527"/>
                  <a:pt x="3012682" y="587065"/>
                </a:cubicBezTo>
                <a:cubicBezTo>
                  <a:pt x="3058589" y="574954"/>
                  <a:pt x="3103859" y="560931"/>
                  <a:pt x="3158056" y="544996"/>
                </a:cubicBezTo>
                <a:cubicBezTo>
                  <a:pt x="3130001" y="536072"/>
                  <a:pt x="3108960" y="529060"/>
                  <a:pt x="3087281" y="522686"/>
                </a:cubicBezTo>
                <a:cubicBezTo>
                  <a:pt x="2972513" y="488902"/>
                  <a:pt x="2857744" y="455119"/>
                  <a:pt x="2742975" y="421336"/>
                </a:cubicBezTo>
                <a:cubicBezTo>
                  <a:pt x="2707269" y="411137"/>
                  <a:pt x="2691329" y="387552"/>
                  <a:pt x="2699618" y="358868"/>
                </a:cubicBezTo>
                <a:cubicBezTo>
                  <a:pt x="2707907" y="330822"/>
                  <a:pt x="2734049" y="319986"/>
                  <a:pt x="2769754" y="330184"/>
                </a:cubicBezTo>
                <a:cubicBezTo>
                  <a:pt x="2906202" y="369705"/>
                  <a:pt x="3042012" y="409862"/>
                  <a:pt x="3177821" y="450020"/>
                </a:cubicBezTo>
                <a:cubicBezTo>
                  <a:pt x="3231380" y="465955"/>
                  <a:pt x="3258159" y="497826"/>
                  <a:pt x="3258159" y="543083"/>
                </a:cubicBezTo>
                <a:cubicBezTo>
                  <a:pt x="3258159" y="589615"/>
                  <a:pt x="3231380" y="621486"/>
                  <a:pt x="3175909" y="638059"/>
                </a:cubicBezTo>
                <a:cubicBezTo>
                  <a:pt x="3136377" y="650170"/>
                  <a:pt x="3096208" y="661006"/>
                  <a:pt x="3057314" y="673755"/>
                </a:cubicBezTo>
                <a:cubicBezTo>
                  <a:pt x="3049025" y="676942"/>
                  <a:pt x="3036911" y="687778"/>
                  <a:pt x="3036911" y="694790"/>
                </a:cubicBezTo>
                <a:cubicBezTo>
                  <a:pt x="3035636" y="810163"/>
                  <a:pt x="3036273" y="925536"/>
                  <a:pt x="3036273" y="1040272"/>
                </a:cubicBezTo>
                <a:cubicBezTo>
                  <a:pt x="3194399" y="1089991"/>
                  <a:pt x="3237756" y="1277393"/>
                  <a:pt x="3109598" y="1391492"/>
                </a:cubicBezTo>
                <a:cubicBezTo>
                  <a:pt x="3163157" y="1466070"/>
                  <a:pt x="3173358" y="1553397"/>
                  <a:pt x="3180372" y="1641361"/>
                </a:cubicBezTo>
                <a:cubicBezTo>
                  <a:pt x="3183560" y="1682793"/>
                  <a:pt x="3184197" y="1724226"/>
                  <a:pt x="3184197" y="1765021"/>
                </a:cubicBezTo>
                <a:cubicBezTo>
                  <a:pt x="3184197" y="1837687"/>
                  <a:pt x="3134464" y="1889955"/>
                  <a:pt x="3061777" y="1893142"/>
                </a:cubicBezTo>
                <a:cubicBezTo>
                  <a:pt x="3013319" y="1895055"/>
                  <a:pt x="2964224" y="1895055"/>
                  <a:pt x="2915766" y="1893142"/>
                </a:cubicBezTo>
                <a:cubicBezTo>
                  <a:pt x="2843079" y="1889955"/>
                  <a:pt x="2792071" y="1837687"/>
                  <a:pt x="2793983" y="1765658"/>
                </a:cubicBezTo>
                <a:cubicBezTo>
                  <a:pt x="2795259" y="1700004"/>
                  <a:pt x="2799722" y="1634349"/>
                  <a:pt x="2806098" y="1569332"/>
                </a:cubicBezTo>
                <a:cubicBezTo>
                  <a:pt x="2811836" y="1505590"/>
                  <a:pt x="2830327" y="1445035"/>
                  <a:pt x="2868583" y="1392129"/>
                </a:cubicBezTo>
                <a:cubicBezTo>
                  <a:pt x="2749351" y="1292054"/>
                  <a:pt x="2769754" y="1100190"/>
                  <a:pt x="2939995" y="1041547"/>
                </a:cubicBezTo>
                <a:lnTo>
                  <a:pt x="2939995" y="708813"/>
                </a:lnTo>
                <a:cubicBezTo>
                  <a:pt x="2880060" y="726023"/>
                  <a:pt x="2822676" y="742596"/>
                  <a:pt x="2764654" y="759807"/>
                </a:cubicBezTo>
                <a:cubicBezTo>
                  <a:pt x="2702806" y="777654"/>
                  <a:pt x="2640958" y="798052"/>
                  <a:pt x="2578473" y="813987"/>
                </a:cubicBezTo>
                <a:cubicBezTo>
                  <a:pt x="2549781" y="820999"/>
                  <a:pt x="2543405" y="834385"/>
                  <a:pt x="2543405" y="861794"/>
                </a:cubicBezTo>
                <a:cubicBezTo>
                  <a:pt x="2544680" y="985454"/>
                  <a:pt x="2543405" y="1109751"/>
                  <a:pt x="2544680" y="1234048"/>
                </a:cubicBezTo>
                <a:cubicBezTo>
                  <a:pt x="2545955" y="1316913"/>
                  <a:pt x="2510887" y="1374281"/>
                  <a:pt x="2436925" y="1412527"/>
                </a:cubicBezTo>
                <a:cubicBezTo>
                  <a:pt x="2260308" y="1503040"/>
                  <a:pt x="2072853" y="1554672"/>
                  <a:pt x="1876470" y="1578256"/>
                </a:cubicBezTo>
                <a:cubicBezTo>
                  <a:pt x="1858617" y="1580168"/>
                  <a:pt x="1840764" y="1582718"/>
                  <a:pt x="1822274" y="1589092"/>
                </a:cubicBezTo>
                <a:cubicBezTo>
                  <a:pt x="1899424" y="1612677"/>
                  <a:pt x="1976574" y="1636899"/>
                  <a:pt x="2054362" y="1660484"/>
                </a:cubicBezTo>
                <a:cubicBezTo>
                  <a:pt x="2120035" y="1680244"/>
                  <a:pt x="2185709" y="1702553"/>
                  <a:pt x="2252019" y="1719764"/>
                </a:cubicBezTo>
                <a:cubicBezTo>
                  <a:pt x="2354674" y="1745898"/>
                  <a:pt x="2394843" y="1800716"/>
                  <a:pt x="2404407" y="1909078"/>
                </a:cubicBezTo>
                <a:cubicBezTo>
                  <a:pt x="2415246" y="2034650"/>
                  <a:pt x="2378903" y="2148111"/>
                  <a:pt x="2297927" y="2245637"/>
                </a:cubicBezTo>
                <a:cubicBezTo>
                  <a:pt x="2239267" y="2316390"/>
                  <a:pt x="2169131" y="2340613"/>
                  <a:pt x="2074765" y="2311291"/>
                </a:cubicBezTo>
                <a:cubicBezTo>
                  <a:pt x="1484344" y="2128351"/>
                  <a:pt x="892646" y="1948598"/>
                  <a:pt x="300949" y="1770120"/>
                </a:cubicBezTo>
                <a:cubicBezTo>
                  <a:pt x="229538" y="1748448"/>
                  <a:pt x="182355" y="1707015"/>
                  <a:pt x="167690" y="1636262"/>
                </a:cubicBezTo>
                <a:cubicBezTo>
                  <a:pt x="134535" y="1473719"/>
                  <a:pt x="177254" y="1331574"/>
                  <a:pt x="296486" y="1216201"/>
                </a:cubicBezTo>
                <a:cubicBezTo>
                  <a:pt x="345582" y="1169031"/>
                  <a:pt x="404879" y="1154371"/>
                  <a:pt x="472465" y="1177318"/>
                </a:cubicBezTo>
                <a:cubicBezTo>
                  <a:pt x="550253" y="1204090"/>
                  <a:pt x="629953" y="1225762"/>
                  <a:pt x="712204" y="1251259"/>
                </a:cubicBezTo>
                <a:cubicBezTo>
                  <a:pt x="713480" y="1239148"/>
                  <a:pt x="714755" y="1230224"/>
                  <a:pt x="714755" y="1221300"/>
                </a:cubicBezTo>
                <a:cubicBezTo>
                  <a:pt x="714755" y="1099552"/>
                  <a:pt x="714755" y="977805"/>
                  <a:pt x="715392" y="855420"/>
                </a:cubicBezTo>
                <a:cubicBezTo>
                  <a:pt x="715392" y="832473"/>
                  <a:pt x="708379" y="822911"/>
                  <a:pt x="686063" y="816537"/>
                </a:cubicBezTo>
                <a:cubicBezTo>
                  <a:pt x="489043" y="759807"/>
                  <a:pt x="292023" y="700526"/>
                  <a:pt x="94365" y="643796"/>
                </a:cubicBezTo>
                <a:cubicBezTo>
                  <a:pt x="51008" y="631047"/>
                  <a:pt x="17215" y="611287"/>
                  <a:pt x="0" y="567943"/>
                </a:cubicBezTo>
                <a:lnTo>
                  <a:pt x="0" y="523323"/>
                </a:lnTo>
                <a:cubicBezTo>
                  <a:pt x="15302" y="484440"/>
                  <a:pt x="43357" y="461493"/>
                  <a:pt x="84164" y="449382"/>
                </a:cubicBezTo>
                <a:cubicBezTo>
                  <a:pt x="427833" y="349307"/>
                  <a:pt x="770864" y="247957"/>
                  <a:pt x="1113895" y="147244"/>
                </a:cubicBezTo>
                <a:cubicBezTo>
                  <a:pt x="1277122" y="99438"/>
                  <a:pt x="1440349" y="50356"/>
                  <a:pt x="1603575" y="1912"/>
                </a:cubicBezTo>
                <a:cubicBezTo>
                  <a:pt x="1620791" y="1912"/>
                  <a:pt x="1637369" y="1912"/>
                  <a:pt x="1654584" y="1912"/>
                </a:cubicBezTo>
                <a:close/>
                <a:moveTo>
                  <a:pt x="437397" y="1708928"/>
                </a:moveTo>
                <a:cubicBezTo>
                  <a:pt x="445048" y="1711477"/>
                  <a:pt x="450786" y="1714027"/>
                  <a:pt x="457162" y="1715939"/>
                </a:cubicBezTo>
                <a:cubicBezTo>
                  <a:pt x="700090" y="1789880"/>
                  <a:pt x="943017" y="1863184"/>
                  <a:pt x="1185307" y="1939037"/>
                </a:cubicBezTo>
                <a:cubicBezTo>
                  <a:pt x="1234403" y="1954335"/>
                  <a:pt x="1270746" y="1942861"/>
                  <a:pt x="1300713" y="1906528"/>
                </a:cubicBezTo>
                <a:cubicBezTo>
                  <a:pt x="1370212" y="1822389"/>
                  <a:pt x="1399542" y="1725501"/>
                  <a:pt x="1386152" y="1616501"/>
                </a:cubicBezTo>
                <a:cubicBezTo>
                  <a:pt x="1381052" y="1573157"/>
                  <a:pt x="1359373" y="1545110"/>
                  <a:pt x="1313465" y="1531724"/>
                </a:cubicBezTo>
                <a:cubicBezTo>
                  <a:pt x="1127285" y="1477543"/>
                  <a:pt x="943017" y="1419538"/>
                  <a:pt x="757474" y="1363445"/>
                </a:cubicBezTo>
                <a:cubicBezTo>
                  <a:pt x="692439" y="1343685"/>
                  <a:pt x="627403" y="1323925"/>
                  <a:pt x="559817" y="1303527"/>
                </a:cubicBezTo>
                <a:cubicBezTo>
                  <a:pt x="561730" y="1332849"/>
                  <a:pt x="564918" y="1358346"/>
                  <a:pt x="565555" y="1383205"/>
                </a:cubicBezTo>
                <a:cubicBezTo>
                  <a:pt x="565555" y="1419538"/>
                  <a:pt x="545790" y="1441848"/>
                  <a:pt x="517097" y="1441211"/>
                </a:cubicBezTo>
                <a:cubicBezTo>
                  <a:pt x="489043" y="1441211"/>
                  <a:pt x="473103" y="1419538"/>
                  <a:pt x="469914" y="1384480"/>
                </a:cubicBezTo>
                <a:cubicBezTo>
                  <a:pt x="468002" y="1358346"/>
                  <a:pt x="465451" y="1331574"/>
                  <a:pt x="457800" y="1306715"/>
                </a:cubicBezTo>
                <a:cubicBezTo>
                  <a:pt x="441860" y="1255083"/>
                  <a:pt x="409342" y="1246159"/>
                  <a:pt x="365985" y="1278031"/>
                </a:cubicBezTo>
                <a:cubicBezTo>
                  <a:pt x="357696" y="1284405"/>
                  <a:pt x="349407" y="1291416"/>
                  <a:pt x="342394" y="1299065"/>
                </a:cubicBezTo>
                <a:cubicBezTo>
                  <a:pt x="291385" y="1354521"/>
                  <a:pt x="262693" y="1422088"/>
                  <a:pt x="255042" y="1496029"/>
                </a:cubicBezTo>
                <a:cubicBezTo>
                  <a:pt x="250579" y="1538099"/>
                  <a:pt x="253767" y="1582718"/>
                  <a:pt x="263968" y="1624150"/>
                </a:cubicBezTo>
                <a:cubicBezTo>
                  <a:pt x="275445" y="1670682"/>
                  <a:pt x="311151" y="1681518"/>
                  <a:pt x="348770" y="1650922"/>
                </a:cubicBezTo>
                <a:cubicBezTo>
                  <a:pt x="374274" y="1629887"/>
                  <a:pt x="394677" y="1601841"/>
                  <a:pt x="415718" y="1575707"/>
                </a:cubicBezTo>
                <a:cubicBezTo>
                  <a:pt x="435484" y="1550210"/>
                  <a:pt x="460988" y="1542561"/>
                  <a:pt x="484580" y="1557221"/>
                </a:cubicBezTo>
                <a:cubicBezTo>
                  <a:pt x="507533" y="1571882"/>
                  <a:pt x="513272" y="1599928"/>
                  <a:pt x="496056" y="1626700"/>
                </a:cubicBezTo>
                <a:cubicBezTo>
                  <a:pt x="478203" y="1654109"/>
                  <a:pt x="457800" y="1679606"/>
                  <a:pt x="437397" y="1707653"/>
                </a:cubicBezTo>
                <a:close/>
                <a:moveTo>
                  <a:pt x="1355547" y="1988756"/>
                </a:moveTo>
                <a:cubicBezTo>
                  <a:pt x="1368300" y="1993218"/>
                  <a:pt x="1378501" y="1996405"/>
                  <a:pt x="1388703" y="1999592"/>
                </a:cubicBezTo>
                <a:cubicBezTo>
                  <a:pt x="1630355" y="2073533"/>
                  <a:pt x="1872645" y="2146199"/>
                  <a:pt x="2113659" y="2221415"/>
                </a:cubicBezTo>
                <a:cubicBezTo>
                  <a:pt x="2152553" y="2233526"/>
                  <a:pt x="2182521" y="2226514"/>
                  <a:pt x="2208662" y="2199105"/>
                </a:cubicBezTo>
                <a:cubicBezTo>
                  <a:pt x="2292826" y="2108591"/>
                  <a:pt x="2325344" y="2002142"/>
                  <a:pt x="2303028" y="1880394"/>
                </a:cubicBezTo>
                <a:cubicBezTo>
                  <a:pt x="2297290" y="1847248"/>
                  <a:pt x="2277524" y="1826213"/>
                  <a:pt x="2241818" y="1815377"/>
                </a:cubicBezTo>
                <a:cubicBezTo>
                  <a:pt x="2049261" y="1758009"/>
                  <a:pt x="1857342" y="1698729"/>
                  <a:pt x="1664786" y="1640086"/>
                </a:cubicBezTo>
                <a:cubicBezTo>
                  <a:pt x="1603575" y="1621601"/>
                  <a:pt x="1542366" y="1602478"/>
                  <a:pt x="1478605" y="1583355"/>
                </a:cubicBezTo>
                <a:cubicBezTo>
                  <a:pt x="1499646" y="1738249"/>
                  <a:pt x="1460114" y="1871470"/>
                  <a:pt x="1354910" y="1988118"/>
                </a:cubicBezTo>
                <a:close/>
                <a:moveTo>
                  <a:pt x="809758" y="1167757"/>
                </a:moveTo>
                <a:cubicBezTo>
                  <a:pt x="809758" y="1195166"/>
                  <a:pt x="809758" y="1222575"/>
                  <a:pt x="809758" y="1249984"/>
                </a:cubicBezTo>
                <a:cubicBezTo>
                  <a:pt x="809758" y="1272294"/>
                  <a:pt x="818047" y="1283130"/>
                  <a:pt x="840363" y="1290142"/>
                </a:cubicBezTo>
                <a:cubicBezTo>
                  <a:pt x="1036107" y="1348784"/>
                  <a:pt x="1231215" y="1408702"/>
                  <a:pt x="1426321" y="1467982"/>
                </a:cubicBezTo>
                <a:cubicBezTo>
                  <a:pt x="1460752" y="1478181"/>
                  <a:pt x="1495183" y="1491567"/>
                  <a:pt x="1530251" y="1493479"/>
                </a:cubicBezTo>
                <a:cubicBezTo>
                  <a:pt x="1673712" y="1501128"/>
                  <a:pt x="1816536" y="1494116"/>
                  <a:pt x="1957446" y="1469257"/>
                </a:cubicBezTo>
                <a:cubicBezTo>
                  <a:pt x="2112384" y="1441211"/>
                  <a:pt x="2261584" y="1396591"/>
                  <a:pt x="2401219" y="1322013"/>
                </a:cubicBezTo>
                <a:cubicBezTo>
                  <a:pt x="2424811" y="1309264"/>
                  <a:pt x="2443939" y="1292691"/>
                  <a:pt x="2445851" y="1264645"/>
                </a:cubicBezTo>
                <a:cubicBezTo>
                  <a:pt x="2447764" y="1232136"/>
                  <a:pt x="2445851" y="1200265"/>
                  <a:pt x="2445851" y="1169031"/>
                </a:cubicBezTo>
                <a:cubicBezTo>
                  <a:pt x="1900062" y="1438661"/>
                  <a:pt x="1356185" y="1438661"/>
                  <a:pt x="808483" y="1169031"/>
                </a:cubicBezTo>
                <a:close/>
                <a:moveTo>
                  <a:pt x="2987815" y="1798167"/>
                </a:moveTo>
                <a:lnTo>
                  <a:pt x="2987815" y="1798167"/>
                </a:lnTo>
                <a:cubicBezTo>
                  <a:pt x="3008856" y="1798167"/>
                  <a:pt x="3030535" y="1798167"/>
                  <a:pt x="3051576" y="1798167"/>
                </a:cubicBezTo>
                <a:cubicBezTo>
                  <a:pt x="3078355" y="1798167"/>
                  <a:pt x="3090469" y="1784781"/>
                  <a:pt x="3089194" y="1758646"/>
                </a:cubicBezTo>
                <a:cubicBezTo>
                  <a:pt x="3086006" y="1701278"/>
                  <a:pt x="3085369" y="1644548"/>
                  <a:pt x="3078993" y="1587818"/>
                </a:cubicBezTo>
                <a:cubicBezTo>
                  <a:pt x="3075167" y="1552759"/>
                  <a:pt x="3064965" y="1517064"/>
                  <a:pt x="3052851" y="1483918"/>
                </a:cubicBezTo>
                <a:cubicBezTo>
                  <a:pt x="3042649" y="1455234"/>
                  <a:pt x="3024159" y="1431012"/>
                  <a:pt x="2988453" y="1431012"/>
                </a:cubicBezTo>
                <a:cubicBezTo>
                  <a:pt x="2954660" y="1431012"/>
                  <a:pt x="2938720" y="1455234"/>
                  <a:pt x="2925968" y="1482005"/>
                </a:cubicBezTo>
                <a:cubicBezTo>
                  <a:pt x="2920867" y="1493479"/>
                  <a:pt x="2914491" y="1505590"/>
                  <a:pt x="2913215" y="1517701"/>
                </a:cubicBezTo>
                <a:cubicBezTo>
                  <a:pt x="2904289" y="1600566"/>
                  <a:pt x="2896638" y="1683431"/>
                  <a:pt x="2888987" y="1766933"/>
                </a:cubicBezTo>
                <a:cubicBezTo>
                  <a:pt x="2887074" y="1787968"/>
                  <a:pt x="2901739" y="1797529"/>
                  <a:pt x="2920867" y="1798167"/>
                </a:cubicBezTo>
                <a:cubicBezTo>
                  <a:pt x="2943183" y="1798804"/>
                  <a:pt x="2965499" y="1798167"/>
                  <a:pt x="2987815" y="1798167"/>
                </a:cubicBezTo>
                <a:close/>
                <a:moveTo>
                  <a:pt x="2888349" y="1233411"/>
                </a:moveTo>
                <a:cubicBezTo>
                  <a:pt x="2888349" y="1288867"/>
                  <a:pt x="2933619" y="1334761"/>
                  <a:pt x="2988453" y="1335398"/>
                </a:cubicBezTo>
                <a:cubicBezTo>
                  <a:pt x="3043287" y="1335398"/>
                  <a:pt x="3089194" y="1289504"/>
                  <a:pt x="3089832" y="1234686"/>
                </a:cubicBezTo>
                <a:cubicBezTo>
                  <a:pt x="3089832" y="1179230"/>
                  <a:pt x="3044562" y="1133336"/>
                  <a:pt x="2989728" y="1133336"/>
                </a:cubicBezTo>
                <a:cubicBezTo>
                  <a:pt x="2934894" y="1133336"/>
                  <a:pt x="2888987" y="1178593"/>
                  <a:pt x="2888987" y="1234048"/>
                </a:cubicBezTo>
                <a:close/>
              </a:path>
            </a:pathLst>
          </a:custGeom>
          <a:solidFill>
            <a:srgbClr val="84BFA4"/>
          </a:solidFill>
          <a:ln w="6376" cap="flat">
            <a:noFill/>
            <a:prstDash val="solid"/>
            <a:miter/>
          </a:ln>
        </p:spPr>
        <p:txBody>
          <a:bodyPr rtlCol="0" anchor="ctr"/>
          <a:lstStyle/>
          <a:p>
            <a:endParaRPr lang="en-US"/>
          </a:p>
        </p:txBody>
      </p:sp>
    </p:spTree>
    <p:extLst>
      <p:ext uri="{BB962C8B-B14F-4D97-AF65-F5344CB8AC3E}">
        <p14:creationId xmlns:p14="http://schemas.microsoft.com/office/powerpoint/2010/main" val="389132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3151421" y="-653304"/>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4648475" y="1360315"/>
            <a:ext cx="5095132" cy="121420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Persoonlijke of karakter referentie en referenten</a:t>
            </a:r>
          </a:p>
          <a:p>
            <a:pPr marL="0" indent="0">
              <a:lnSpc>
                <a:spcPts val="4020"/>
              </a:lnSpc>
              <a:spcBef>
                <a:spcPts val="0"/>
              </a:spcBef>
              <a:buNone/>
            </a:pPr>
            <a:endParaRPr lang="sv-SE" sz="4000" dirty="0">
              <a:solidFill>
                <a:srgbClr val="B6D1E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3781366" y="298113"/>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03</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613050" y="2712330"/>
            <a:ext cx="7402286"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Persoonlijke referenties worden gebruikt als je geen werkervaring hebt of als het al een tijdje geleden is dat je voor het laatst hebt gewerkt. Een vriend, een gemeenschapsleider, een buurman of een gemeenschaps- of religieuze leider kunnen als karakterreferent optreden. Kies mensen die je goed kennen om over je goede eigenschappen te praten. Het helpt als je karakterscheidsrechter een respectabel lid van de samenleving is, hun reputatie kan dienen als een boost voor je CV.</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183509" y="1693889"/>
            <a:ext cx="0" cy="4768904"/>
          </a:xfrm>
          <a:prstGeom prst="line">
            <a:avLst/>
          </a:prstGeom>
          <a:ln w="28575">
            <a:solidFill>
              <a:srgbClr val="B6D1E1"/>
            </a:solidFill>
            <a:prstDash val="sysDash"/>
          </a:ln>
        </p:spPr>
        <p:style>
          <a:lnRef idx="1">
            <a:schemeClr val="accent1"/>
          </a:lnRef>
          <a:fillRef idx="0">
            <a:schemeClr val="accent1"/>
          </a:fillRef>
          <a:effectRef idx="0">
            <a:schemeClr val="accent1"/>
          </a:effectRef>
          <a:fontRef idx="minor">
            <a:schemeClr val="tx1"/>
          </a:fontRef>
        </p:style>
      </p:cxnSp>
      <p:sp>
        <p:nvSpPr>
          <p:cNvPr id="3" name="Freeform 2">
            <a:extLst>
              <a:ext uri="{FF2B5EF4-FFF2-40B4-BE49-F238E27FC236}">
                <a16:creationId xmlns:a16="http://schemas.microsoft.com/office/drawing/2014/main" id="{113AAB59-0A93-9741-974C-8960B898BCAD}"/>
              </a:ext>
            </a:extLst>
          </p:cNvPr>
          <p:cNvSpPr/>
          <p:nvPr/>
        </p:nvSpPr>
        <p:spPr>
          <a:xfrm>
            <a:off x="838044" y="3397679"/>
            <a:ext cx="1905156" cy="2568405"/>
          </a:xfrm>
          <a:custGeom>
            <a:avLst/>
            <a:gdLst>
              <a:gd name="connsiteX0" fmla="*/ 1671143 w 2121206"/>
              <a:gd name="connsiteY0" fmla="*/ 1615947 h 2859671"/>
              <a:gd name="connsiteX1" fmla="*/ 2069520 w 2121206"/>
              <a:gd name="connsiteY1" fmla="*/ 1959661 h 2859671"/>
              <a:gd name="connsiteX2" fmla="*/ 2120845 w 2121206"/>
              <a:gd name="connsiteY2" fmla="*/ 2208080 h 2859671"/>
              <a:gd name="connsiteX3" fmla="*/ 2120845 w 2121206"/>
              <a:gd name="connsiteY3" fmla="*/ 2808359 h 2859671"/>
              <a:gd name="connsiteX4" fmla="*/ 2068705 w 2121206"/>
              <a:gd name="connsiteY4" fmla="*/ 2859672 h 2859671"/>
              <a:gd name="connsiteX5" fmla="*/ 1144861 w 2121206"/>
              <a:gd name="connsiteY5" fmla="*/ 2859672 h 2859671"/>
              <a:gd name="connsiteX6" fmla="*/ 401060 w 2121206"/>
              <a:gd name="connsiteY6" fmla="*/ 2859672 h 2859671"/>
              <a:gd name="connsiteX7" fmla="*/ 54007 w 2121206"/>
              <a:gd name="connsiteY7" fmla="*/ 2859672 h 2859671"/>
              <a:gd name="connsiteX8" fmla="*/ 1053 w 2121206"/>
              <a:gd name="connsiteY8" fmla="*/ 2805916 h 2859671"/>
              <a:gd name="connsiteX9" fmla="*/ 238 w 2121206"/>
              <a:gd name="connsiteY9" fmla="*/ 2242289 h 2859671"/>
              <a:gd name="connsiteX10" fmla="*/ 449126 w 2121206"/>
              <a:gd name="connsiteY10" fmla="*/ 1615947 h 2859671"/>
              <a:gd name="connsiteX11" fmla="*/ 428759 w 2121206"/>
              <a:gd name="connsiteY11" fmla="*/ 1602101 h 2859671"/>
              <a:gd name="connsiteX12" fmla="*/ 223460 w 2121206"/>
              <a:gd name="connsiteY12" fmla="*/ 1361826 h 2859671"/>
              <a:gd name="connsiteX13" fmla="*/ 247085 w 2121206"/>
              <a:gd name="connsiteY13" fmla="*/ 1300740 h 2859671"/>
              <a:gd name="connsiteX14" fmla="*/ 520817 w 2121206"/>
              <a:gd name="connsiteY14" fmla="*/ 1024627 h 2859671"/>
              <a:gd name="connsiteX15" fmla="*/ 536296 w 2121206"/>
              <a:gd name="connsiteY15" fmla="*/ 937477 h 2859671"/>
              <a:gd name="connsiteX16" fmla="*/ 682938 w 2121206"/>
              <a:gd name="connsiteY16" fmla="*/ 413760 h 2859671"/>
              <a:gd name="connsiteX17" fmla="*/ 796179 w 2121206"/>
              <a:gd name="connsiteY17" fmla="*/ 303804 h 2859671"/>
              <a:gd name="connsiteX18" fmla="*/ 814101 w 2121206"/>
              <a:gd name="connsiteY18" fmla="*/ 266338 h 2859671"/>
              <a:gd name="connsiteX19" fmla="*/ 1060949 w 2121206"/>
              <a:gd name="connsiteY19" fmla="*/ 0 h 2859671"/>
              <a:gd name="connsiteX20" fmla="*/ 1310240 w 2121206"/>
              <a:gd name="connsiteY20" fmla="*/ 268781 h 2859671"/>
              <a:gd name="connsiteX21" fmla="*/ 1321646 w 2121206"/>
              <a:gd name="connsiteY21" fmla="*/ 298918 h 2859671"/>
              <a:gd name="connsiteX22" fmla="*/ 1586416 w 2121206"/>
              <a:gd name="connsiteY22" fmla="*/ 884535 h 2859671"/>
              <a:gd name="connsiteX23" fmla="*/ 1688251 w 2121206"/>
              <a:gd name="connsiteY23" fmla="*/ 1155760 h 2859671"/>
              <a:gd name="connsiteX24" fmla="*/ 1872368 w 2121206"/>
              <a:gd name="connsiteY24" fmla="*/ 1299111 h 2859671"/>
              <a:gd name="connsiteX25" fmla="*/ 1897623 w 2121206"/>
              <a:gd name="connsiteY25" fmla="*/ 1366713 h 2859671"/>
              <a:gd name="connsiteX26" fmla="*/ 1689880 w 2121206"/>
              <a:gd name="connsiteY26" fmla="*/ 1604544 h 2859671"/>
              <a:gd name="connsiteX27" fmla="*/ 1671143 w 2121206"/>
              <a:gd name="connsiteY27" fmla="*/ 1615947 h 2859671"/>
              <a:gd name="connsiteX28" fmla="*/ 563995 w 2121206"/>
              <a:gd name="connsiteY28" fmla="*/ 1666445 h 2859671"/>
              <a:gd name="connsiteX29" fmla="*/ 507782 w 2121206"/>
              <a:gd name="connsiteY29" fmla="*/ 1672147 h 2859671"/>
              <a:gd name="connsiteX30" fmla="*/ 66227 w 2121206"/>
              <a:gd name="connsiteY30" fmla="*/ 2202379 h 2859671"/>
              <a:gd name="connsiteX31" fmla="*/ 66227 w 2121206"/>
              <a:gd name="connsiteY31" fmla="*/ 2766820 h 2859671"/>
              <a:gd name="connsiteX32" fmla="*/ 67856 w 2121206"/>
              <a:gd name="connsiteY32" fmla="*/ 2793698 h 2859671"/>
              <a:gd name="connsiteX33" fmla="*/ 316333 w 2121206"/>
              <a:gd name="connsiteY33" fmla="*/ 2793698 h 2859671"/>
              <a:gd name="connsiteX34" fmla="*/ 316333 w 2121206"/>
              <a:gd name="connsiteY34" fmla="*/ 2757861 h 2859671"/>
              <a:gd name="connsiteX35" fmla="*/ 316333 w 2121206"/>
              <a:gd name="connsiteY35" fmla="*/ 2318851 h 2859671"/>
              <a:gd name="connsiteX36" fmla="*/ 317962 w 2121206"/>
              <a:gd name="connsiteY36" fmla="*/ 2291973 h 2859671"/>
              <a:gd name="connsiteX37" fmla="*/ 348106 w 2121206"/>
              <a:gd name="connsiteY37" fmla="*/ 2264280 h 2859671"/>
              <a:gd name="connsiteX38" fmla="*/ 380693 w 2121206"/>
              <a:gd name="connsiteY38" fmla="*/ 2288715 h 2859671"/>
              <a:gd name="connsiteX39" fmla="*/ 383137 w 2121206"/>
              <a:gd name="connsiteY39" fmla="*/ 2318851 h 2859671"/>
              <a:gd name="connsiteX40" fmla="*/ 383137 w 2121206"/>
              <a:gd name="connsiteY40" fmla="*/ 2761119 h 2859671"/>
              <a:gd name="connsiteX41" fmla="*/ 384766 w 2121206"/>
              <a:gd name="connsiteY41" fmla="*/ 2793698 h 2859671"/>
              <a:gd name="connsiteX42" fmla="*/ 987628 w 2121206"/>
              <a:gd name="connsiteY42" fmla="*/ 2793698 h 2859671"/>
              <a:gd name="connsiteX43" fmla="*/ 963187 w 2121206"/>
              <a:gd name="connsiteY43" fmla="*/ 2764377 h 2859671"/>
              <a:gd name="connsiteX44" fmla="*/ 603100 w 2121206"/>
              <a:gd name="connsiteY44" fmla="*/ 2346544 h 2859671"/>
              <a:gd name="connsiteX45" fmla="*/ 577845 w 2121206"/>
              <a:gd name="connsiteY45" fmla="*/ 2169800 h 2859671"/>
              <a:gd name="connsiteX46" fmla="*/ 631613 w 2121206"/>
              <a:gd name="connsiteY46" fmla="*/ 2050884 h 2859671"/>
              <a:gd name="connsiteX47" fmla="*/ 498006 w 2121206"/>
              <a:gd name="connsiteY47" fmla="*/ 1975951 h 2859671"/>
              <a:gd name="connsiteX48" fmla="*/ 474381 w 2121206"/>
              <a:gd name="connsiteY48" fmla="*/ 1914050 h 2859671"/>
              <a:gd name="connsiteX49" fmla="*/ 524076 w 2121206"/>
              <a:gd name="connsiteY49" fmla="*/ 1776401 h 2859671"/>
              <a:gd name="connsiteX50" fmla="*/ 563995 w 2121206"/>
              <a:gd name="connsiteY50" fmla="*/ 1666445 h 2859671"/>
              <a:gd name="connsiteX51" fmla="*/ 1557088 w 2121206"/>
              <a:gd name="connsiteY51" fmla="*/ 1666445 h 2859671"/>
              <a:gd name="connsiteX52" fmla="*/ 1644258 w 2121206"/>
              <a:gd name="connsiteY52" fmla="*/ 1906720 h 2859671"/>
              <a:gd name="connsiteX53" fmla="*/ 1619003 w 2121206"/>
              <a:gd name="connsiteY53" fmla="*/ 1977580 h 2859671"/>
              <a:gd name="connsiteX54" fmla="*/ 1490284 w 2121206"/>
              <a:gd name="connsiteY54" fmla="*/ 2050070 h 2859671"/>
              <a:gd name="connsiteX55" fmla="*/ 1570123 w 2121206"/>
              <a:gd name="connsiteY55" fmla="*/ 2222742 h 2859671"/>
              <a:gd name="connsiteX56" fmla="*/ 1558717 w 2121206"/>
              <a:gd name="connsiteY56" fmla="*/ 2301747 h 2859671"/>
              <a:gd name="connsiteX57" fmla="*/ 1160339 w 2121206"/>
              <a:gd name="connsiteY57" fmla="*/ 2762748 h 2859671"/>
              <a:gd name="connsiteX58" fmla="*/ 1135899 w 2121206"/>
              <a:gd name="connsiteY58" fmla="*/ 2792884 h 2859671"/>
              <a:gd name="connsiteX59" fmla="*/ 1740390 w 2121206"/>
              <a:gd name="connsiteY59" fmla="*/ 2792884 h 2859671"/>
              <a:gd name="connsiteX60" fmla="*/ 1740390 w 2121206"/>
              <a:gd name="connsiteY60" fmla="*/ 2757861 h 2859671"/>
              <a:gd name="connsiteX61" fmla="*/ 1740390 w 2121206"/>
              <a:gd name="connsiteY61" fmla="*/ 2324553 h 2859671"/>
              <a:gd name="connsiteX62" fmla="*/ 1742020 w 2121206"/>
              <a:gd name="connsiteY62" fmla="*/ 2291973 h 2859671"/>
              <a:gd name="connsiteX63" fmla="*/ 1773792 w 2121206"/>
              <a:gd name="connsiteY63" fmla="*/ 2263466 h 2859671"/>
              <a:gd name="connsiteX64" fmla="*/ 1805565 w 2121206"/>
              <a:gd name="connsiteY64" fmla="*/ 2292788 h 2859671"/>
              <a:gd name="connsiteX65" fmla="*/ 1806379 w 2121206"/>
              <a:gd name="connsiteY65" fmla="*/ 2316408 h 2859671"/>
              <a:gd name="connsiteX66" fmla="*/ 1806379 w 2121206"/>
              <a:gd name="connsiteY66" fmla="*/ 2758676 h 2859671"/>
              <a:gd name="connsiteX67" fmla="*/ 1806379 w 2121206"/>
              <a:gd name="connsiteY67" fmla="*/ 2792884 h 2859671"/>
              <a:gd name="connsiteX68" fmla="*/ 2054856 w 2121206"/>
              <a:gd name="connsiteY68" fmla="*/ 2792884 h 2859671"/>
              <a:gd name="connsiteX69" fmla="*/ 2056485 w 2121206"/>
              <a:gd name="connsiteY69" fmla="*/ 2770078 h 2859671"/>
              <a:gd name="connsiteX70" fmla="*/ 2055671 w 2121206"/>
              <a:gd name="connsiteY70" fmla="*/ 2193420 h 2859671"/>
              <a:gd name="connsiteX71" fmla="*/ 1820229 w 2121206"/>
              <a:gd name="connsiteY71" fmla="*/ 1754410 h 2859671"/>
              <a:gd name="connsiteX72" fmla="*/ 1557088 w 2121206"/>
              <a:gd name="connsiteY72" fmla="*/ 1666445 h 2859671"/>
              <a:gd name="connsiteX73" fmla="*/ 1525315 w 2121206"/>
              <a:gd name="connsiteY73" fmla="*/ 839739 h 2859671"/>
              <a:gd name="connsiteX74" fmla="*/ 1216552 w 2121206"/>
              <a:gd name="connsiteY74" fmla="*/ 663809 h 2859671"/>
              <a:gd name="connsiteX75" fmla="*/ 936303 w 2121206"/>
              <a:gd name="connsiteY75" fmla="*/ 841367 h 2859671"/>
              <a:gd name="connsiteX76" fmla="*/ 600656 w 2121206"/>
              <a:gd name="connsiteY76" fmla="*/ 837295 h 2859671"/>
              <a:gd name="connsiteX77" fmla="*/ 598212 w 2121206"/>
              <a:gd name="connsiteY77" fmla="*/ 854399 h 2859671"/>
              <a:gd name="connsiteX78" fmla="*/ 779885 w 2121206"/>
              <a:gd name="connsiteY78" fmla="*/ 1321102 h 2859671"/>
              <a:gd name="connsiteX79" fmla="*/ 1273580 w 2121206"/>
              <a:gd name="connsiteY79" fmla="*/ 1375672 h 2859671"/>
              <a:gd name="connsiteX80" fmla="*/ 1525315 w 2121206"/>
              <a:gd name="connsiteY80" fmla="*/ 839739 h 2859671"/>
              <a:gd name="connsiteX81" fmla="*/ 541184 w 2121206"/>
              <a:gd name="connsiteY81" fmla="*/ 1923824 h 2859671"/>
              <a:gd name="connsiteX82" fmla="*/ 678865 w 2121206"/>
              <a:gd name="connsiteY82" fmla="*/ 2001200 h 2859671"/>
              <a:gd name="connsiteX83" fmla="*/ 699232 w 2121206"/>
              <a:gd name="connsiteY83" fmla="*/ 2063101 h 2859671"/>
              <a:gd name="connsiteX84" fmla="*/ 622652 w 2121206"/>
              <a:gd name="connsiteY84" fmla="*/ 2229257 h 2859671"/>
              <a:gd name="connsiteX85" fmla="*/ 628355 w 2121206"/>
              <a:gd name="connsiteY85" fmla="*/ 2277312 h 2859671"/>
              <a:gd name="connsiteX86" fmla="*/ 1038952 w 2121206"/>
              <a:gd name="connsiteY86" fmla="*/ 2752160 h 2859671"/>
              <a:gd name="connsiteX87" fmla="*/ 1060134 w 2121206"/>
              <a:gd name="connsiteY87" fmla="*/ 2774965 h 2859671"/>
              <a:gd name="connsiteX88" fmla="*/ 1068281 w 2121206"/>
              <a:gd name="connsiteY88" fmla="*/ 2769264 h 2859671"/>
              <a:gd name="connsiteX89" fmla="*/ 1500060 w 2121206"/>
              <a:gd name="connsiteY89" fmla="*/ 2268353 h 2859671"/>
              <a:gd name="connsiteX90" fmla="*/ 1502504 w 2121206"/>
              <a:gd name="connsiteY90" fmla="*/ 2236588 h 2859671"/>
              <a:gd name="connsiteX91" fmla="*/ 1425925 w 2121206"/>
              <a:gd name="connsiteY91" fmla="*/ 2067174 h 2859671"/>
              <a:gd name="connsiteX92" fmla="*/ 1447106 w 2121206"/>
              <a:gd name="connsiteY92" fmla="*/ 1998757 h 2859671"/>
              <a:gd name="connsiteX93" fmla="*/ 1580713 w 2121206"/>
              <a:gd name="connsiteY93" fmla="*/ 1923009 h 2859671"/>
              <a:gd name="connsiteX94" fmla="*/ 1492728 w 2121206"/>
              <a:gd name="connsiteY94" fmla="*/ 1678663 h 2859671"/>
              <a:gd name="connsiteX95" fmla="*/ 1482137 w 2121206"/>
              <a:gd name="connsiteY95" fmla="*/ 1665631 h 2859671"/>
              <a:gd name="connsiteX96" fmla="*/ 1409631 w 2121206"/>
              <a:gd name="connsiteY96" fmla="*/ 1695767 h 2859671"/>
              <a:gd name="connsiteX97" fmla="*/ 1099239 w 2121206"/>
              <a:gd name="connsiteY97" fmla="*/ 2429622 h 2859671"/>
              <a:gd name="connsiteX98" fmla="*/ 1060949 w 2121206"/>
              <a:gd name="connsiteY98" fmla="*/ 2467088 h 2859671"/>
              <a:gd name="connsiteX99" fmla="*/ 1023474 w 2121206"/>
              <a:gd name="connsiteY99" fmla="*/ 2428807 h 2859671"/>
              <a:gd name="connsiteX100" fmla="*/ 720413 w 2121206"/>
              <a:gd name="connsiteY100" fmla="*/ 1714500 h 2859671"/>
              <a:gd name="connsiteX101" fmla="*/ 634058 w 2121206"/>
              <a:gd name="connsiteY101" fmla="*/ 1666445 h 2859671"/>
              <a:gd name="connsiteX102" fmla="*/ 541184 w 2121206"/>
              <a:gd name="connsiteY102" fmla="*/ 1923824 h 2859671"/>
              <a:gd name="connsiteX103" fmla="*/ 1517983 w 2121206"/>
              <a:gd name="connsiteY103" fmla="*/ 768878 h 2859671"/>
              <a:gd name="connsiteX104" fmla="*/ 1293132 w 2121206"/>
              <a:gd name="connsiteY104" fmla="*/ 361633 h 2859671"/>
              <a:gd name="connsiteX105" fmla="*/ 906975 w 2121206"/>
              <a:gd name="connsiteY105" fmla="*/ 316022 h 2859671"/>
              <a:gd name="connsiteX106" fmla="*/ 722857 w 2121206"/>
              <a:gd name="connsiteY106" fmla="*/ 466702 h 2859671"/>
              <a:gd name="connsiteX107" fmla="*/ 604729 w 2121206"/>
              <a:gd name="connsiteY107" fmla="*/ 768878 h 2859671"/>
              <a:gd name="connsiteX108" fmla="*/ 851577 w 2121206"/>
              <a:gd name="connsiteY108" fmla="*/ 788426 h 2859671"/>
              <a:gd name="connsiteX109" fmla="*/ 1191297 w 2121206"/>
              <a:gd name="connsiteY109" fmla="*/ 546522 h 2859671"/>
              <a:gd name="connsiteX110" fmla="*/ 1223070 w 2121206"/>
              <a:gd name="connsiteY110" fmla="*/ 525346 h 2859671"/>
              <a:gd name="connsiteX111" fmla="*/ 1251583 w 2121206"/>
              <a:gd name="connsiteY111" fmla="*/ 547337 h 2859671"/>
              <a:gd name="connsiteX112" fmla="*/ 1256472 w 2121206"/>
              <a:gd name="connsiteY112" fmla="*/ 570957 h 2859671"/>
              <a:gd name="connsiteX113" fmla="*/ 1517983 w 2121206"/>
              <a:gd name="connsiteY113" fmla="*/ 768878 h 2859671"/>
              <a:gd name="connsiteX114" fmla="*/ 785588 w 2121206"/>
              <a:gd name="connsiteY114" fmla="*/ 1414768 h 2859671"/>
              <a:gd name="connsiteX115" fmla="*/ 757074 w 2121206"/>
              <a:gd name="connsiteY115" fmla="*/ 1620019 h 2859671"/>
              <a:gd name="connsiteX116" fmla="*/ 762777 w 2121206"/>
              <a:gd name="connsiteY116" fmla="*/ 1646083 h 2859671"/>
              <a:gd name="connsiteX117" fmla="*/ 837727 w 2121206"/>
              <a:gd name="connsiteY117" fmla="*/ 1822013 h 2859671"/>
              <a:gd name="connsiteX118" fmla="*/ 868685 w 2121206"/>
              <a:gd name="connsiteY118" fmla="*/ 1841560 h 2859671"/>
              <a:gd name="connsiteX119" fmla="*/ 1252398 w 2121206"/>
              <a:gd name="connsiteY119" fmla="*/ 1843189 h 2859671"/>
              <a:gd name="connsiteX120" fmla="*/ 1285800 w 2121206"/>
              <a:gd name="connsiteY120" fmla="*/ 1820384 h 2859671"/>
              <a:gd name="connsiteX121" fmla="*/ 1352603 w 2121206"/>
              <a:gd name="connsiteY121" fmla="*/ 1664002 h 2859671"/>
              <a:gd name="connsiteX122" fmla="*/ 1360750 w 2121206"/>
              <a:gd name="connsiteY122" fmla="*/ 1593956 h 2859671"/>
              <a:gd name="connsiteX123" fmla="*/ 1337939 w 2121206"/>
              <a:gd name="connsiteY123" fmla="*/ 1413139 h 2859671"/>
              <a:gd name="connsiteX124" fmla="*/ 785588 w 2121206"/>
              <a:gd name="connsiteY124" fmla="*/ 1414768 h 2859671"/>
              <a:gd name="connsiteX125" fmla="*/ 1831634 w 2121206"/>
              <a:gd name="connsiteY125" fmla="*/ 1354496 h 2859671"/>
              <a:gd name="connsiteX126" fmla="*/ 1556273 w 2121206"/>
              <a:gd name="connsiteY126" fmla="*/ 1086529 h 2859671"/>
              <a:gd name="connsiteX127" fmla="*/ 1418592 w 2121206"/>
              <a:gd name="connsiteY127" fmla="*/ 1337392 h 2859671"/>
              <a:gd name="connsiteX128" fmla="*/ 1410446 w 2121206"/>
              <a:gd name="connsiteY128" fmla="*/ 1362641 h 2859671"/>
              <a:gd name="connsiteX129" fmla="*/ 1423481 w 2121206"/>
              <a:gd name="connsiteY129" fmla="*/ 1578480 h 2859671"/>
              <a:gd name="connsiteX130" fmla="*/ 1449550 w 2121206"/>
              <a:gd name="connsiteY130" fmla="*/ 1599657 h 2859671"/>
              <a:gd name="connsiteX131" fmla="*/ 1566864 w 2121206"/>
              <a:gd name="connsiteY131" fmla="*/ 1582553 h 2859671"/>
              <a:gd name="connsiteX132" fmla="*/ 1831634 w 2121206"/>
              <a:gd name="connsiteY132" fmla="*/ 1354496 h 2859671"/>
              <a:gd name="connsiteX133" fmla="*/ 563995 w 2121206"/>
              <a:gd name="connsiteY133" fmla="*/ 1088972 h 2859671"/>
              <a:gd name="connsiteX134" fmla="*/ 283746 w 2121206"/>
              <a:gd name="connsiteY134" fmla="*/ 1357754 h 2859671"/>
              <a:gd name="connsiteX135" fmla="*/ 373361 w 2121206"/>
              <a:gd name="connsiteY135" fmla="*/ 1479113 h 2859671"/>
              <a:gd name="connsiteX136" fmla="*/ 676421 w 2121206"/>
              <a:gd name="connsiteY136" fmla="*/ 1598842 h 2859671"/>
              <a:gd name="connsiteX137" fmla="*/ 700861 w 2121206"/>
              <a:gd name="connsiteY137" fmla="*/ 1571964 h 2859671"/>
              <a:gd name="connsiteX138" fmla="*/ 713081 w 2121206"/>
              <a:gd name="connsiteY138" fmla="*/ 1371600 h 2859671"/>
              <a:gd name="connsiteX139" fmla="*/ 696788 w 2121206"/>
              <a:gd name="connsiteY139" fmla="*/ 1328432 h 2859671"/>
              <a:gd name="connsiteX140" fmla="*/ 605544 w 2121206"/>
              <a:gd name="connsiteY140" fmla="*/ 1185082 h 2859671"/>
              <a:gd name="connsiteX141" fmla="*/ 563995 w 2121206"/>
              <a:gd name="connsiteY141" fmla="*/ 1088972 h 2859671"/>
              <a:gd name="connsiteX142" fmla="*/ 874388 w 2121206"/>
              <a:gd name="connsiteY142" fmla="*/ 1910792 h 2859671"/>
              <a:gd name="connsiteX143" fmla="*/ 1060949 w 2121206"/>
              <a:gd name="connsiteY143" fmla="*/ 2352245 h 2859671"/>
              <a:gd name="connsiteX144" fmla="*/ 1247510 w 2121206"/>
              <a:gd name="connsiteY144" fmla="*/ 1910792 h 2859671"/>
              <a:gd name="connsiteX145" fmla="*/ 874388 w 2121206"/>
              <a:gd name="connsiteY145" fmla="*/ 1910792 h 2859671"/>
              <a:gd name="connsiteX146" fmla="*/ 1243437 w 2121206"/>
              <a:gd name="connsiteY146" fmla="*/ 256564 h 2859671"/>
              <a:gd name="connsiteX147" fmla="*/ 1157081 w 2121206"/>
              <a:gd name="connsiteY147" fmla="*/ 95295 h 2859671"/>
              <a:gd name="connsiteX148" fmla="*/ 964002 w 2121206"/>
              <a:gd name="connsiteY148" fmla="*/ 95295 h 2859671"/>
              <a:gd name="connsiteX149" fmla="*/ 877646 w 2121206"/>
              <a:gd name="connsiteY149" fmla="*/ 256564 h 2859671"/>
              <a:gd name="connsiteX150" fmla="*/ 1243437 w 2121206"/>
              <a:gd name="connsiteY150" fmla="*/ 256564 h 285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121206" h="2859671">
                <a:moveTo>
                  <a:pt x="1671143" y="1615947"/>
                </a:moveTo>
                <a:cubicBezTo>
                  <a:pt x="1858519" y="1672147"/>
                  <a:pt x="1990497" y="1785361"/>
                  <a:pt x="2069520" y="1959661"/>
                </a:cubicBezTo>
                <a:cubicBezTo>
                  <a:pt x="2105366" y="2038667"/>
                  <a:pt x="2120845" y="2122559"/>
                  <a:pt x="2120845" y="2208080"/>
                </a:cubicBezTo>
                <a:cubicBezTo>
                  <a:pt x="2121660" y="2408445"/>
                  <a:pt x="2120845" y="2608809"/>
                  <a:pt x="2120845" y="2808359"/>
                </a:cubicBezTo>
                <a:cubicBezTo>
                  <a:pt x="2120845" y="2850713"/>
                  <a:pt x="2111884" y="2859672"/>
                  <a:pt x="2068705" y="2859672"/>
                </a:cubicBezTo>
                <a:cubicBezTo>
                  <a:pt x="1760757" y="2859672"/>
                  <a:pt x="1452809" y="2859672"/>
                  <a:pt x="1144861" y="2859672"/>
                </a:cubicBezTo>
                <a:cubicBezTo>
                  <a:pt x="897199" y="2859672"/>
                  <a:pt x="649536" y="2859672"/>
                  <a:pt x="401060" y="2859672"/>
                </a:cubicBezTo>
                <a:cubicBezTo>
                  <a:pt x="285375" y="2859672"/>
                  <a:pt x="169691" y="2859672"/>
                  <a:pt x="54007" y="2859672"/>
                </a:cubicBezTo>
                <a:cubicBezTo>
                  <a:pt x="9199" y="2859672"/>
                  <a:pt x="1053" y="2851527"/>
                  <a:pt x="1053" y="2805916"/>
                </a:cubicBezTo>
                <a:cubicBezTo>
                  <a:pt x="1053" y="2617769"/>
                  <a:pt x="5126" y="2429622"/>
                  <a:pt x="238" y="2242289"/>
                </a:cubicBezTo>
                <a:cubicBezTo>
                  <a:pt x="-7909" y="1920566"/>
                  <a:pt x="194131" y="1685993"/>
                  <a:pt x="449126" y="1615947"/>
                </a:cubicBezTo>
                <a:cubicBezTo>
                  <a:pt x="440979" y="1610246"/>
                  <a:pt x="435276" y="1606173"/>
                  <a:pt x="428759" y="1602101"/>
                </a:cubicBezTo>
                <a:cubicBezTo>
                  <a:pt x="329368" y="1548344"/>
                  <a:pt x="262564" y="1466895"/>
                  <a:pt x="223460" y="1361826"/>
                </a:cubicBezTo>
                <a:cubicBezTo>
                  <a:pt x="210425" y="1326803"/>
                  <a:pt x="213684" y="1318658"/>
                  <a:pt x="247085" y="1300740"/>
                </a:cubicBezTo>
                <a:cubicBezTo>
                  <a:pt x="366843" y="1237209"/>
                  <a:pt x="464604" y="1150873"/>
                  <a:pt x="520817" y="1024627"/>
                </a:cubicBezTo>
                <a:cubicBezTo>
                  <a:pt x="533037" y="998564"/>
                  <a:pt x="538740" y="965984"/>
                  <a:pt x="536296" y="937477"/>
                </a:cubicBezTo>
                <a:cubicBezTo>
                  <a:pt x="522447" y="744443"/>
                  <a:pt x="561551" y="566885"/>
                  <a:pt x="682938" y="413760"/>
                </a:cubicBezTo>
                <a:cubicBezTo>
                  <a:pt x="715525" y="373036"/>
                  <a:pt x="757074" y="339642"/>
                  <a:pt x="796179" y="303804"/>
                </a:cubicBezTo>
                <a:cubicBezTo>
                  <a:pt x="808399" y="293216"/>
                  <a:pt x="815731" y="285071"/>
                  <a:pt x="814101" y="266338"/>
                </a:cubicBezTo>
                <a:cubicBezTo>
                  <a:pt x="801881" y="122988"/>
                  <a:pt x="916751" y="0"/>
                  <a:pt x="1060949" y="0"/>
                </a:cubicBezTo>
                <a:cubicBezTo>
                  <a:pt x="1206776" y="0"/>
                  <a:pt x="1320016" y="122988"/>
                  <a:pt x="1310240" y="268781"/>
                </a:cubicBezTo>
                <a:cubicBezTo>
                  <a:pt x="1309426" y="278555"/>
                  <a:pt x="1314314" y="293216"/>
                  <a:pt x="1321646" y="298918"/>
                </a:cubicBezTo>
                <a:cubicBezTo>
                  <a:pt x="1516354" y="446340"/>
                  <a:pt x="1597007" y="648334"/>
                  <a:pt x="1586416" y="884535"/>
                </a:cubicBezTo>
                <a:cubicBezTo>
                  <a:pt x="1580713" y="996935"/>
                  <a:pt x="1621447" y="1078384"/>
                  <a:pt x="1688251" y="1155760"/>
                </a:cubicBezTo>
                <a:cubicBezTo>
                  <a:pt x="1740390" y="1215218"/>
                  <a:pt x="1803121" y="1261644"/>
                  <a:pt x="1872368" y="1299111"/>
                </a:cubicBezTo>
                <a:cubicBezTo>
                  <a:pt x="1909843" y="1318658"/>
                  <a:pt x="1912287" y="1325989"/>
                  <a:pt x="1897623" y="1366713"/>
                </a:cubicBezTo>
                <a:cubicBezTo>
                  <a:pt x="1857704" y="1471782"/>
                  <a:pt x="1790086" y="1551602"/>
                  <a:pt x="1689880" y="1604544"/>
                </a:cubicBezTo>
                <a:cubicBezTo>
                  <a:pt x="1684992" y="1607802"/>
                  <a:pt x="1680919" y="1611060"/>
                  <a:pt x="1671143" y="1615947"/>
                </a:cubicBezTo>
                <a:close/>
                <a:moveTo>
                  <a:pt x="563995" y="1666445"/>
                </a:moveTo>
                <a:cubicBezTo>
                  <a:pt x="541999" y="1668889"/>
                  <a:pt x="524891" y="1668889"/>
                  <a:pt x="507782" y="1672147"/>
                </a:cubicBezTo>
                <a:cubicBezTo>
                  <a:pt x="248715" y="1721830"/>
                  <a:pt x="67856" y="1938485"/>
                  <a:pt x="66227" y="2202379"/>
                </a:cubicBezTo>
                <a:cubicBezTo>
                  <a:pt x="65412" y="2390526"/>
                  <a:pt x="66227" y="2578673"/>
                  <a:pt x="66227" y="2766820"/>
                </a:cubicBezTo>
                <a:cubicBezTo>
                  <a:pt x="66227" y="2775780"/>
                  <a:pt x="67042" y="2784739"/>
                  <a:pt x="67856" y="2793698"/>
                </a:cubicBezTo>
                <a:cubicBezTo>
                  <a:pt x="151768" y="2793698"/>
                  <a:pt x="233236" y="2793698"/>
                  <a:pt x="316333" y="2793698"/>
                </a:cubicBezTo>
                <a:cubicBezTo>
                  <a:pt x="316333" y="2779852"/>
                  <a:pt x="316333" y="2769264"/>
                  <a:pt x="316333" y="2757861"/>
                </a:cubicBezTo>
                <a:cubicBezTo>
                  <a:pt x="316333" y="2611253"/>
                  <a:pt x="316333" y="2465459"/>
                  <a:pt x="316333" y="2318851"/>
                </a:cubicBezTo>
                <a:cubicBezTo>
                  <a:pt x="316333" y="2309892"/>
                  <a:pt x="313074" y="2298489"/>
                  <a:pt x="317962" y="2291973"/>
                </a:cubicBezTo>
                <a:cubicBezTo>
                  <a:pt x="325295" y="2280570"/>
                  <a:pt x="337515" y="2265095"/>
                  <a:pt x="348106" y="2264280"/>
                </a:cubicBezTo>
                <a:cubicBezTo>
                  <a:pt x="358696" y="2263466"/>
                  <a:pt x="372546" y="2278127"/>
                  <a:pt x="380693" y="2288715"/>
                </a:cubicBezTo>
                <a:cubicBezTo>
                  <a:pt x="385581" y="2295231"/>
                  <a:pt x="383137" y="2308263"/>
                  <a:pt x="383137" y="2318851"/>
                </a:cubicBezTo>
                <a:cubicBezTo>
                  <a:pt x="383137" y="2466274"/>
                  <a:pt x="383137" y="2613697"/>
                  <a:pt x="383137" y="2761119"/>
                </a:cubicBezTo>
                <a:cubicBezTo>
                  <a:pt x="383137" y="2771707"/>
                  <a:pt x="383951" y="2782295"/>
                  <a:pt x="384766" y="2793698"/>
                </a:cubicBezTo>
                <a:cubicBezTo>
                  <a:pt x="585992" y="2793698"/>
                  <a:pt x="784773" y="2793698"/>
                  <a:pt x="987628" y="2793698"/>
                </a:cubicBezTo>
                <a:cubicBezTo>
                  <a:pt x="977852" y="2781481"/>
                  <a:pt x="970520" y="2772522"/>
                  <a:pt x="963187" y="2764377"/>
                </a:cubicBezTo>
                <a:cubicBezTo>
                  <a:pt x="843430" y="2625099"/>
                  <a:pt x="722043" y="2486636"/>
                  <a:pt x="603100" y="2346544"/>
                </a:cubicBezTo>
                <a:cubicBezTo>
                  <a:pt x="520817" y="2249620"/>
                  <a:pt x="525705" y="2287901"/>
                  <a:pt x="577845" y="2169800"/>
                </a:cubicBezTo>
                <a:cubicBezTo>
                  <a:pt x="594953" y="2130704"/>
                  <a:pt x="613691" y="2090794"/>
                  <a:pt x="631613" y="2050884"/>
                </a:cubicBezTo>
                <a:cubicBezTo>
                  <a:pt x="585177" y="2024821"/>
                  <a:pt x="541999" y="1998757"/>
                  <a:pt x="498006" y="1975951"/>
                </a:cubicBezTo>
                <a:cubicBezTo>
                  <a:pt x="470307" y="1961290"/>
                  <a:pt x="462161" y="1943372"/>
                  <a:pt x="474381" y="1914050"/>
                </a:cubicBezTo>
                <a:cubicBezTo>
                  <a:pt x="492304" y="1868438"/>
                  <a:pt x="507782" y="1822827"/>
                  <a:pt x="524076" y="1776401"/>
                </a:cubicBezTo>
                <a:cubicBezTo>
                  <a:pt x="537111" y="1741378"/>
                  <a:pt x="550146" y="1706355"/>
                  <a:pt x="563995" y="1666445"/>
                </a:cubicBezTo>
                <a:close/>
                <a:moveTo>
                  <a:pt x="1557088" y="1666445"/>
                </a:moveTo>
                <a:cubicBezTo>
                  <a:pt x="1587231" y="1750338"/>
                  <a:pt x="1615745" y="1828529"/>
                  <a:pt x="1644258" y="1906720"/>
                </a:cubicBezTo>
                <a:cubicBezTo>
                  <a:pt x="1659737" y="1948259"/>
                  <a:pt x="1656479" y="1956403"/>
                  <a:pt x="1619003" y="1977580"/>
                </a:cubicBezTo>
                <a:cubicBezTo>
                  <a:pt x="1576640" y="2001200"/>
                  <a:pt x="1534277" y="2025635"/>
                  <a:pt x="1490284" y="2050070"/>
                </a:cubicBezTo>
                <a:cubicBezTo>
                  <a:pt x="1517169" y="2109527"/>
                  <a:pt x="1541609" y="2167356"/>
                  <a:pt x="1570123" y="2222742"/>
                </a:cubicBezTo>
                <a:cubicBezTo>
                  <a:pt x="1585601" y="2253692"/>
                  <a:pt x="1581528" y="2275683"/>
                  <a:pt x="1558717" y="2301747"/>
                </a:cubicBezTo>
                <a:cubicBezTo>
                  <a:pt x="1425110" y="2454871"/>
                  <a:pt x="1293132" y="2608809"/>
                  <a:pt x="1160339" y="2762748"/>
                </a:cubicBezTo>
                <a:cubicBezTo>
                  <a:pt x="1153007" y="2771707"/>
                  <a:pt x="1145675" y="2780667"/>
                  <a:pt x="1135899" y="2792884"/>
                </a:cubicBezTo>
                <a:cubicBezTo>
                  <a:pt x="1340383" y="2792884"/>
                  <a:pt x="1538350" y="2792884"/>
                  <a:pt x="1740390" y="2792884"/>
                </a:cubicBezTo>
                <a:cubicBezTo>
                  <a:pt x="1740390" y="2779852"/>
                  <a:pt x="1740390" y="2769264"/>
                  <a:pt x="1740390" y="2757861"/>
                </a:cubicBezTo>
                <a:cubicBezTo>
                  <a:pt x="1740390" y="2613697"/>
                  <a:pt x="1740390" y="2469532"/>
                  <a:pt x="1740390" y="2324553"/>
                </a:cubicBezTo>
                <a:cubicBezTo>
                  <a:pt x="1740390" y="2313150"/>
                  <a:pt x="1737132" y="2300118"/>
                  <a:pt x="1742020" y="2291973"/>
                </a:cubicBezTo>
                <a:cubicBezTo>
                  <a:pt x="1749352" y="2279756"/>
                  <a:pt x="1763201" y="2263466"/>
                  <a:pt x="1773792" y="2263466"/>
                </a:cubicBezTo>
                <a:cubicBezTo>
                  <a:pt x="1784383" y="2263466"/>
                  <a:pt x="1796603" y="2280570"/>
                  <a:pt x="1805565" y="2292788"/>
                </a:cubicBezTo>
                <a:cubicBezTo>
                  <a:pt x="1809638" y="2298489"/>
                  <a:pt x="1806379" y="2308263"/>
                  <a:pt x="1806379" y="2316408"/>
                </a:cubicBezTo>
                <a:cubicBezTo>
                  <a:pt x="1806379" y="2463830"/>
                  <a:pt x="1806379" y="2611253"/>
                  <a:pt x="1806379" y="2758676"/>
                </a:cubicBezTo>
                <a:cubicBezTo>
                  <a:pt x="1806379" y="2769264"/>
                  <a:pt x="1806379" y="2780667"/>
                  <a:pt x="1806379" y="2792884"/>
                </a:cubicBezTo>
                <a:cubicBezTo>
                  <a:pt x="1891106" y="2792884"/>
                  <a:pt x="1972573" y="2792884"/>
                  <a:pt x="2054856" y="2792884"/>
                </a:cubicBezTo>
                <a:cubicBezTo>
                  <a:pt x="2055671" y="2783924"/>
                  <a:pt x="2056485" y="2776594"/>
                  <a:pt x="2056485" y="2770078"/>
                </a:cubicBezTo>
                <a:cubicBezTo>
                  <a:pt x="2056485" y="2577859"/>
                  <a:pt x="2058929" y="2385640"/>
                  <a:pt x="2055671" y="2193420"/>
                </a:cubicBezTo>
                <a:cubicBezTo>
                  <a:pt x="2052412" y="2008531"/>
                  <a:pt x="1971759" y="1861108"/>
                  <a:pt x="1820229" y="1754410"/>
                </a:cubicBezTo>
                <a:cubicBezTo>
                  <a:pt x="1742834" y="1702283"/>
                  <a:pt x="1657293" y="1672147"/>
                  <a:pt x="1557088" y="1666445"/>
                </a:cubicBezTo>
                <a:close/>
                <a:moveTo>
                  <a:pt x="1525315" y="839739"/>
                </a:moveTo>
                <a:cubicBezTo>
                  <a:pt x="1390079" y="833222"/>
                  <a:pt x="1280097" y="790055"/>
                  <a:pt x="1216552" y="663809"/>
                </a:cubicBezTo>
                <a:cubicBezTo>
                  <a:pt x="1148119" y="766435"/>
                  <a:pt x="1049543" y="816118"/>
                  <a:pt x="936303" y="841367"/>
                </a:cubicBezTo>
                <a:cubicBezTo>
                  <a:pt x="824692" y="866617"/>
                  <a:pt x="712267" y="861730"/>
                  <a:pt x="600656" y="837295"/>
                </a:cubicBezTo>
                <a:cubicBezTo>
                  <a:pt x="599841" y="844626"/>
                  <a:pt x="598212" y="849512"/>
                  <a:pt x="598212" y="854399"/>
                </a:cubicBezTo>
                <a:cubicBezTo>
                  <a:pt x="599841" y="1032772"/>
                  <a:pt x="651166" y="1192412"/>
                  <a:pt x="779885" y="1321102"/>
                </a:cubicBezTo>
                <a:cubicBezTo>
                  <a:pt x="915936" y="1457936"/>
                  <a:pt x="1116347" y="1482371"/>
                  <a:pt x="1273580" y="1375672"/>
                </a:cubicBezTo>
                <a:cubicBezTo>
                  <a:pt x="1460141" y="1249427"/>
                  <a:pt x="1519612" y="1058836"/>
                  <a:pt x="1525315" y="839739"/>
                </a:cubicBezTo>
                <a:close/>
                <a:moveTo>
                  <a:pt x="541184" y="1923824"/>
                </a:moveTo>
                <a:cubicBezTo>
                  <a:pt x="588436" y="1950702"/>
                  <a:pt x="634058" y="1975951"/>
                  <a:pt x="678865" y="2001200"/>
                </a:cubicBezTo>
                <a:cubicBezTo>
                  <a:pt x="710637" y="2019119"/>
                  <a:pt x="713896" y="2030522"/>
                  <a:pt x="699232" y="2063101"/>
                </a:cubicBezTo>
                <a:cubicBezTo>
                  <a:pt x="673977" y="2118487"/>
                  <a:pt x="649536" y="2173872"/>
                  <a:pt x="622652" y="2229257"/>
                </a:cubicBezTo>
                <a:cubicBezTo>
                  <a:pt x="613691" y="2247991"/>
                  <a:pt x="613691" y="2260208"/>
                  <a:pt x="628355" y="2277312"/>
                </a:cubicBezTo>
                <a:cubicBezTo>
                  <a:pt x="766035" y="2435323"/>
                  <a:pt x="902087" y="2594149"/>
                  <a:pt x="1038952" y="2752160"/>
                </a:cubicBezTo>
                <a:cubicBezTo>
                  <a:pt x="1046284" y="2760305"/>
                  <a:pt x="1053617" y="2767635"/>
                  <a:pt x="1060134" y="2774965"/>
                </a:cubicBezTo>
                <a:cubicBezTo>
                  <a:pt x="1065022" y="2771707"/>
                  <a:pt x="1066651" y="2770893"/>
                  <a:pt x="1068281" y="2769264"/>
                </a:cubicBezTo>
                <a:cubicBezTo>
                  <a:pt x="1212479" y="2602293"/>
                  <a:pt x="1356677" y="2435323"/>
                  <a:pt x="1500060" y="2268353"/>
                </a:cubicBezTo>
                <a:cubicBezTo>
                  <a:pt x="1505763" y="2261837"/>
                  <a:pt x="1506578" y="2245547"/>
                  <a:pt x="1502504" y="2236588"/>
                </a:cubicBezTo>
                <a:cubicBezTo>
                  <a:pt x="1478064" y="2179573"/>
                  <a:pt x="1451994" y="2123374"/>
                  <a:pt x="1425925" y="2067174"/>
                </a:cubicBezTo>
                <a:cubicBezTo>
                  <a:pt x="1408002" y="2028078"/>
                  <a:pt x="1410446" y="2019934"/>
                  <a:pt x="1447106" y="1998757"/>
                </a:cubicBezTo>
                <a:cubicBezTo>
                  <a:pt x="1491099" y="1973508"/>
                  <a:pt x="1535091" y="1949073"/>
                  <a:pt x="1580713" y="1923009"/>
                </a:cubicBezTo>
                <a:cubicBezTo>
                  <a:pt x="1550570" y="1840746"/>
                  <a:pt x="1522057" y="1759297"/>
                  <a:pt x="1492728" y="1678663"/>
                </a:cubicBezTo>
                <a:cubicBezTo>
                  <a:pt x="1491099" y="1673776"/>
                  <a:pt x="1487025" y="1667260"/>
                  <a:pt x="1482137" y="1665631"/>
                </a:cubicBezTo>
                <a:cubicBezTo>
                  <a:pt x="1453624" y="1652599"/>
                  <a:pt x="1422666" y="1666445"/>
                  <a:pt x="1409631" y="1695767"/>
                </a:cubicBezTo>
                <a:cubicBezTo>
                  <a:pt x="1306167" y="1940114"/>
                  <a:pt x="1202703" y="2185275"/>
                  <a:pt x="1099239" y="2429622"/>
                </a:cubicBezTo>
                <a:cubicBezTo>
                  <a:pt x="1091907" y="2447541"/>
                  <a:pt x="1085389" y="2467088"/>
                  <a:pt x="1060949" y="2467088"/>
                </a:cubicBezTo>
                <a:cubicBezTo>
                  <a:pt x="1036509" y="2467088"/>
                  <a:pt x="1030806" y="2446726"/>
                  <a:pt x="1023474" y="2428807"/>
                </a:cubicBezTo>
                <a:cubicBezTo>
                  <a:pt x="922454" y="2190976"/>
                  <a:pt x="821434" y="1952331"/>
                  <a:pt x="720413" y="1714500"/>
                </a:cubicBezTo>
                <a:cubicBezTo>
                  <a:pt x="697602" y="1660744"/>
                  <a:pt x="697602" y="1660744"/>
                  <a:pt x="634058" y="1666445"/>
                </a:cubicBezTo>
                <a:cubicBezTo>
                  <a:pt x="603914" y="1750338"/>
                  <a:pt x="572957" y="1835044"/>
                  <a:pt x="541184" y="1923824"/>
                </a:cubicBezTo>
                <a:close/>
                <a:moveTo>
                  <a:pt x="1517983" y="768878"/>
                </a:moveTo>
                <a:cubicBezTo>
                  <a:pt x="1492728" y="605165"/>
                  <a:pt x="1429183" y="462630"/>
                  <a:pt x="1293132" y="361633"/>
                </a:cubicBezTo>
                <a:cubicBezTo>
                  <a:pt x="1174189" y="274483"/>
                  <a:pt x="1043841" y="257379"/>
                  <a:pt x="906975" y="316022"/>
                </a:cubicBezTo>
                <a:cubicBezTo>
                  <a:pt x="831210" y="348601"/>
                  <a:pt x="771738" y="401543"/>
                  <a:pt x="722857" y="466702"/>
                </a:cubicBezTo>
                <a:cubicBezTo>
                  <a:pt x="656054" y="556296"/>
                  <a:pt x="618579" y="657293"/>
                  <a:pt x="604729" y="768878"/>
                </a:cubicBezTo>
                <a:cubicBezTo>
                  <a:pt x="687826" y="792498"/>
                  <a:pt x="770109" y="799829"/>
                  <a:pt x="851577" y="788426"/>
                </a:cubicBezTo>
                <a:cubicBezTo>
                  <a:pt x="1005551" y="767249"/>
                  <a:pt x="1144861" y="721638"/>
                  <a:pt x="1191297" y="546522"/>
                </a:cubicBezTo>
                <a:cubicBezTo>
                  <a:pt x="1193741" y="536748"/>
                  <a:pt x="1211664" y="525346"/>
                  <a:pt x="1223070" y="525346"/>
                </a:cubicBezTo>
                <a:cubicBezTo>
                  <a:pt x="1232031" y="525346"/>
                  <a:pt x="1244251" y="538378"/>
                  <a:pt x="1251583" y="547337"/>
                </a:cubicBezTo>
                <a:cubicBezTo>
                  <a:pt x="1256472" y="553038"/>
                  <a:pt x="1254842" y="562812"/>
                  <a:pt x="1256472" y="570957"/>
                </a:cubicBezTo>
                <a:cubicBezTo>
                  <a:pt x="1284985" y="725710"/>
                  <a:pt x="1420222" y="778652"/>
                  <a:pt x="1517983" y="768878"/>
                </a:cubicBezTo>
                <a:close/>
                <a:moveTo>
                  <a:pt x="785588" y="1414768"/>
                </a:moveTo>
                <a:cubicBezTo>
                  <a:pt x="775812" y="1484000"/>
                  <a:pt x="766035" y="1551602"/>
                  <a:pt x="757074" y="1620019"/>
                </a:cubicBezTo>
                <a:cubicBezTo>
                  <a:pt x="756259" y="1628164"/>
                  <a:pt x="758703" y="1637938"/>
                  <a:pt x="762777" y="1646083"/>
                </a:cubicBezTo>
                <a:cubicBezTo>
                  <a:pt x="787217" y="1704726"/>
                  <a:pt x="811657" y="1764184"/>
                  <a:pt x="837727" y="1822013"/>
                </a:cubicBezTo>
                <a:cubicBezTo>
                  <a:pt x="841801" y="1831786"/>
                  <a:pt x="858094" y="1841560"/>
                  <a:pt x="868685" y="1841560"/>
                </a:cubicBezTo>
                <a:cubicBezTo>
                  <a:pt x="996589" y="1843189"/>
                  <a:pt x="1124494" y="1842375"/>
                  <a:pt x="1252398" y="1843189"/>
                </a:cubicBezTo>
                <a:cubicBezTo>
                  <a:pt x="1270321" y="1843189"/>
                  <a:pt x="1279282" y="1836673"/>
                  <a:pt x="1285800" y="1820384"/>
                </a:cubicBezTo>
                <a:cubicBezTo>
                  <a:pt x="1306981" y="1767442"/>
                  <a:pt x="1328978" y="1715315"/>
                  <a:pt x="1352603" y="1664002"/>
                </a:cubicBezTo>
                <a:cubicBezTo>
                  <a:pt x="1363194" y="1641196"/>
                  <a:pt x="1364824" y="1619205"/>
                  <a:pt x="1360750" y="1593956"/>
                </a:cubicBezTo>
                <a:cubicBezTo>
                  <a:pt x="1350974" y="1534498"/>
                  <a:pt x="1345271" y="1474226"/>
                  <a:pt x="1337939" y="1413139"/>
                </a:cubicBezTo>
                <a:cubicBezTo>
                  <a:pt x="1153822" y="1539385"/>
                  <a:pt x="969705" y="1539385"/>
                  <a:pt x="785588" y="1414768"/>
                </a:cubicBezTo>
                <a:close/>
                <a:moveTo>
                  <a:pt x="1831634" y="1354496"/>
                </a:moveTo>
                <a:cubicBezTo>
                  <a:pt x="1716765" y="1290151"/>
                  <a:pt x="1623077" y="1205444"/>
                  <a:pt x="1556273" y="1086529"/>
                </a:cubicBezTo>
                <a:cubicBezTo>
                  <a:pt x="1526130" y="1182639"/>
                  <a:pt x="1481323" y="1264902"/>
                  <a:pt x="1418592" y="1337392"/>
                </a:cubicBezTo>
                <a:cubicBezTo>
                  <a:pt x="1412890" y="1343907"/>
                  <a:pt x="1409631" y="1354496"/>
                  <a:pt x="1410446" y="1362641"/>
                </a:cubicBezTo>
                <a:cubicBezTo>
                  <a:pt x="1413704" y="1434316"/>
                  <a:pt x="1418592" y="1505991"/>
                  <a:pt x="1423481" y="1578480"/>
                </a:cubicBezTo>
                <a:cubicBezTo>
                  <a:pt x="1424295" y="1594770"/>
                  <a:pt x="1433257" y="1602101"/>
                  <a:pt x="1449550" y="1599657"/>
                </a:cubicBezTo>
                <a:cubicBezTo>
                  <a:pt x="1488655" y="1593956"/>
                  <a:pt x="1528574" y="1592327"/>
                  <a:pt x="1566864" y="1582553"/>
                </a:cubicBezTo>
                <a:cubicBezTo>
                  <a:pt x="1690695" y="1549973"/>
                  <a:pt x="1780309" y="1476669"/>
                  <a:pt x="1831634" y="1354496"/>
                </a:cubicBezTo>
                <a:close/>
                <a:moveTo>
                  <a:pt x="563995" y="1088972"/>
                </a:moveTo>
                <a:cubicBezTo>
                  <a:pt x="498821" y="1205444"/>
                  <a:pt x="404318" y="1290151"/>
                  <a:pt x="283746" y="1357754"/>
                </a:cubicBezTo>
                <a:cubicBezTo>
                  <a:pt x="314704" y="1400107"/>
                  <a:pt x="339959" y="1444090"/>
                  <a:pt x="373361" y="1479113"/>
                </a:cubicBezTo>
                <a:cubicBezTo>
                  <a:pt x="454828" y="1564634"/>
                  <a:pt x="560736" y="1594770"/>
                  <a:pt x="676421" y="1598842"/>
                </a:cubicBezTo>
                <a:cubicBezTo>
                  <a:pt x="697602" y="1599657"/>
                  <a:pt x="699232" y="1584996"/>
                  <a:pt x="700861" y="1571964"/>
                </a:cubicBezTo>
                <a:cubicBezTo>
                  <a:pt x="705749" y="1505176"/>
                  <a:pt x="710637" y="1438388"/>
                  <a:pt x="713081" y="1371600"/>
                </a:cubicBezTo>
                <a:cubicBezTo>
                  <a:pt x="713896" y="1356939"/>
                  <a:pt x="704934" y="1341464"/>
                  <a:pt x="696788" y="1328432"/>
                </a:cubicBezTo>
                <a:cubicBezTo>
                  <a:pt x="666645" y="1280377"/>
                  <a:pt x="634058" y="1233951"/>
                  <a:pt x="605544" y="1185082"/>
                </a:cubicBezTo>
                <a:cubicBezTo>
                  <a:pt x="587621" y="1156575"/>
                  <a:pt x="577845" y="1123181"/>
                  <a:pt x="563995" y="1088972"/>
                </a:cubicBezTo>
                <a:close/>
                <a:moveTo>
                  <a:pt x="874388" y="1910792"/>
                </a:moveTo>
                <a:cubicBezTo>
                  <a:pt x="936303" y="2057400"/>
                  <a:pt x="997404" y="2201565"/>
                  <a:pt x="1060949" y="2352245"/>
                </a:cubicBezTo>
                <a:cubicBezTo>
                  <a:pt x="1125308" y="2200750"/>
                  <a:pt x="1185595" y="2057400"/>
                  <a:pt x="1247510" y="1910792"/>
                </a:cubicBezTo>
                <a:cubicBezTo>
                  <a:pt x="1121235" y="1910792"/>
                  <a:pt x="1000663" y="1910792"/>
                  <a:pt x="874388" y="1910792"/>
                </a:cubicBezTo>
                <a:close/>
                <a:moveTo>
                  <a:pt x="1243437" y="256564"/>
                </a:moveTo>
                <a:cubicBezTo>
                  <a:pt x="1242622" y="184075"/>
                  <a:pt x="1214923" y="131133"/>
                  <a:pt x="1157081" y="95295"/>
                </a:cubicBezTo>
                <a:cubicBezTo>
                  <a:pt x="1093536" y="56200"/>
                  <a:pt x="1027547" y="56200"/>
                  <a:pt x="964002" y="95295"/>
                </a:cubicBezTo>
                <a:cubicBezTo>
                  <a:pt x="906160" y="131133"/>
                  <a:pt x="878461" y="184075"/>
                  <a:pt x="877646" y="256564"/>
                </a:cubicBezTo>
                <a:cubicBezTo>
                  <a:pt x="999848" y="204437"/>
                  <a:pt x="1118791" y="205251"/>
                  <a:pt x="1243437" y="256564"/>
                </a:cubicBezTo>
                <a:close/>
              </a:path>
            </a:pathLst>
          </a:custGeom>
          <a:solidFill>
            <a:srgbClr val="B6D1E1"/>
          </a:solidFill>
          <a:ln w="8132" cap="flat">
            <a:noFill/>
            <a:prstDash val="solid"/>
            <a:miter/>
          </a:ln>
        </p:spPr>
        <p:txBody>
          <a:bodyPr rtlCol="0" anchor="ctr"/>
          <a:lstStyle/>
          <a:p>
            <a:endParaRPr lang="en-US"/>
          </a:p>
        </p:txBody>
      </p:sp>
    </p:spTree>
    <p:extLst>
      <p:ext uri="{BB962C8B-B14F-4D97-AF65-F5344CB8AC3E}">
        <p14:creationId xmlns:p14="http://schemas.microsoft.com/office/powerpoint/2010/main" val="3406673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9878FA2-1999-75DD-B3E4-9729404BAB1F}"/>
              </a:ext>
            </a:extLst>
          </p:cNvPr>
          <p:cNvSpPr/>
          <p:nvPr/>
        </p:nvSpPr>
        <p:spPr>
          <a:xfrm>
            <a:off x="48320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DCB88E9-8755-6162-2F29-A0C65A0D234C}"/>
              </a:ext>
            </a:extLst>
          </p:cNvPr>
          <p:cNvSpPr/>
          <p:nvPr/>
        </p:nvSpPr>
        <p:spPr>
          <a:xfrm>
            <a:off x="255739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E8CE4D4-B486-A120-41F4-FEC804F6CA52}"/>
              </a:ext>
            </a:extLst>
          </p:cNvPr>
          <p:cNvSpPr/>
          <p:nvPr/>
        </p:nvSpPr>
        <p:spPr>
          <a:xfrm>
            <a:off x="4709078"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6907267-4E58-015F-DC61-3F2497FC5ADA}"/>
              </a:ext>
            </a:extLst>
          </p:cNvPr>
          <p:cNvSpPr/>
          <p:nvPr/>
        </p:nvSpPr>
        <p:spPr>
          <a:xfrm>
            <a:off x="6762602"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pic>
        <p:nvPicPr>
          <p:cNvPr id="85" name="Picture 84">
            <a:extLst>
              <a:ext uri="{FF2B5EF4-FFF2-40B4-BE49-F238E27FC236}">
                <a16:creationId xmlns:a16="http://schemas.microsoft.com/office/drawing/2014/main" id="{82C6E46A-28F5-E963-F53C-A2BFA35F603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2059" t="40895" r="41853" b="1812"/>
          <a:stretch/>
        </p:blipFill>
        <p:spPr>
          <a:xfrm>
            <a:off x="7339252" y="3626603"/>
            <a:ext cx="4846197" cy="2301498"/>
          </a:xfrm>
          <a:prstGeom prst="rect">
            <a:avLst/>
          </a:prstGeom>
        </p:spPr>
      </p:pic>
      <p:sp>
        <p:nvSpPr>
          <p:cNvPr id="6" name="Rectangle 5">
            <a:extLst>
              <a:ext uri="{FF2B5EF4-FFF2-40B4-BE49-F238E27FC236}">
                <a16:creationId xmlns:a16="http://schemas.microsoft.com/office/drawing/2014/main" id="{F3A10BC7-82BF-015B-4A9D-EF020CBC86C2}"/>
              </a:ext>
            </a:extLst>
          </p:cNvPr>
          <p:cNvSpPr/>
          <p:nvPr/>
        </p:nvSpPr>
        <p:spPr>
          <a:xfrm rot="16200000">
            <a:off x="4933629" y="-1322522"/>
            <a:ext cx="2324746" cy="12192001"/>
          </a:xfrm>
          <a:prstGeom prst="rect">
            <a:avLst/>
          </a:prstGeom>
          <a:gradFill>
            <a:gsLst>
              <a:gs pos="35000">
                <a:srgbClr val="B6D1E1"/>
              </a:gs>
              <a:gs pos="69000">
                <a:srgbClr val="B6D1E1">
                  <a:alpha val="6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583542" y="1263111"/>
            <a:ext cx="11055685" cy="1810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Aanbevelingen krijgen van referenten die passen bij je functie geeft je een voorsprong op andere kandidaten. Hier bespreken we hoe je de juiste referenties kunt vinden om in je CV op te nemen.</a:t>
            </a:r>
          </a:p>
          <a:p>
            <a:pPr marL="0" indent="0" algn="ctr">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524012" y="558574"/>
            <a:ext cx="9755105" cy="9512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200" b="1" dirty="0">
                <a:solidFill>
                  <a:srgbClr val="84BFA4"/>
                </a:solidFill>
                <a:latin typeface="Calibri" panose="020F0502020204030204" pitchFamily="34" charset="0"/>
                <a:ea typeface="Calibri" panose="020F0502020204030204" pitchFamily="34" charset="0"/>
              </a:rPr>
              <a:t>Hoe identificeer je het juiste type scheidsrechters?</a:t>
            </a: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flipH="1">
            <a:off x="247851" y="1097712"/>
            <a:ext cx="8353708" cy="0"/>
          </a:xfrm>
          <a:prstGeom prst="line">
            <a:avLst/>
          </a:prstGeom>
          <a:ln w="28575">
            <a:solidFill>
              <a:srgbClr val="E6C8C7"/>
            </a:solidFill>
          </a:ln>
        </p:spPr>
        <p:style>
          <a:lnRef idx="1">
            <a:schemeClr val="accent1"/>
          </a:lnRef>
          <a:fillRef idx="0">
            <a:schemeClr val="accent1"/>
          </a:fillRef>
          <a:effectRef idx="0">
            <a:schemeClr val="accent1"/>
          </a:effectRef>
          <a:fontRef idx="minor">
            <a:schemeClr val="tx1"/>
          </a:fontRef>
        </p:style>
      </p:cxnSp>
      <p:grpSp>
        <p:nvGrpSpPr>
          <p:cNvPr id="10" name="Graphic 9">
            <a:extLst>
              <a:ext uri="{FF2B5EF4-FFF2-40B4-BE49-F238E27FC236}">
                <a16:creationId xmlns:a16="http://schemas.microsoft.com/office/drawing/2014/main" id="{58EA6F05-FA5D-2366-BF09-B47161CEE962}"/>
              </a:ext>
            </a:extLst>
          </p:cNvPr>
          <p:cNvGrpSpPr/>
          <p:nvPr/>
        </p:nvGrpSpPr>
        <p:grpSpPr>
          <a:xfrm>
            <a:off x="475456" y="2349796"/>
            <a:ext cx="1759216" cy="3934767"/>
            <a:chOff x="536178" y="2119177"/>
            <a:chExt cx="1383863" cy="3095230"/>
          </a:xfrm>
        </p:grpSpPr>
        <p:sp>
          <p:nvSpPr>
            <p:cNvPr id="11" name="Freeform 10">
              <a:extLst>
                <a:ext uri="{FF2B5EF4-FFF2-40B4-BE49-F238E27FC236}">
                  <a16:creationId xmlns:a16="http://schemas.microsoft.com/office/drawing/2014/main" id="{5CD6C95A-DFB4-5AC7-5374-1F15137FD751}"/>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DF4EBDC-1271-E0C0-A3F0-F6E5AE320650}"/>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18" name="Graphic 9">
            <a:extLst>
              <a:ext uri="{FF2B5EF4-FFF2-40B4-BE49-F238E27FC236}">
                <a16:creationId xmlns:a16="http://schemas.microsoft.com/office/drawing/2014/main" id="{A7E96E81-06E0-F0A6-FCE9-E6118242C0B1}"/>
              </a:ext>
            </a:extLst>
          </p:cNvPr>
          <p:cNvGrpSpPr/>
          <p:nvPr/>
        </p:nvGrpSpPr>
        <p:grpSpPr>
          <a:xfrm>
            <a:off x="2564844" y="2349796"/>
            <a:ext cx="1759216" cy="3934767"/>
            <a:chOff x="2115901" y="2119177"/>
            <a:chExt cx="1383863" cy="3095230"/>
          </a:xfrm>
        </p:grpSpPr>
        <p:sp>
          <p:nvSpPr>
            <p:cNvPr id="19" name="Freeform 18">
              <a:extLst>
                <a:ext uri="{FF2B5EF4-FFF2-40B4-BE49-F238E27FC236}">
                  <a16:creationId xmlns:a16="http://schemas.microsoft.com/office/drawing/2014/main" id="{E08CA200-BC44-F50C-38C5-A90AEED65BFB}"/>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8BB0337-9EA6-176D-C27F-3E4C72636B3B}"/>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1" name="Graphic 9">
            <a:extLst>
              <a:ext uri="{FF2B5EF4-FFF2-40B4-BE49-F238E27FC236}">
                <a16:creationId xmlns:a16="http://schemas.microsoft.com/office/drawing/2014/main" id="{E95A0F60-0D5F-431C-E59F-52FDF69CEAF1}"/>
              </a:ext>
            </a:extLst>
          </p:cNvPr>
          <p:cNvGrpSpPr/>
          <p:nvPr/>
        </p:nvGrpSpPr>
        <p:grpSpPr>
          <a:xfrm>
            <a:off x="4700274" y="2349796"/>
            <a:ext cx="1759216" cy="3934767"/>
            <a:chOff x="3696695" y="2119177"/>
            <a:chExt cx="1383863" cy="3095230"/>
          </a:xfrm>
        </p:grpSpPr>
        <p:sp>
          <p:nvSpPr>
            <p:cNvPr id="22" name="Freeform 21">
              <a:extLst>
                <a:ext uri="{FF2B5EF4-FFF2-40B4-BE49-F238E27FC236}">
                  <a16:creationId xmlns:a16="http://schemas.microsoft.com/office/drawing/2014/main" id="{8C9F479D-4D74-972A-DF74-320094FAB5DB}"/>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569A24-4427-7B55-A498-3ADF486219B8}"/>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AF70DA30-96A2-41BA-8E33-6E65ABD538D6}"/>
              </a:ext>
            </a:extLst>
          </p:cNvPr>
          <p:cNvGrpSpPr/>
          <p:nvPr/>
        </p:nvGrpSpPr>
        <p:grpSpPr>
          <a:xfrm>
            <a:off x="4656437" y="4052442"/>
            <a:ext cx="1879733" cy="2859804"/>
            <a:chOff x="9972379" y="3532891"/>
            <a:chExt cx="1478666" cy="2249626"/>
          </a:xfrm>
        </p:grpSpPr>
        <p:sp>
          <p:nvSpPr>
            <p:cNvPr id="47" name="Text Placeholder 23">
              <a:extLst>
                <a:ext uri="{FF2B5EF4-FFF2-40B4-BE49-F238E27FC236}">
                  <a16:creationId xmlns:a16="http://schemas.microsoft.com/office/drawing/2014/main" id="{737C140B-7DCD-9C1C-06FD-2C8D495188F8}"/>
                </a:ext>
              </a:extLst>
            </p:cNvPr>
            <p:cNvSpPr txBox="1">
              <a:spLocks/>
            </p:cNvSpPr>
            <p:nvPr/>
          </p:nvSpPr>
          <p:spPr>
            <a:xfrm>
              <a:off x="9973661" y="3532891"/>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48" name="Text Placeholder 23">
              <a:extLst>
                <a:ext uri="{FF2B5EF4-FFF2-40B4-BE49-F238E27FC236}">
                  <a16:creationId xmlns:a16="http://schemas.microsoft.com/office/drawing/2014/main" id="{DBACAD2D-D6D3-792B-5777-208A34366E16}"/>
                </a:ext>
              </a:extLst>
            </p:cNvPr>
            <p:cNvSpPr txBox="1">
              <a:spLocks/>
            </p:cNvSpPr>
            <p:nvPr/>
          </p:nvSpPr>
          <p:spPr>
            <a:xfrm>
              <a:off x="9972379" y="4124960"/>
              <a:ext cx="1478666" cy="1657557"/>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200" b="1" dirty="0">
                  <a:latin typeface="Calibri" panose="020F0502020204030204" pitchFamily="34" charset="0"/>
                  <a:ea typeface="Calibri" panose="020F0502020204030204" pitchFamily="34" charset="0"/>
                </a:rPr>
                <a:t>Bedenk wie de beste antwoorden kan geven</a:t>
              </a:r>
            </a:p>
            <a:p>
              <a:pPr>
                <a:lnSpc>
                  <a:spcPts val="2340"/>
                </a:lnSpc>
              </a:pPr>
              <a:endParaRPr lang="en-US" sz="2200" dirty="0"/>
            </a:p>
          </p:txBody>
        </p:sp>
      </p:grpSp>
      <p:grpSp>
        <p:nvGrpSpPr>
          <p:cNvPr id="49" name="Group 48">
            <a:extLst>
              <a:ext uri="{FF2B5EF4-FFF2-40B4-BE49-F238E27FC236}">
                <a16:creationId xmlns:a16="http://schemas.microsoft.com/office/drawing/2014/main" id="{6343E274-5CA4-DFC0-7FFE-17AD35955D40}"/>
              </a:ext>
            </a:extLst>
          </p:cNvPr>
          <p:cNvGrpSpPr/>
          <p:nvPr/>
        </p:nvGrpSpPr>
        <p:grpSpPr>
          <a:xfrm>
            <a:off x="2506681" y="4067433"/>
            <a:ext cx="1879733" cy="2441855"/>
            <a:chOff x="9972379" y="3544683"/>
            <a:chExt cx="1478666" cy="1920852"/>
          </a:xfrm>
        </p:grpSpPr>
        <p:sp>
          <p:nvSpPr>
            <p:cNvPr id="50" name="Text Placeholder 23">
              <a:extLst>
                <a:ext uri="{FF2B5EF4-FFF2-40B4-BE49-F238E27FC236}">
                  <a16:creationId xmlns:a16="http://schemas.microsoft.com/office/drawing/2014/main" id="{BD30C0DB-C189-AA32-A350-918ACE80175F}"/>
                </a:ext>
              </a:extLst>
            </p:cNvPr>
            <p:cNvSpPr txBox="1">
              <a:spLocks/>
            </p:cNvSpPr>
            <p:nvPr/>
          </p:nvSpPr>
          <p:spPr>
            <a:xfrm>
              <a:off x="9973661" y="354468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51" name="Text Placeholder 23">
              <a:extLst>
                <a:ext uri="{FF2B5EF4-FFF2-40B4-BE49-F238E27FC236}">
                  <a16:creationId xmlns:a16="http://schemas.microsoft.com/office/drawing/2014/main" id="{BAFB30F5-E010-0699-E493-B712F89DD3A1}"/>
                </a:ext>
              </a:extLst>
            </p:cNvPr>
            <p:cNvSpPr txBox="1">
              <a:spLocks/>
            </p:cNvSpPr>
            <p:nvPr/>
          </p:nvSpPr>
          <p:spPr>
            <a:xfrm>
              <a:off x="9972379" y="4124960"/>
              <a:ext cx="1478666" cy="1340575"/>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Bedenk welke referenties het meest relevant zijn</a:t>
              </a:r>
            </a:p>
            <a:p>
              <a:endParaRPr lang="en-US" sz="2200" dirty="0"/>
            </a:p>
          </p:txBody>
        </p:sp>
      </p:grpSp>
      <p:grpSp>
        <p:nvGrpSpPr>
          <p:cNvPr id="52" name="Group 51">
            <a:extLst>
              <a:ext uri="{FF2B5EF4-FFF2-40B4-BE49-F238E27FC236}">
                <a16:creationId xmlns:a16="http://schemas.microsoft.com/office/drawing/2014/main" id="{4E9CB6F2-9B5C-77B9-1154-8DFAC4678AAE}"/>
              </a:ext>
            </a:extLst>
          </p:cNvPr>
          <p:cNvGrpSpPr/>
          <p:nvPr/>
        </p:nvGrpSpPr>
        <p:grpSpPr>
          <a:xfrm>
            <a:off x="419014" y="4082422"/>
            <a:ext cx="1893092" cy="1898011"/>
            <a:chOff x="9961870" y="3556475"/>
            <a:chExt cx="1489175" cy="1493045"/>
          </a:xfrm>
        </p:grpSpPr>
        <p:sp>
          <p:nvSpPr>
            <p:cNvPr id="53" name="Text Placeholder 23">
              <a:extLst>
                <a:ext uri="{FF2B5EF4-FFF2-40B4-BE49-F238E27FC236}">
                  <a16:creationId xmlns:a16="http://schemas.microsoft.com/office/drawing/2014/main" id="{10E6AD0D-1357-3350-F8E4-D700CEB4103F}"/>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54" name="Text Placeholder 23">
              <a:extLst>
                <a:ext uri="{FF2B5EF4-FFF2-40B4-BE49-F238E27FC236}">
                  <a16:creationId xmlns:a16="http://schemas.microsoft.com/office/drawing/2014/main" id="{BC23F654-7107-79D9-61C1-B0D934F6EF9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Maak een lijst met mogelijke referenties</a:t>
              </a:r>
            </a:p>
            <a:p>
              <a:endParaRPr lang="en-US" sz="2200" dirty="0"/>
            </a:p>
          </p:txBody>
        </p:sp>
      </p:grpSp>
      <p:grpSp>
        <p:nvGrpSpPr>
          <p:cNvPr id="4" name="Graphic 9">
            <a:extLst>
              <a:ext uri="{FF2B5EF4-FFF2-40B4-BE49-F238E27FC236}">
                <a16:creationId xmlns:a16="http://schemas.microsoft.com/office/drawing/2014/main" id="{407B24A0-CB22-BCD5-3A1E-36B5742AD16E}"/>
              </a:ext>
            </a:extLst>
          </p:cNvPr>
          <p:cNvGrpSpPr/>
          <p:nvPr/>
        </p:nvGrpSpPr>
        <p:grpSpPr>
          <a:xfrm>
            <a:off x="6749687" y="2349796"/>
            <a:ext cx="1759216" cy="3934767"/>
            <a:chOff x="536178" y="2119177"/>
            <a:chExt cx="1383863" cy="3095230"/>
          </a:xfrm>
        </p:grpSpPr>
        <p:sp>
          <p:nvSpPr>
            <p:cNvPr id="5" name="Freeform 4">
              <a:extLst>
                <a:ext uri="{FF2B5EF4-FFF2-40B4-BE49-F238E27FC236}">
                  <a16:creationId xmlns:a16="http://schemas.microsoft.com/office/drawing/2014/main" id="{1541E1C7-3075-F7AF-D1D0-699923623297}"/>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2E35DFD-1C0B-58BD-4B93-21AE48794A64}"/>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3561DC24-7EDF-8456-7FC7-24D03F8F9360}"/>
              </a:ext>
            </a:extLst>
          </p:cNvPr>
          <p:cNvGrpSpPr/>
          <p:nvPr/>
        </p:nvGrpSpPr>
        <p:grpSpPr>
          <a:xfrm>
            <a:off x="6693245" y="4082421"/>
            <a:ext cx="1893092" cy="2349374"/>
            <a:chOff x="9961870" y="3556475"/>
            <a:chExt cx="1489175" cy="1848104"/>
          </a:xfrm>
        </p:grpSpPr>
        <p:sp>
          <p:nvSpPr>
            <p:cNvPr id="12" name="Text Placeholder 23">
              <a:extLst>
                <a:ext uri="{FF2B5EF4-FFF2-40B4-BE49-F238E27FC236}">
                  <a16:creationId xmlns:a16="http://schemas.microsoft.com/office/drawing/2014/main" id="{CBC49BA1-C442-87F7-3511-1E71B9F99841}"/>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04</a:t>
              </a:r>
            </a:p>
          </p:txBody>
        </p:sp>
        <p:sp>
          <p:nvSpPr>
            <p:cNvPr id="15" name="Text Placeholder 23">
              <a:extLst>
                <a:ext uri="{FF2B5EF4-FFF2-40B4-BE49-F238E27FC236}">
                  <a16:creationId xmlns:a16="http://schemas.microsoft.com/office/drawing/2014/main" id="{357F996E-C8DF-17C1-9BD2-6CBDE9645425}"/>
                </a:ext>
              </a:extLst>
            </p:cNvPr>
            <p:cNvSpPr txBox="1">
              <a:spLocks/>
            </p:cNvSpPr>
            <p:nvPr/>
          </p:nvSpPr>
          <p:spPr>
            <a:xfrm>
              <a:off x="9972379" y="4124960"/>
              <a:ext cx="1478666" cy="1279619"/>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Denk na over je relatie met een potentiële scheidsrechter</a:t>
              </a:r>
            </a:p>
            <a:p>
              <a:endParaRPr lang="en-US" sz="2200" dirty="0"/>
            </a:p>
          </p:txBody>
        </p:sp>
      </p:grpSp>
      <p:pic>
        <p:nvPicPr>
          <p:cNvPr id="38" name="Graphic 37" descr="Clipboard Ticked outline">
            <a:extLst>
              <a:ext uri="{FF2B5EF4-FFF2-40B4-BE49-F238E27FC236}">
                <a16:creationId xmlns:a16="http://schemas.microsoft.com/office/drawing/2014/main" id="{997A8373-E38F-2E14-356C-4CC0F6985B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1306" y="2599764"/>
            <a:ext cx="1111624" cy="1111624"/>
          </a:xfrm>
          <a:prstGeom prst="rect">
            <a:avLst/>
          </a:prstGeom>
        </p:spPr>
      </p:pic>
      <p:pic>
        <p:nvPicPr>
          <p:cNvPr id="40" name="Graphic 39" descr="Magnifying glass outline">
            <a:extLst>
              <a:ext uri="{FF2B5EF4-FFF2-40B4-BE49-F238E27FC236}">
                <a16:creationId xmlns:a16="http://schemas.microsoft.com/office/drawing/2014/main" id="{BD88E538-36FE-840C-9EC4-97E0A8F14E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95599" y="2680445"/>
            <a:ext cx="1111624" cy="1111624"/>
          </a:xfrm>
          <a:prstGeom prst="rect">
            <a:avLst/>
          </a:prstGeom>
        </p:spPr>
      </p:pic>
      <p:pic>
        <p:nvPicPr>
          <p:cNvPr id="42" name="Graphic 41" descr="Customer review outline">
            <a:extLst>
              <a:ext uri="{FF2B5EF4-FFF2-40B4-BE49-F238E27FC236}">
                <a16:creationId xmlns:a16="http://schemas.microsoft.com/office/drawing/2014/main" id="{493BA609-0902-C191-A74F-FA04AE009B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7129" y="2734234"/>
            <a:ext cx="1111624" cy="1111624"/>
          </a:xfrm>
          <a:prstGeom prst="rect">
            <a:avLst/>
          </a:prstGeom>
        </p:spPr>
      </p:pic>
      <p:pic>
        <p:nvPicPr>
          <p:cNvPr id="44" name="Graphic 43" descr="Connections outline">
            <a:extLst>
              <a:ext uri="{FF2B5EF4-FFF2-40B4-BE49-F238E27FC236}">
                <a16:creationId xmlns:a16="http://schemas.microsoft.com/office/drawing/2014/main" id="{38D3FCE4-334F-1A6B-2E64-500B3860D1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77634" y="2693893"/>
            <a:ext cx="1111624" cy="1111624"/>
          </a:xfrm>
          <a:prstGeom prst="rect">
            <a:avLst/>
          </a:prstGeom>
        </p:spPr>
      </p:pic>
    </p:spTree>
    <p:extLst>
      <p:ext uri="{BB962C8B-B14F-4D97-AF65-F5344CB8AC3E}">
        <p14:creationId xmlns:p14="http://schemas.microsoft.com/office/powerpoint/2010/main" val="1157493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22678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Maak een lijst met mogelijke referenties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01</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3525589"/>
            <a:ext cx="8582527"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Maak een lijst van personen van wie je weet dat ze als potentiële referenten kunnen dienen. Op deze lijst kunnen mensen staan die bereid zijn om positieve aanbevelingen te doen aan je werkgever. Deze referenten kunnen personen zijn met een goede carrière in hun gekozen beroep. De kwaliteit van je referenties kan bepalend zijn voor de uitkomst van je sollicitatie.</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pic>
        <p:nvPicPr>
          <p:cNvPr id="3" name="Graphic 2" descr="Clipboard Ticked outline">
            <a:extLst>
              <a:ext uri="{FF2B5EF4-FFF2-40B4-BE49-F238E27FC236}">
                <a16:creationId xmlns:a16="http://schemas.microsoft.com/office/drawing/2014/main" id="{D28FFF3D-8879-47D2-9373-F4762B0320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525253"/>
            <a:ext cx="2768600" cy="2768600"/>
          </a:xfrm>
          <a:prstGeom prst="rect">
            <a:avLst/>
          </a:prstGeom>
        </p:spPr>
      </p:pic>
    </p:spTree>
    <p:extLst>
      <p:ext uri="{BB962C8B-B14F-4D97-AF65-F5344CB8AC3E}">
        <p14:creationId xmlns:p14="http://schemas.microsoft.com/office/powerpoint/2010/main" val="2471472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1065091"/>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Bedenk welke referenties het meest relevant zijn:</a:t>
            </a: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02</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2986245"/>
            <a:ext cx="8582527" cy="2002972"/>
          </a:xfrm>
          <a:prstGeom prst="rect">
            <a:avLst/>
          </a:prstGeom>
        </p:spPr>
        <p:txBody>
          <a:bodyPr numCol="2" spcCol="144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Wanneer je beslist welke referenten je kiest, denk er dan aan om mensen te selecteren die jouw sterke punten kunnen benadrukken bij toekomstige werkgevers. Om je kansen op een baan te vergroten, heb je referenten nodig die:</a:t>
            </a:r>
          </a:p>
          <a:p>
            <a:pPr>
              <a:lnSpc>
                <a:spcPts val="2760"/>
              </a:lnSpc>
              <a:spcBef>
                <a:spcPts val="0"/>
              </a:spcBef>
              <a:buClr>
                <a:srgbClr val="84BFA4"/>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weet je</a:t>
            </a:r>
          </a:p>
          <a:p>
            <a:pPr>
              <a:lnSpc>
                <a:spcPts val="2760"/>
              </a:lnSpc>
              <a:spcBef>
                <a:spcPts val="0"/>
              </a:spcBef>
              <a:buClr>
                <a:srgbClr val="84BFA4"/>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op de hoogte zijn van je werkervaring, werkethiek, opleiding, kwalificaties en vaardigheden</a:t>
            </a:r>
          </a:p>
          <a:p>
            <a:pPr>
              <a:lnSpc>
                <a:spcPts val="2760"/>
              </a:lnSpc>
              <a:spcBef>
                <a:spcPts val="0"/>
              </a:spcBef>
              <a:buClr>
                <a:srgbClr val="84BFA4"/>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bereid zijn om voor je geloofsbrieven in te staan</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84BFA4"/>
            </a:solidFill>
            <a:prstDash val="sysDash"/>
          </a:ln>
        </p:spPr>
        <p:style>
          <a:lnRef idx="1">
            <a:schemeClr val="accent1"/>
          </a:lnRef>
          <a:fillRef idx="0">
            <a:schemeClr val="accent1"/>
          </a:fillRef>
          <a:effectRef idx="0">
            <a:schemeClr val="accent1"/>
          </a:effectRef>
          <a:fontRef idx="minor">
            <a:schemeClr val="tx1"/>
          </a:fontRef>
        </p:style>
      </p:cxnSp>
      <p:pic>
        <p:nvPicPr>
          <p:cNvPr id="2" name="Graphic 1" descr="Magnifying glass outline">
            <a:extLst>
              <a:ext uri="{FF2B5EF4-FFF2-40B4-BE49-F238E27FC236}">
                <a16:creationId xmlns:a16="http://schemas.microsoft.com/office/drawing/2014/main" id="{98355AA0-9922-4D0A-BE44-4E5D4D2EF3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1035" y="3751962"/>
            <a:ext cx="2231743" cy="2231743"/>
          </a:xfrm>
          <a:prstGeom prst="rect">
            <a:avLst/>
          </a:prstGeom>
        </p:spPr>
      </p:pic>
    </p:spTree>
    <p:extLst>
      <p:ext uri="{BB962C8B-B14F-4D97-AF65-F5344CB8AC3E}">
        <p14:creationId xmlns:p14="http://schemas.microsoft.com/office/powerpoint/2010/main" val="65130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a:xfrm>
            <a:off x="1213909" y="736854"/>
            <a:ext cx="7176159" cy="3217862"/>
          </a:xfrm>
        </p:spPr>
        <p:txBody>
          <a:bodyPr/>
          <a:lstStyle/>
          <a:p>
            <a:r>
              <a:rPr lang="en-US" dirty="0"/>
              <a:t>01</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1213909" y="1979867"/>
            <a:ext cx="7176159" cy="3217862"/>
          </a:xfrm>
        </p:spPr>
        <p:txBody>
          <a:bodyPr/>
          <a:lstStyle/>
          <a:p>
            <a:pPr>
              <a:lnSpc>
                <a:spcPct val="107000"/>
              </a:lnSpc>
              <a:spcAft>
                <a:spcPts val="800"/>
              </a:spcAft>
            </a:pPr>
            <a:r>
              <a:rPr lang="en-GB" sz="6000" b="1" dirty="0">
                <a:solidFill>
                  <a:schemeClr val="bg2"/>
                </a:solidFill>
                <a:effectLst/>
                <a:latin typeface="Calibri" panose="020F0502020204030204" pitchFamily="34" charset="0"/>
                <a:ea typeface="Calibri" panose="020F0502020204030204" pitchFamily="34" charset="0"/>
              </a:rPr>
              <a:t>Wat is een CV en waarom heb ik er een nodig? </a:t>
            </a:r>
            <a:endParaRPr lang="sv-SE" sz="6000" dirty="0">
              <a:solidFill>
                <a:schemeClr val="bg2"/>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52443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1966867"/>
            <a:ext cx="7798095" cy="106509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Bedenk wie de beste antwoorden kan geven</a:t>
            </a:r>
          </a:p>
          <a:p>
            <a:pPr marL="0" indent="0">
              <a:lnSpc>
                <a:spcPts val="4020"/>
              </a:lnSpc>
              <a:spcBef>
                <a:spcPts val="0"/>
              </a:spcBef>
              <a:buNone/>
            </a:pPr>
            <a:endPar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03</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2560851"/>
            <a:ext cx="8582527" cy="2002972"/>
          </a:xfrm>
          <a:prstGeom prst="rect">
            <a:avLst/>
          </a:prstGeom>
        </p:spPr>
        <p:txBody>
          <a:bodyPr numCol="1" spcCol="144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Bedenk wie het best in staat is om het soort vragen te beantwoorden dat een potentiële werkgever kan stellen, zoals:</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Hoe ken je deze persoon?</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Wat kun je me vertellen over hun vaardigheden, capaciteiten, werkethiek, punctualiteit, persoonlijk karakter en gedrag ten opzichte van andere mensen?</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Kan ik met deze persoon werken?</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Wat maakt hen de ideale kandidaat voor deze functie en onze organisatie?</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B6D1E1"/>
            </a:solidFill>
            <a:prstDash val="sysDash"/>
          </a:ln>
        </p:spPr>
        <p:style>
          <a:lnRef idx="1">
            <a:schemeClr val="accent1"/>
          </a:lnRef>
          <a:fillRef idx="0">
            <a:schemeClr val="accent1"/>
          </a:fillRef>
          <a:effectRef idx="0">
            <a:schemeClr val="accent1"/>
          </a:effectRef>
          <a:fontRef idx="minor">
            <a:schemeClr val="tx1"/>
          </a:fontRef>
        </p:style>
      </p:cxnSp>
      <p:pic>
        <p:nvPicPr>
          <p:cNvPr id="3" name="Graphic 2" descr="Customer review outline">
            <a:extLst>
              <a:ext uri="{FF2B5EF4-FFF2-40B4-BE49-F238E27FC236}">
                <a16:creationId xmlns:a16="http://schemas.microsoft.com/office/drawing/2014/main" id="{139F2215-6A0C-8EB4-03A7-BF0B6557CC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3387" y="4288903"/>
            <a:ext cx="1935433" cy="1935433"/>
          </a:xfrm>
          <a:prstGeom prst="rect">
            <a:avLst/>
          </a:prstGeom>
        </p:spPr>
      </p:pic>
    </p:spTree>
    <p:extLst>
      <p:ext uri="{BB962C8B-B14F-4D97-AF65-F5344CB8AC3E}">
        <p14:creationId xmlns:p14="http://schemas.microsoft.com/office/powerpoint/2010/main" val="3726450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1966867"/>
            <a:ext cx="8245643" cy="13538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Denk na over je relatie met een potentiële scheidsrechter</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04</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8" y="3352800"/>
            <a:ext cx="8582527" cy="1694498"/>
          </a:xfrm>
          <a:prstGeom prst="rect">
            <a:avLst/>
          </a:prstGeom>
        </p:spPr>
        <p:txBody>
          <a:bodyPr numCol="1" spcCol="144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Denk na over de volgende aspecten van je relatie met mogelijke referenten:</a:t>
            </a:r>
          </a:p>
          <a:p>
            <a:pPr marL="0" indent="0">
              <a:lnSpc>
                <a:spcPts val="2760"/>
              </a:lnSpc>
              <a:spcBef>
                <a:spcPts val="0"/>
              </a:spcBef>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Hoe lang geleden werkte je met hen?</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Hoe goed was je werkrelatie met hen?</a:t>
            </a:r>
          </a:p>
          <a:p>
            <a:pPr>
              <a:lnSpc>
                <a:spcPts val="2760"/>
              </a:lnSpc>
              <a:spcBef>
                <a:spcPts val="0"/>
              </a:spcBef>
              <a:buClr>
                <a:srgbClr val="B6D1E1"/>
              </a:buClr>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Hoe gaan ze je eigenschappen uitleggen aan je toekomstige werkgever?</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pic>
        <p:nvPicPr>
          <p:cNvPr id="2" name="Graphic 1" descr="Connections outline">
            <a:extLst>
              <a:ext uri="{FF2B5EF4-FFF2-40B4-BE49-F238E27FC236}">
                <a16:creationId xmlns:a16="http://schemas.microsoft.com/office/drawing/2014/main" id="{713000B5-D542-B55C-B1E1-CA06FE2296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749" y="4402141"/>
            <a:ext cx="1873861" cy="1873861"/>
          </a:xfrm>
          <a:prstGeom prst="rect">
            <a:avLst/>
          </a:prstGeom>
        </p:spPr>
      </p:pic>
    </p:spTree>
    <p:extLst>
      <p:ext uri="{BB962C8B-B14F-4D97-AF65-F5344CB8AC3E}">
        <p14:creationId xmlns:p14="http://schemas.microsoft.com/office/powerpoint/2010/main" val="2595495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4684295" y="2500019"/>
            <a:ext cx="7122695" cy="37804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84BFA4"/>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Om de geloofwaardigheid van je werkverleden te bevestigen: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Referenties geven je cv meer geloofwaardigheid omdat ze aantonen dat je genoeg vertrouwen hebt in je werkverleden en staat van dienst om mensen te hebben die voor jou en je geschiktheid kunnen instaan.</a:t>
            </a:r>
          </a:p>
          <a:p>
            <a:pPr>
              <a:lnSpc>
                <a:spcPts val="2760"/>
              </a:lnSpc>
              <a:spcBef>
                <a:spcPts val="0"/>
              </a:spcBef>
              <a:buClr>
                <a:srgbClr val="84BFA4"/>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Om de aanwezigheid van een goede relatie tussen jou en je vorige werkgevers te bevestigen</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Referenties geven ook de indruk dat je niets te verbergen hebt (zoals een slechte staat van dienst of niemand die je wil aanbevelen).</a:t>
            </a:r>
          </a:p>
          <a:p>
            <a:pPr>
              <a:lnSpc>
                <a:spcPts val="2760"/>
              </a:lnSpc>
              <a:spcBef>
                <a:spcPts val="0"/>
              </a:spcBef>
              <a:buClr>
                <a:srgbClr val="84BFA4"/>
              </a:buClr>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4483576" y="2406316"/>
            <a:ext cx="0" cy="3753852"/>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rot="4305856">
            <a:off x="-262191" y="-1545189"/>
            <a:ext cx="3807497" cy="3925825"/>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2" name="Text Placeholder 5">
            <a:extLst>
              <a:ext uri="{FF2B5EF4-FFF2-40B4-BE49-F238E27FC236}">
                <a16:creationId xmlns:a16="http://schemas.microsoft.com/office/drawing/2014/main" id="{669B69B5-4C5F-6567-515A-E8D6102CC543}"/>
              </a:ext>
            </a:extLst>
          </p:cNvPr>
          <p:cNvSpPr txBox="1">
            <a:spLocks/>
          </p:cNvSpPr>
          <p:nvPr/>
        </p:nvSpPr>
        <p:spPr>
          <a:xfrm>
            <a:off x="472793" y="224589"/>
            <a:ext cx="3537733" cy="19183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Waarom zijn referenties belangrijk?</a:t>
            </a:r>
          </a:p>
          <a:p>
            <a:pPr marL="0" indent="0">
              <a:lnSpc>
                <a:spcPts val="4020"/>
              </a:lnSpc>
              <a:spcBef>
                <a:spcPts val="0"/>
              </a:spcBef>
              <a:buNone/>
            </a:pP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BBCF2325-B5DA-E875-2D8E-980EC12171A6}"/>
              </a:ext>
            </a:extLst>
          </p:cNvPr>
          <p:cNvSpPr txBox="1">
            <a:spLocks/>
          </p:cNvSpPr>
          <p:nvPr/>
        </p:nvSpPr>
        <p:spPr>
          <a:xfrm>
            <a:off x="355959" y="2500019"/>
            <a:ext cx="3911242"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Referenties kunnen een grote invloed hebben op de beslissing van een potentiële werkgever om je aan te nemen. Hieronder staan de belangrijkste redenen waarom referenties belangrijk zijn:</a:t>
            </a: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grpSp>
        <p:nvGrpSpPr>
          <p:cNvPr id="8" name="Graphic 3">
            <a:extLst>
              <a:ext uri="{FF2B5EF4-FFF2-40B4-BE49-F238E27FC236}">
                <a16:creationId xmlns:a16="http://schemas.microsoft.com/office/drawing/2014/main" id="{4CA86BC1-2E2D-BC28-0FFE-3802AEFE888C}"/>
              </a:ext>
            </a:extLst>
          </p:cNvPr>
          <p:cNvGrpSpPr/>
          <p:nvPr/>
        </p:nvGrpSpPr>
        <p:grpSpPr>
          <a:xfrm>
            <a:off x="10395255" y="507650"/>
            <a:ext cx="1078826" cy="1564870"/>
            <a:chOff x="3133266" y="2189179"/>
            <a:chExt cx="1078826" cy="1564870"/>
          </a:xfrm>
          <a:solidFill>
            <a:srgbClr val="84BFA4"/>
          </a:solidFill>
        </p:grpSpPr>
        <p:sp>
          <p:nvSpPr>
            <p:cNvPr id="9" name="Freeform 8">
              <a:extLst>
                <a:ext uri="{FF2B5EF4-FFF2-40B4-BE49-F238E27FC236}">
                  <a16:creationId xmlns:a16="http://schemas.microsoft.com/office/drawing/2014/main" id="{0132E501-6E7A-4C88-6F40-5B9269730782}"/>
                </a:ext>
              </a:extLst>
            </p:cNvPr>
            <p:cNvSpPr/>
            <p:nvPr/>
          </p:nvSpPr>
          <p:spPr>
            <a:xfrm>
              <a:off x="3133266" y="2189179"/>
              <a:ext cx="1078826" cy="1564870"/>
            </a:xfrm>
            <a:custGeom>
              <a:avLst/>
              <a:gdLst>
                <a:gd name="connsiteX0" fmla="*/ 58022 w 1078826"/>
                <a:gd name="connsiteY0" fmla="*/ 1564870 h 1564870"/>
                <a:gd name="connsiteX1" fmla="*/ 1913 w 1078826"/>
                <a:gd name="connsiteY1" fmla="*/ 1506228 h 1564870"/>
                <a:gd name="connsiteX2" fmla="*/ 0 w 1078826"/>
                <a:gd name="connsiteY2" fmla="*/ 1485192 h 1564870"/>
                <a:gd name="connsiteX3" fmla="*/ 0 w 1078826"/>
                <a:gd name="connsiteY3" fmla="*/ 152344 h 1564870"/>
                <a:gd name="connsiteX4" fmla="*/ 153663 w 1078826"/>
                <a:gd name="connsiteY4" fmla="*/ 0 h 1564870"/>
                <a:gd name="connsiteX5" fmla="*/ 933453 w 1078826"/>
                <a:gd name="connsiteY5" fmla="*/ 0 h 1564870"/>
                <a:gd name="connsiteX6" fmla="*/ 947480 w 1078826"/>
                <a:gd name="connsiteY6" fmla="*/ 0 h 1564870"/>
                <a:gd name="connsiteX7" fmla="*/ 968521 w 1078826"/>
                <a:gd name="connsiteY7" fmla="*/ 24222 h 1564870"/>
                <a:gd name="connsiteX8" fmla="*/ 948118 w 1078826"/>
                <a:gd name="connsiteY8" fmla="*/ 47807 h 1564870"/>
                <a:gd name="connsiteX9" fmla="*/ 931540 w 1078826"/>
                <a:gd name="connsiteY9" fmla="*/ 47807 h 1564870"/>
                <a:gd name="connsiteX10" fmla="*/ 151750 w 1078826"/>
                <a:gd name="connsiteY10" fmla="*/ 47807 h 1564870"/>
                <a:gd name="connsiteX11" fmla="*/ 49733 w 1078826"/>
                <a:gd name="connsiteY11" fmla="*/ 145332 h 1564870"/>
                <a:gd name="connsiteX12" fmla="*/ 144736 w 1078826"/>
                <a:gd name="connsiteY12" fmla="*/ 243495 h 1564870"/>
                <a:gd name="connsiteX13" fmla="*/ 253767 w 1078826"/>
                <a:gd name="connsiteY13" fmla="*/ 243495 h 1564870"/>
                <a:gd name="connsiteX14" fmla="*/ 897110 w 1078826"/>
                <a:gd name="connsiteY14" fmla="*/ 243495 h 1564870"/>
                <a:gd name="connsiteX15" fmla="*/ 981273 w 1078826"/>
                <a:gd name="connsiteY15" fmla="*/ 326997 h 1564870"/>
                <a:gd name="connsiteX16" fmla="*/ 981273 w 1078826"/>
                <a:gd name="connsiteY16" fmla="*/ 1360258 h 1564870"/>
                <a:gd name="connsiteX17" fmla="*/ 981273 w 1078826"/>
                <a:gd name="connsiteY17" fmla="*/ 1380018 h 1564870"/>
                <a:gd name="connsiteX18" fmla="*/ 1007415 w 1078826"/>
                <a:gd name="connsiteY18" fmla="*/ 1380018 h 1564870"/>
                <a:gd name="connsiteX19" fmla="*/ 1029731 w 1078826"/>
                <a:gd name="connsiteY19" fmla="*/ 1357071 h 1564870"/>
                <a:gd name="connsiteX20" fmla="*/ 1029731 w 1078826"/>
                <a:gd name="connsiteY20" fmla="*/ 1343048 h 1564870"/>
                <a:gd name="connsiteX21" fmla="*/ 1029731 w 1078826"/>
                <a:gd name="connsiteY21" fmla="*/ 207799 h 1564870"/>
                <a:gd name="connsiteX22" fmla="*/ 990838 w 1078826"/>
                <a:gd name="connsiteY22" fmla="*/ 170192 h 1564870"/>
                <a:gd name="connsiteX23" fmla="*/ 218698 w 1078826"/>
                <a:gd name="connsiteY23" fmla="*/ 170192 h 1564870"/>
                <a:gd name="connsiteX24" fmla="*/ 207859 w 1078826"/>
                <a:gd name="connsiteY24" fmla="*/ 170192 h 1564870"/>
                <a:gd name="connsiteX25" fmla="*/ 171516 w 1078826"/>
                <a:gd name="connsiteY25" fmla="*/ 145332 h 1564870"/>
                <a:gd name="connsiteX26" fmla="*/ 207222 w 1078826"/>
                <a:gd name="connsiteY26" fmla="*/ 121110 h 1564870"/>
                <a:gd name="connsiteX27" fmla="*/ 610188 w 1078826"/>
                <a:gd name="connsiteY27" fmla="*/ 121110 h 1564870"/>
                <a:gd name="connsiteX28" fmla="*/ 995938 w 1078826"/>
                <a:gd name="connsiteY28" fmla="*/ 121110 h 1564870"/>
                <a:gd name="connsiteX29" fmla="*/ 1078189 w 1078826"/>
                <a:gd name="connsiteY29" fmla="*/ 203338 h 1564870"/>
                <a:gd name="connsiteX30" fmla="*/ 1078827 w 1078826"/>
                <a:gd name="connsiteY30" fmla="*/ 1341773 h 1564870"/>
                <a:gd name="connsiteX31" fmla="*/ 991475 w 1078826"/>
                <a:gd name="connsiteY31" fmla="*/ 1429099 h 1564870"/>
                <a:gd name="connsiteX32" fmla="*/ 979998 w 1078826"/>
                <a:gd name="connsiteY32" fmla="*/ 1429099 h 1564870"/>
                <a:gd name="connsiteX33" fmla="*/ 979998 w 1078826"/>
                <a:gd name="connsiteY33" fmla="*/ 1469894 h 1564870"/>
                <a:gd name="connsiteX34" fmla="*/ 921338 w 1078826"/>
                <a:gd name="connsiteY34" fmla="*/ 1563595 h 1564870"/>
                <a:gd name="connsiteX35" fmla="*/ 57384 w 1078826"/>
                <a:gd name="connsiteY35" fmla="*/ 1563595 h 1564870"/>
                <a:gd name="connsiteX36" fmla="*/ 49095 w 1078826"/>
                <a:gd name="connsiteY36" fmla="*/ 255606 h 1564870"/>
                <a:gd name="connsiteX37" fmla="*/ 49095 w 1078826"/>
                <a:gd name="connsiteY37" fmla="*/ 274729 h 1564870"/>
                <a:gd name="connsiteX38" fmla="*/ 49095 w 1078826"/>
                <a:gd name="connsiteY38" fmla="*/ 1478818 h 1564870"/>
                <a:gd name="connsiteX39" fmla="*/ 86077 w 1078826"/>
                <a:gd name="connsiteY39" fmla="*/ 1515789 h 1564870"/>
                <a:gd name="connsiteX40" fmla="*/ 894559 w 1078826"/>
                <a:gd name="connsiteY40" fmla="*/ 1515789 h 1564870"/>
                <a:gd name="connsiteX41" fmla="*/ 931540 w 1078826"/>
                <a:gd name="connsiteY41" fmla="*/ 1478818 h 1564870"/>
                <a:gd name="connsiteX42" fmla="*/ 931540 w 1078826"/>
                <a:gd name="connsiteY42" fmla="*/ 329547 h 1564870"/>
                <a:gd name="connsiteX43" fmla="*/ 894559 w 1078826"/>
                <a:gd name="connsiteY43" fmla="*/ 292577 h 1564870"/>
                <a:gd name="connsiteX44" fmla="*/ 174704 w 1078826"/>
                <a:gd name="connsiteY44" fmla="*/ 292577 h 1564870"/>
                <a:gd name="connsiteX45" fmla="*/ 49095 w 1078826"/>
                <a:gd name="connsiteY45" fmla="*/ 254969 h 15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826" h="1564870">
                  <a:moveTo>
                    <a:pt x="58022" y="1564870"/>
                  </a:moveTo>
                  <a:cubicBezTo>
                    <a:pt x="29967" y="1554672"/>
                    <a:pt x="8289" y="1537461"/>
                    <a:pt x="1913" y="1506228"/>
                  </a:cubicBezTo>
                  <a:cubicBezTo>
                    <a:pt x="638" y="1499216"/>
                    <a:pt x="0" y="1492204"/>
                    <a:pt x="0" y="1485192"/>
                  </a:cubicBezTo>
                  <a:cubicBezTo>
                    <a:pt x="0" y="1040910"/>
                    <a:pt x="0" y="596627"/>
                    <a:pt x="0" y="152344"/>
                  </a:cubicBezTo>
                  <a:cubicBezTo>
                    <a:pt x="0" y="62467"/>
                    <a:pt x="63760" y="0"/>
                    <a:pt x="153663" y="0"/>
                  </a:cubicBezTo>
                  <a:cubicBezTo>
                    <a:pt x="413805" y="0"/>
                    <a:pt x="673311" y="0"/>
                    <a:pt x="933453" y="0"/>
                  </a:cubicBezTo>
                  <a:cubicBezTo>
                    <a:pt x="937916" y="0"/>
                    <a:pt x="943017" y="0"/>
                    <a:pt x="947480" y="0"/>
                  </a:cubicBezTo>
                  <a:cubicBezTo>
                    <a:pt x="960870" y="2550"/>
                    <a:pt x="968521" y="10836"/>
                    <a:pt x="968521" y="24222"/>
                  </a:cubicBezTo>
                  <a:cubicBezTo>
                    <a:pt x="968521" y="36970"/>
                    <a:pt x="960870" y="45257"/>
                    <a:pt x="948118" y="47807"/>
                  </a:cubicBezTo>
                  <a:cubicBezTo>
                    <a:pt x="943017" y="49081"/>
                    <a:pt x="936641" y="47807"/>
                    <a:pt x="931540" y="47807"/>
                  </a:cubicBezTo>
                  <a:cubicBezTo>
                    <a:pt x="671398" y="47807"/>
                    <a:pt x="411893" y="47807"/>
                    <a:pt x="151750" y="47807"/>
                  </a:cubicBezTo>
                  <a:cubicBezTo>
                    <a:pt x="93728" y="47807"/>
                    <a:pt x="49733" y="89876"/>
                    <a:pt x="49733" y="145332"/>
                  </a:cubicBezTo>
                  <a:cubicBezTo>
                    <a:pt x="49733" y="198238"/>
                    <a:pt x="91815" y="242220"/>
                    <a:pt x="144736" y="243495"/>
                  </a:cubicBezTo>
                  <a:cubicBezTo>
                    <a:pt x="181080" y="244133"/>
                    <a:pt x="217423" y="243495"/>
                    <a:pt x="253767" y="243495"/>
                  </a:cubicBezTo>
                  <a:cubicBezTo>
                    <a:pt x="468002" y="243495"/>
                    <a:pt x="682875" y="243495"/>
                    <a:pt x="897110" y="243495"/>
                  </a:cubicBezTo>
                  <a:cubicBezTo>
                    <a:pt x="952581" y="243495"/>
                    <a:pt x="981273" y="272179"/>
                    <a:pt x="981273" y="326997"/>
                  </a:cubicBezTo>
                  <a:cubicBezTo>
                    <a:pt x="981273" y="671205"/>
                    <a:pt x="981273" y="1016050"/>
                    <a:pt x="981273" y="1360258"/>
                  </a:cubicBezTo>
                  <a:lnTo>
                    <a:pt x="981273" y="1380018"/>
                  </a:lnTo>
                  <a:cubicBezTo>
                    <a:pt x="990838" y="1380018"/>
                    <a:pt x="999126" y="1380655"/>
                    <a:pt x="1007415" y="1380018"/>
                  </a:cubicBezTo>
                  <a:cubicBezTo>
                    <a:pt x="1020805" y="1378743"/>
                    <a:pt x="1028456" y="1370457"/>
                    <a:pt x="1029731" y="1357071"/>
                  </a:cubicBezTo>
                  <a:cubicBezTo>
                    <a:pt x="1029731" y="1352609"/>
                    <a:pt x="1029731" y="1348147"/>
                    <a:pt x="1029731" y="1343048"/>
                  </a:cubicBezTo>
                  <a:cubicBezTo>
                    <a:pt x="1029731" y="964419"/>
                    <a:pt x="1029731" y="585791"/>
                    <a:pt x="1029731" y="207799"/>
                  </a:cubicBezTo>
                  <a:cubicBezTo>
                    <a:pt x="1029731" y="175928"/>
                    <a:pt x="1023355" y="170192"/>
                    <a:pt x="990838" y="170192"/>
                  </a:cubicBezTo>
                  <a:cubicBezTo>
                    <a:pt x="733245" y="170192"/>
                    <a:pt x="476291" y="170192"/>
                    <a:pt x="218698" y="170192"/>
                  </a:cubicBezTo>
                  <a:cubicBezTo>
                    <a:pt x="-38894" y="170192"/>
                    <a:pt x="211685" y="170192"/>
                    <a:pt x="207859" y="170192"/>
                  </a:cubicBezTo>
                  <a:cubicBezTo>
                    <a:pt x="182992" y="170192"/>
                    <a:pt x="171516" y="161905"/>
                    <a:pt x="171516" y="145332"/>
                  </a:cubicBezTo>
                  <a:cubicBezTo>
                    <a:pt x="171516" y="128759"/>
                    <a:pt x="182992" y="121110"/>
                    <a:pt x="207222" y="121110"/>
                  </a:cubicBezTo>
                  <a:cubicBezTo>
                    <a:pt x="341756" y="121110"/>
                    <a:pt x="475653" y="121110"/>
                    <a:pt x="610188" y="121110"/>
                  </a:cubicBezTo>
                  <a:cubicBezTo>
                    <a:pt x="738984" y="121110"/>
                    <a:pt x="867780" y="121110"/>
                    <a:pt x="995938" y="121110"/>
                  </a:cubicBezTo>
                  <a:cubicBezTo>
                    <a:pt x="1048859" y="121110"/>
                    <a:pt x="1078189" y="150431"/>
                    <a:pt x="1078189" y="203338"/>
                  </a:cubicBezTo>
                  <a:cubicBezTo>
                    <a:pt x="1078189" y="582604"/>
                    <a:pt x="1078189" y="962507"/>
                    <a:pt x="1078827" y="1341773"/>
                  </a:cubicBezTo>
                  <a:cubicBezTo>
                    <a:pt x="1078827" y="1399141"/>
                    <a:pt x="1040571" y="1434199"/>
                    <a:pt x="991475" y="1429099"/>
                  </a:cubicBezTo>
                  <a:cubicBezTo>
                    <a:pt x="988287" y="1429099"/>
                    <a:pt x="985099" y="1429099"/>
                    <a:pt x="979998" y="1429099"/>
                  </a:cubicBezTo>
                  <a:cubicBezTo>
                    <a:pt x="979998" y="1443123"/>
                    <a:pt x="979361" y="1456509"/>
                    <a:pt x="979998" y="1469894"/>
                  </a:cubicBezTo>
                  <a:cubicBezTo>
                    <a:pt x="983824" y="1515789"/>
                    <a:pt x="965971" y="1547660"/>
                    <a:pt x="921338" y="1563595"/>
                  </a:cubicBezTo>
                  <a:lnTo>
                    <a:pt x="57384" y="1563595"/>
                  </a:lnTo>
                  <a:close/>
                  <a:moveTo>
                    <a:pt x="49095" y="255606"/>
                  </a:moveTo>
                  <a:lnTo>
                    <a:pt x="49095" y="274729"/>
                  </a:lnTo>
                  <a:cubicBezTo>
                    <a:pt x="49095" y="676304"/>
                    <a:pt x="49095" y="1077880"/>
                    <a:pt x="49095" y="1478818"/>
                  </a:cubicBezTo>
                  <a:cubicBezTo>
                    <a:pt x="49095" y="1508777"/>
                    <a:pt x="55471" y="1515789"/>
                    <a:pt x="86077" y="1515789"/>
                  </a:cubicBezTo>
                  <a:cubicBezTo>
                    <a:pt x="355783" y="1515789"/>
                    <a:pt x="625490" y="1515789"/>
                    <a:pt x="894559" y="1515789"/>
                  </a:cubicBezTo>
                  <a:cubicBezTo>
                    <a:pt x="924526" y="1515789"/>
                    <a:pt x="931540" y="1509415"/>
                    <a:pt x="931540" y="1478818"/>
                  </a:cubicBezTo>
                  <a:cubicBezTo>
                    <a:pt x="931540" y="1095728"/>
                    <a:pt x="931540" y="712637"/>
                    <a:pt x="931540" y="329547"/>
                  </a:cubicBezTo>
                  <a:cubicBezTo>
                    <a:pt x="931540" y="299588"/>
                    <a:pt x="925164" y="292577"/>
                    <a:pt x="894559" y="292577"/>
                  </a:cubicBezTo>
                  <a:cubicBezTo>
                    <a:pt x="654820" y="292577"/>
                    <a:pt x="414443" y="292577"/>
                    <a:pt x="174704" y="292577"/>
                  </a:cubicBezTo>
                  <a:cubicBezTo>
                    <a:pt x="129434" y="292577"/>
                    <a:pt x="87352" y="287477"/>
                    <a:pt x="49095" y="254969"/>
                  </a:cubicBezTo>
                  <a:close/>
                </a:path>
              </a:pathLst>
            </a:custGeom>
            <a:grpFill/>
            <a:ln w="637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E488584-0FB0-EE3C-D321-BC8E6D57DA1A}"/>
                </a:ext>
              </a:extLst>
            </p:cNvPr>
            <p:cNvSpPr/>
            <p:nvPr/>
          </p:nvSpPr>
          <p:spPr>
            <a:xfrm>
              <a:off x="3304781" y="2971933"/>
              <a:ext cx="636967" cy="415598"/>
            </a:xfrm>
            <a:custGeom>
              <a:avLst/>
              <a:gdLst>
                <a:gd name="connsiteX0" fmla="*/ 318165 w 636967"/>
                <a:gd name="connsiteY0" fmla="*/ 414962 h 415598"/>
                <a:gd name="connsiteX1" fmla="*/ 80976 w 636967"/>
                <a:gd name="connsiteY1" fmla="*/ 414962 h 415598"/>
                <a:gd name="connsiteX2" fmla="*/ 0 w 636967"/>
                <a:gd name="connsiteY2" fmla="*/ 334646 h 415598"/>
                <a:gd name="connsiteX3" fmla="*/ 0 w 636967"/>
                <a:gd name="connsiteY3" fmla="*/ 79678 h 415598"/>
                <a:gd name="connsiteX4" fmla="*/ 80338 w 636967"/>
                <a:gd name="connsiteY4" fmla="*/ 0 h 415598"/>
                <a:gd name="connsiteX5" fmla="*/ 557904 w 636967"/>
                <a:gd name="connsiteY5" fmla="*/ 0 h 415598"/>
                <a:gd name="connsiteX6" fmla="*/ 636967 w 636967"/>
                <a:gd name="connsiteY6" fmla="*/ 79040 h 415598"/>
                <a:gd name="connsiteX7" fmla="*/ 636967 w 636967"/>
                <a:gd name="connsiteY7" fmla="*/ 337196 h 415598"/>
                <a:gd name="connsiteX8" fmla="*/ 558541 w 636967"/>
                <a:gd name="connsiteY8" fmla="*/ 415599 h 415598"/>
                <a:gd name="connsiteX9" fmla="*/ 318165 w 636967"/>
                <a:gd name="connsiteY9" fmla="*/ 415599 h 415598"/>
                <a:gd name="connsiteX10" fmla="*/ 318802 w 636967"/>
                <a:gd name="connsiteY10" fmla="*/ 48444 h 415598"/>
                <a:gd name="connsiteX11" fmla="*/ 82889 w 636967"/>
                <a:gd name="connsiteY11" fmla="*/ 48444 h 415598"/>
                <a:gd name="connsiteX12" fmla="*/ 49096 w 636967"/>
                <a:gd name="connsiteY12" fmla="*/ 82227 h 415598"/>
                <a:gd name="connsiteX13" fmla="*/ 49096 w 636967"/>
                <a:gd name="connsiteY13" fmla="*/ 332734 h 415598"/>
                <a:gd name="connsiteX14" fmla="*/ 82889 w 636967"/>
                <a:gd name="connsiteY14" fmla="*/ 366517 h 415598"/>
                <a:gd name="connsiteX15" fmla="*/ 554716 w 636967"/>
                <a:gd name="connsiteY15" fmla="*/ 366517 h 415598"/>
                <a:gd name="connsiteX16" fmla="*/ 588509 w 636967"/>
                <a:gd name="connsiteY16" fmla="*/ 332734 h 415598"/>
                <a:gd name="connsiteX17" fmla="*/ 588509 w 636967"/>
                <a:gd name="connsiteY17" fmla="*/ 82227 h 415598"/>
                <a:gd name="connsiteX18" fmla="*/ 554716 w 636967"/>
                <a:gd name="connsiteY18" fmla="*/ 48444 h 415598"/>
                <a:gd name="connsiteX19" fmla="*/ 318802 w 636967"/>
                <a:gd name="connsiteY19" fmla="*/ 48444 h 41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6967" h="415598">
                  <a:moveTo>
                    <a:pt x="318165" y="414962"/>
                  </a:moveTo>
                  <a:cubicBezTo>
                    <a:pt x="239102" y="414962"/>
                    <a:pt x="160039" y="414962"/>
                    <a:pt x="80976" y="414962"/>
                  </a:cubicBezTo>
                  <a:cubicBezTo>
                    <a:pt x="29967" y="414962"/>
                    <a:pt x="0" y="385003"/>
                    <a:pt x="0" y="334646"/>
                  </a:cubicBezTo>
                  <a:cubicBezTo>
                    <a:pt x="0" y="249869"/>
                    <a:pt x="0" y="164455"/>
                    <a:pt x="0" y="79678"/>
                  </a:cubicBezTo>
                  <a:cubicBezTo>
                    <a:pt x="0" y="29959"/>
                    <a:pt x="29967" y="0"/>
                    <a:pt x="80338" y="0"/>
                  </a:cubicBezTo>
                  <a:cubicBezTo>
                    <a:pt x="239739" y="0"/>
                    <a:pt x="398503" y="0"/>
                    <a:pt x="557904" y="0"/>
                  </a:cubicBezTo>
                  <a:cubicBezTo>
                    <a:pt x="607000" y="0"/>
                    <a:pt x="636967" y="30596"/>
                    <a:pt x="636967" y="79040"/>
                  </a:cubicBezTo>
                  <a:cubicBezTo>
                    <a:pt x="636967" y="165092"/>
                    <a:pt x="636967" y="251144"/>
                    <a:pt x="636967" y="337196"/>
                  </a:cubicBezTo>
                  <a:cubicBezTo>
                    <a:pt x="636967" y="385003"/>
                    <a:pt x="606362" y="415599"/>
                    <a:pt x="558541" y="415599"/>
                  </a:cubicBezTo>
                  <a:cubicBezTo>
                    <a:pt x="478203" y="415599"/>
                    <a:pt x="398503" y="415599"/>
                    <a:pt x="318165" y="415599"/>
                  </a:cubicBezTo>
                  <a:close/>
                  <a:moveTo>
                    <a:pt x="318802" y="48444"/>
                  </a:moveTo>
                  <a:cubicBezTo>
                    <a:pt x="240377" y="48444"/>
                    <a:pt x="161314" y="48444"/>
                    <a:pt x="82889" y="48444"/>
                  </a:cubicBezTo>
                  <a:cubicBezTo>
                    <a:pt x="56747" y="48444"/>
                    <a:pt x="49096" y="56093"/>
                    <a:pt x="49096" y="82227"/>
                  </a:cubicBezTo>
                  <a:cubicBezTo>
                    <a:pt x="49096" y="165730"/>
                    <a:pt x="49096" y="249232"/>
                    <a:pt x="49096" y="332734"/>
                  </a:cubicBezTo>
                  <a:cubicBezTo>
                    <a:pt x="49096" y="358868"/>
                    <a:pt x="56747" y="366517"/>
                    <a:pt x="82889" y="366517"/>
                  </a:cubicBezTo>
                  <a:cubicBezTo>
                    <a:pt x="240377" y="366517"/>
                    <a:pt x="397228" y="366517"/>
                    <a:pt x="554716" y="366517"/>
                  </a:cubicBezTo>
                  <a:cubicBezTo>
                    <a:pt x="580858" y="366517"/>
                    <a:pt x="588509" y="358868"/>
                    <a:pt x="588509" y="332734"/>
                  </a:cubicBezTo>
                  <a:cubicBezTo>
                    <a:pt x="588509" y="249232"/>
                    <a:pt x="588509" y="165730"/>
                    <a:pt x="588509" y="82227"/>
                  </a:cubicBezTo>
                  <a:cubicBezTo>
                    <a:pt x="588509" y="56093"/>
                    <a:pt x="580858" y="48444"/>
                    <a:pt x="554716" y="48444"/>
                  </a:cubicBezTo>
                  <a:cubicBezTo>
                    <a:pt x="476291" y="48444"/>
                    <a:pt x="397228" y="48444"/>
                    <a:pt x="318802" y="48444"/>
                  </a:cubicBezTo>
                  <a:close/>
                </a:path>
              </a:pathLst>
            </a:custGeom>
            <a:grpFill/>
            <a:ln w="637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D502BC-02D6-9CF8-EBE0-DE10D78169D9}"/>
                </a:ext>
              </a:extLst>
            </p:cNvPr>
            <p:cNvSpPr/>
            <p:nvPr/>
          </p:nvSpPr>
          <p:spPr>
            <a:xfrm>
              <a:off x="3305419" y="2580556"/>
              <a:ext cx="194221" cy="293213"/>
            </a:xfrm>
            <a:custGeom>
              <a:avLst/>
              <a:gdLst>
                <a:gd name="connsiteX0" fmla="*/ 129434 w 194221"/>
                <a:gd name="connsiteY0" fmla="*/ 176566 h 293213"/>
                <a:gd name="connsiteX1" fmla="*/ 187456 w 194221"/>
                <a:gd name="connsiteY1" fmla="*/ 249869 h 293213"/>
                <a:gd name="connsiteX2" fmla="*/ 193194 w 194221"/>
                <a:gd name="connsiteY2" fmla="*/ 276004 h 293213"/>
                <a:gd name="connsiteX3" fmla="*/ 174066 w 194221"/>
                <a:gd name="connsiteY3" fmla="*/ 291939 h 293213"/>
                <a:gd name="connsiteX4" fmla="*/ 151112 w 194221"/>
                <a:gd name="connsiteY4" fmla="*/ 281103 h 293213"/>
                <a:gd name="connsiteX5" fmla="*/ 89265 w 194221"/>
                <a:gd name="connsiteY5" fmla="*/ 195688 h 293213"/>
                <a:gd name="connsiteX6" fmla="*/ 49733 w 194221"/>
                <a:gd name="connsiteY6" fmla="*/ 180390 h 293213"/>
                <a:gd name="connsiteX7" fmla="*/ 49095 w 194221"/>
                <a:gd name="connsiteY7" fmla="*/ 192501 h 293213"/>
                <a:gd name="connsiteX8" fmla="*/ 49095 w 194221"/>
                <a:gd name="connsiteY8" fmla="*/ 261343 h 293213"/>
                <a:gd name="connsiteX9" fmla="*/ 24229 w 194221"/>
                <a:gd name="connsiteY9" fmla="*/ 293214 h 293213"/>
                <a:gd name="connsiteX10" fmla="*/ 0 w 194221"/>
                <a:gd name="connsiteY10" fmla="*/ 261980 h 293213"/>
                <a:gd name="connsiteX11" fmla="*/ 0 w 194221"/>
                <a:gd name="connsiteY11" fmla="*/ 216086 h 293213"/>
                <a:gd name="connsiteX12" fmla="*/ 0 w 194221"/>
                <a:gd name="connsiteY12" fmla="*/ 33146 h 293213"/>
                <a:gd name="connsiteX13" fmla="*/ 32518 w 194221"/>
                <a:gd name="connsiteY13" fmla="*/ 0 h 293213"/>
                <a:gd name="connsiteX14" fmla="*/ 101379 w 194221"/>
                <a:gd name="connsiteY14" fmla="*/ 0 h 293213"/>
                <a:gd name="connsiteX15" fmla="*/ 192556 w 194221"/>
                <a:gd name="connsiteY15" fmla="*/ 73303 h 293213"/>
                <a:gd name="connsiteX16" fmla="*/ 130071 w 194221"/>
                <a:gd name="connsiteY16" fmla="*/ 177203 h 293213"/>
                <a:gd name="connsiteX17" fmla="*/ 49095 w 194221"/>
                <a:gd name="connsiteY17" fmla="*/ 133859 h 293213"/>
                <a:gd name="connsiteX18" fmla="*/ 110943 w 194221"/>
                <a:gd name="connsiteY18" fmla="*/ 133221 h 293213"/>
                <a:gd name="connsiteX19" fmla="*/ 135172 w 194221"/>
                <a:gd name="connsiteY19" fmla="*/ 117286 h 293213"/>
                <a:gd name="connsiteX20" fmla="*/ 135172 w 194221"/>
                <a:gd name="connsiteY20" fmla="*/ 62467 h 293213"/>
                <a:gd name="connsiteX21" fmla="*/ 112856 w 194221"/>
                <a:gd name="connsiteY21" fmla="*/ 45894 h 293213"/>
                <a:gd name="connsiteX22" fmla="*/ 49095 w 194221"/>
                <a:gd name="connsiteY22" fmla="*/ 45257 h 293213"/>
                <a:gd name="connsiteX23" fmla="*/ 49095 w 194221"/>
                <a:gd name="connsiteY23" fmla="*/ 133859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4221" h="293213">
                  <a:moveTo>
                    <a:pt x="129434" y="176566"/>
                  </a:moveTo>
                  <a:cubicBezTo>
                    <a:pt x="149837" y="201425"/>
                    <a:pt x="168965" y="225010"/>
                    <a:pt x="187456" y="249869"/>
                  </a:cubicBezTo>
                  <a:cubicBezTo>
                    <a:pt x="192556" y="256881"/>
                    <a:pt x="195745" y="268354"/>
                    <a:pt x="193194" y="276004"/>
                  </a:cubicBezTo>
                  <a:cubicBezTo>
                    <a:pt x="191281" y="283015"/>
                    <a:pt x="181080" y="291302"/>
                    <a:pt x="174066" y="291939"/>
                  </a:cubicBezTo>
                  <a:cubicBezTo>
                    <a:pt x="167052" y="292577"/>
                    <a:pt x="156213" y="287477"/>
                    <a:pt x="151112" y="281103"/>
                  </a:cubicBezTo>
                  <a:cubicBezTo>
                    <a:pt x="129434" y="253694"/>
                    <a:pt x="108393" y="225010"/>
                    <a:pt x="89265" y="195688"/>
                  </a:cubicBezTo>
                  <a:cubicBezTo>
                    <a:pt x="79063" y="180390"/>
                    <a:pt x="68224" y="175291"/>
                    <a:pt x="49733" y="180390"/>
                  </a:cubicBezTo>
                  <a:cubicBezTo>
                    <a:pt x="49733" y="184215"/>
                    <a:pt x="49095" y="188039"/>
                    <a:pt x="49095" y="192501"/>
                  </a:cubicBezTo>
                  <a:cubicBezTo>
                    <a:pt x="49095" y="215448"/>
                    <a:pt x="49095" y="238396"/>
                    <a:pt x="49095" y="261343"/>
                  </a:cubicBezTo>
                  <a:cubicBezTo>
                    <a:pt x="49095" y="281740"/>
                    <a:pt x="39531" y="293214"/>
                    <a:pt x="24229" y="293214"/>
                  </a:cubicBezTo>
                  <a:cubicBezTo>
                    <a:pt x="9564" y="293214"/>
                    <a:pt x="638" y="281740"/>
                    <a:pt x="0" y="261980"/>
                  </a:cubicBezTo>
                  <a:cubicBezTo>
                    <a:pt x="0" y="246682"/>
                    <a:pt x="0" y="231384"/>
                    <a:pt x="0" y="216086"/>
                  </a:cubicBezTo>
                  <a:cubicBezTo>
                    <a:pt x="0" y="154893"/>
                    <a:pt x="0" y="93701"/>
                    <a:pt x="0" y="33146"/>
                  </a:cubicBezTo>
                  <a:cubicBezTo>
                    <a:pt x="0" y="8286"/>
                    <a:pt x="7651" y="0"/>
                    <a:pt x="32518" y="0"/>
                  </a:cubicBezTo>
                  <a:cubicBezTo>
                    <a:pt x="55471" y="0"/>
                    <a:pt x="78425" y="0"/>
                    <a:pt x="101379" y="0"/>
                  </a:cubicBezTo>
                  <a:cubicBezTo>
                    <a:pt x="151112" y="0"/>
                    <a:pt x="184268" y="27409"/>
                    <a:pt x="192556" y="73303"/>
                  </a:cubicBezTo>
                  <a:cubicBezTo>
                    <a:pt x="200845" y="121110"/>
                    <a:pt x="177892" y="159993"/>
                    <a:pt x="130071" y="177203"/>
                  </a:cubicBezTo>
                  <a:close/>
                  <a:moveTo>
                    <a:pt x="49095" y="133859"/>
                  </a:moveTo>
                  <a:cubicBezTo>
                    <a:pt x="70137" y="133859"/>
                    <a:pt x="90540" y="135771"/>
                    <a:pt x="110943" y="133221"/>
                  </a:cubicBezTo>
                  <a:cubicBezTo>
                    <a:pt x="119870" y="131946"/>
                    <a:pt x="130071" y="124934"/>
                    <a:pt x="135172" y="117286"/>
                  </a:cubicBezTo>
                  <a:cubicBezTo>
                    <a:pt x="146649" y="100075"/>
                    <a:pt x="146649" y="80315"/>
                    <a:pt x="135172" y="62467"/>
                  </a:cubicBezTo>
                  <a:cubicBezTo>
                    <a:pt x="130709" y="54818"/>
                    <a:pt x="121145" y="47169"/>
                    <a:pt x="112856" y="45894"/>
                  </a:cubicBezTo>
                  <a:cubicBezTo>
                    <a:pt x="91815" y="43345"/>
                    <a:pt x="70774" y="45257"/>
                    <a:pt x="49095" y="45257"/>
                  </a:cubicBezTo>
                  <a:lnTo>
                    <a:pt x="49095" y="133859"/>
                  </a:lnTo>
                  <a:close/>
                </a:path>
              </a:pathLst>
            </a:custGeom>
            <a:grpFill/>
            <a:ln w="637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6C891BB-5DBA-F4B5-B0C5-D8C943568D8A}"/>
                </a:ext>
              </a:extLst>
            </p:cNvPr>
            <p:cNvSpPr/>
            <p:nvPr/>
          </p:nvSpPr>
          <p:spPr>
            <a:xfrm>
              <a:off x="3549621" y="2580556"/>
              <a:ext cx="171555" cy="293312"/>
            </a:xfrm>
            <a:custGeom>
              <a:avLst/>
              <a:gdLst>
                <a:gd name="connsiteX0" fmla="*/ 47183 w 171555"/>
                <a:gd name="connsiteY0" fmla="*/ 45257 h 293312"/>
                <a:gd name="connsiteX1" fmla="*/ 47183 w 171555"/>
                <a:gd name="connsiteY1" fmla="*/ 123022 h 293312"/>
                <a:gd name="connsiteX2" fmla="*/ 111581 w 171555"/>
                <a:gd name="connsiteY2" fmla="*/ 123022 h 293312"/>
                <a:gd name="connsiteX3" fmla="*/ 140911 w 171555"/>
                <a:gd name="connsiteY3" fmla="*/ 145970 h 293312"/>
                <a:gd name="connsiteX4" fmla="*/ 111581 w 171555"/>
                <a:gd name="connsiteY4" fmla="*/ 167642 h 293312"/>
                <a:gd name="connsiteX5" fmla="*/ 46545 w 171555"/>
                <a:gd name="connsiteY5" fmla="*/ 167642 h 293312"/>
                <a:gd name="connsiteX6" fmla="*/ 46545 w 171555"/>
                <a:gd name="connsiteY6" fmla="*/ 247320 h 293312"/>
                <a:gd name="connsiteX7" fmla="*/ 138998 w 171555"/>
                <a:gd name="connsiteY7" fmla="*/ 247320 h 293312"/>
                <a:gd name="connsiteX8" fmla="*/ 154300 w 171555"/>
                <a:gd name="connsiteY8" fmla="*/ 248594 h 293312"/>
                <a:gd name="connsiteX9" fmla="*/ 171516 w 171555"/>
                <a:gd name="connsiteY9" fmla="*/ 270904 h 293312"/>
                <a:gd name="connsiteX10" fmla="*/ 151750 w 171555"/>
                <a:gd name="connsiteY10" fmla="*/ 292577 h 293312"/>
                <a:gd name="connsiteX11" fmla="*/ 21679 w 171555"/>
                <a:gd name="connsiteY11" fmla="*/ 292577 h 293312"/>
                <a:gd name="connsiteX12" fmla="*/ 0 w 171555"/>
                <a:gd name="connsiteY12" fmla="*/ 268992 h 293312"/>
                <a:gd name="connsiteX13" fmla="*/ 0 w 171555"/>
                <a:gd name="connsiteY13" fmla="*/ 24859 h 293312"/>
                <a:gd name="connsiteX14" fmla="*/ 25504 w 171555"/>
                <a:gd name="connsiteY14" fmla="*/ 0 h 293312"/>
                <a:gd name="connsiteX15" fmla="*/ 143461 w 171555"/>
                <a:gd name="connsiteY15" fmla="*/ 0 h 293312"/>
                <a:gd name="connsiteX16" fmla="*/ 167052 w 171555"/>
                <a:gd name="connsiteY16" fmla="*/ 22947 h 293312"/>
                <a:gd name="connsiteX17" fmla="*/ 142823 w 171555"/>
                <a:gd name="connsiteY17" fmla="*/ 45257 h 293312"/>
                <a:gd name="connsiteX18" fmla="*/ 46545 w 171555"/>
                <a:gd name="connsiteY18" fmla="*/ 45257 h 2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555" h="293312">
                  <a:moveTo>
                    <a:pt x="47183" y="45257"/>
                  </a:moveTo>
                  <a:lnTo>
                    <a:pt x="47183" y="123022"/>
                  </a:lnTo>
                  <a:cubicBezTo>
                    <a:pt x="69499" y="123022"/>
                    <a:pt x="90540" y="123022"/>
                    <a:pt x="111581" y="123022"/>
                  </a:cubicBezTo>
                  <a:cubicBezTo>
                    <a:pt x="131347" y="123022"/>
                    <a:pt x="141548" y="131309"/>
                    <a:pt x="140911" y="145970"/>
                  </a:cubicBezTo>
                  <a:cubicBezTo>
                    <a:pt x="140911" y="159993"/>
                    <a:pt x="130071" y="167642"/>
                    <a:pt x="111581" y="167642"/>
                  </a:cubicBezTo>
                  <a:cubicBezTo>
                    <a:pt x="90540" y="167642"/>
                    <a:pt x="68861" y="167642"/>
                    <a:pt x="46545" y="167642"/>
                  </a:cubicBezTo>
                  <a:lnTo>
                    <a:pt x="46545" y="247320"/>
                  </a:lnTo>
                  <a:cubicBezTo>
                    <a:pt x="77788" y="247320"/>
                    <a:pt x="108393" y="247320"/>
                    <a:pt x="138998" y="247320"/>
                  </a:cubicBezTo>
                  <a:cubicBezTo>
                    <a:pt x="144099" y="247320"/>
                    <a:pt x="149199" y="247320"/>
                    <a:pt x="154300" y="248594"/>
                  </a:cubicBezTo>
                  <a:cubicBezTo>
                    <a:pt x="165140" y="251782"/>
                    <a:pt x="172153" y="259431"/>
                    <a:pt x="171516" y="270904"/>
                  </a:cubicBezTo>
                  <a:cubicBezTo>
                    <a:pt x="171516" y="283015"/>
                    <a:pt x="163864" y="292577"/>
                    <a:pt x="151750" y="292577"/>
                  </a:cubicBezTo>
                  <a:cubicBezTo>
                    <a:pt x="108393" y="293214"/>
                    <a:pt x="65036" y="293851"/>
                    <a:pt x="21679" y="292577"/>
                  </a:cubicBezTo>
                  <a:cubicBezTo>
                    <a:pt x="8289" y="292577"/>
                    <a:pt x="638" y="282378"/>
                    <a:pt x="0" y="268992"/>
                  </a:cubicBezTo>
                  <a:cubicBezTo>
                    <a:pt x="0" y="187402"/>
                    <a:pt x="0" y="105812"/>
                    <a:pt x="0" y="24859"/>
                  </a:cubicBezTo>
                  <a:cubicBezTo>
                    <a:pt x="0" y="9561"/>
                    <a:pt x="9564" y="637"/>
                    <a:pt x="25504" y="0"/>
                  </a:cubicBezTo>
                  <a:cubicBezTo>
                    <a:pt x="65036" y="0"/>
                    <a:pt x="103930" y="0"/>
                    <a:pt x="143461" y="0"/>
                  </a:cubicBezTo>
                  <a:cubicBezTo>
                    <a:pt x="157488" y="0"/>
                    <a:pt x="167052" y="10199"/>
                    <a:pt x="167052" y="22947"/>
                  </a:cubicBezTo>
                  <a:cubicBezTo>
                    <a:pt x="167052" y="35695"/>
                    <a:pt x="157488" y="45257"/>
                    <a:pt x="142823" y="45257"/>
                  </a:cubicBezTo>
                  <a:cubicBezTo>
                    <a:pt x="110943" y="45257"/>
                    <a:pt x="79701" y="45257"/>
                    <a:pt x="46545" y="45257"/>
                  </a:cubicBezTo>
                  <a:close/>
                </a:path>
              </a:pathLst>
            </a:custGeom>
            <a:grpFill/>
            <a:ln w="637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66407D1-881C-E588-8089-F4CF9A264B9F}"/>
                </a:ext>
              </a:extLst>
            </p:cNvPr>
            <p:cNvSpPr/>
            <p:nvPr/>
          </p:nvSpPr>
          <p:spPr>
            <a:xfrm>
              <a:off x="3771224" y="2579918"/>
              <a:ext cx="171825" cy="293213"/>
            </a:xfrm>
            <a:custGeom>
              <a:avLst/>
              <a:gdLst>
                <a:gd name="connsiteX0" fmla="*/ 47466 w 171825"/>
                <a:gd name="connsiteY0" fmla="*/ 45257 h 293213"/>
                <a:gd name="connsiteX1" fmla="*/ 47466 w 171825"/>
                <a:gd name="connsiteY1" fmla="*/ 124935 h 293213"/>
                <a:gd name="connsiteX2" fmla="*/ 116965 w 171825"/>
                <a:gd name="connsiteY2" fmla="*/ 124935 h 293213"/>
                <a:gd name="connsiteX3" fmla="*/ 143745 w 171825"/>
                <a:gd name="connsiteY3" fmla="*/ 147244 h 293213"/>
                <a:gd name="connsiteX4" fmla="*/ 117602 w 171825"/>
                <a:gd name="connsiteY4" fmla="*/ 168279 h 293213"/>
                <a:gd name="connsiteX5" fmla="*/ 46191 w 171825"/>
                <a:gd name="connsiteY5" fmla="*/ 168279 h 293213"/>
                <a:gd name="connsiteX6" fmla="*/ 46191 w 171825"/>
                <a:gd name="connsiteY6" fmla="*/ 234571 h 293213"/>
                <a:gd name="connsiteX7" fmla="*/ 46191 w 171825"/>
                <a:gd name="connsiteY7" fmla="*/ 269629 h 293213"/>
                <a:gd name="connsiteX8" fmla="*/ 23237 w 171825"/>
                <a:gd name="connsiteY8" fmla="*/ 293214 h 293213"/>
                <a:gd name="connsiteX9" fmla="*/ 283 w 171825"/>
                <a:gd name="connsiteY9" fmla="*/ 269629 h 293213"/>
                <a:gd name="connsiteX10" fmla="*/ 283 w 171825"/>
                <a:gd name="connsiteY10" fmla="*/ 223735 h 293213"/>
                <a:gd name="connsiteX11" fmla="*/ 283 w 171825"/>
                <a:gd name="connsiteY11" fmla="*/ 32509 h 293213"/>
                <a:gd name="connsiteX12" fmla="*/ 33439 w 171825"/>
                <a:gd name="connsiteY12" fmla="*/ 0 h 293213"/>
                <a:gd name="connsiteX13" fmla="*/ 143745 w 171825"/>
                <a:gd name="connsiteY13" fmla="*/ 0 h 293213"/>
                <a:gd name="connsiteX14" fmla="*/ 171799 w 171825"/>
                <a:gd name="connsiteY14" fmla="*/ 22947 h 293213"/>
                <a:gd name="connsiteX15" fmla="*/ 144382 w 171825"/>
                <a:gd name="connsiteY15" fmla="*/ 45257 h 293213"/>
                <a:gd name="connsiteX16" fmla="*/ 48741 w 171825"/>
                <a:gd name="connsiteY16" fmla="*/ 45257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825" h="293213">
                  <a:moveTo>
                    <a:pt x="47466" y="45257"/>
                  </a:moveTo>
                  <a:lnTo>
                    <a:pt x="47466" y="124935"/>
                  </a:lnTo>
                  <a:cubicBezTo>
                    <a:pt x="71695" y="124935"/>
                    <a:pt x="94011" y="124935"/>
                    <a:pt x="116965" y="124935"/>
                  </a:cubicBezTo>
                  <a:cubicBezTo>
                    <a:pt x="134818" y="124935"/>
                    <a:pt x="143745" y="133221"/>
                    <a:pt x="143745" y="147244"/>
                  </a:cubicBezTo>
                  <a:cubicBezTo>
                    <a:pt x="143745" y="160630"/>
                    <a:pt x="134180" y="168279"/>
                    <a:pt x="117602" y="168279"/>
                  </a:cubicBezTo>
                  <a:cubicBezTo>
                    <a:pt x="94649" y="168279"/>
                    <a:pt x="71695" y="168279"/>
                    <a:pt x="46191" y="168279"/>
                  </a:cubicBezTo>
                  <a:cubicBezTo>
                    <a:pt x="46191" y="191227"/>
                    <a:pt x="46191" y="212899"/>
                    <a:pt x="46191" y="234571"/>
                  </a:cubicBezTo>
                  <a:cubicBezTo>
                    <a:pt x="46191" y="246045"/>
                    <a:pt x="46191" y="258156"/>
                    <a:pt x="46191" y="269629"/>
                  </a:cubicBezTo>
                  <a:cubicBezTo>
                    <a:pt x="45553" y="283653"/>
                    <a:pt x="35352" y="293214"/>
                    <a:pt x="23237" y="293214"/>
                  </a:cubicBezTo>
                  <a:cubicBezTo>
                    <a:pt x="11123" y="293214"/>
                    <a:pt x="283" y="283015"/>
                    <a:pt x="283" y="269629"/>
                  </a:cubicBezTo>
                  <a:cubicBezTo>
                    <a:pt x="-354" y="254331"/>
                    <a:pt x="283" y="239033"/>
                    <a:pt x="283" y="223735"/>
                  </a:cubicBezTo>
                  <a:cubicBezTo>
                    <a:pt x="283" y="159993"/>
                    <a:pt x="283" y="96251"/>
                    <a:pt x="283" y="32509"/>
                  </a:cubicBezTo>
                  <a:cubicBezTo>
                    <a:pt x="283" y="7649"/>
                    <a:pt x="7935" y="0"/>
                    <a:pt x="33439" y="0"/>
                  </a:cubicBezTo>
                  <a:cubicBezTo>
                    <a:pt x="70420" y="0"/>
                    <a:pt x="106764" y="0"/>
                    <a:pt x="143745" y="0"/>
                  </a:cubicBezTo>
                  <a:cubicBezTo>
                    <a:pt x="161597" y="0"/>
                    <a:pt x="172437" y="8924"/>
                    <a:pt x="171799" y="22947"/>
                  </a:cubicBezTo>
                  <a:cubicBezTo>
                    <a:pt x="171799" y="36333"/>
                    <a:pt x="161597" y="44620"/>
                    <a:pt x="144382" y="45257"/>
                  </a:cubicBezTo>
                  <a:cubicBezTo>
                    <a:pt x="112502" y="45257"/>
                    <a:pt x="81259" y="45257"/>
                    <a:pt x="48741" y="45257"/>
                  </a:cubicBezTo>
                  <a:close/>
                </a:path>
              </a:pathLst>
            </a:custGeom>
            <a:grpFill/>
            <a:ln w="637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CB90B70-0431-6767-7112-0A580F96DE72}"/>
                </a:ext>
              </a:extLst>
            </p:cNvPr>
            <p:cNvSpPr/>
            <p:nvPr/>
          </p:nvSpPr>
          <p:spPr>
            <a:xfrm>
              <a:off x="3232094" y="3518814"/>
              <a:ext cx="131984" cy="137709"/>
            </a:xfrm>
            <a:custGeom>
              <a:avLst/>
              <a:gdLst>
                <a:gd name="connsiteX0" fmla="*/ 48458 w 131984"/>
                <a:gd name="connsiteY0" fmla="*/ 88628 h 137709"/>
                <a:gd name="connsiteX1" fmla="*/ 103292 w 131984"/>
                <a:gd name="connsiteY1" fmla="*/ 88628 h 137709"/>
                <a:gd name="connsiteX2" fmla="*/ 131984 w 131984"/>
                <a:gd name="connsiteY2" fmla="*/ 112850 h 137709"/>
                <a:gd name="connsiteX3" fmla="*/ 103292 w 131984"/>
                <a:gd name="connsiteY3" fmla="*/ 137710 h 137709"/>
                <a:gd name="connsiteX4" fmla="*/ 28692 w 131984"/>
                <a:gd name="connsiteY4" fmla="*/ 137710 h 137709"/>
                <a:gd name="connsiteX5" fmla="*/ 0 w 131984"/>
                <a:gd name="connsiteY5" fmla="*/ 109026 h 137709"/>
                <a:gd name="connsiteX6" fmla="*/ 0 w 131984"/>
                <a:gd name="connsiteY6" fmla="*/ 28073 h 137709"/>
                <a:gd name="connsiteX7" fmla="*/ 24867 w 131984"/>
                <a:gd name="connsiteY7" fmla="*/ 27 h 137709"/>
                <a:gd name="connsiteX8" fmla="*/ 49095 w 131984"/>
                <a:gd name="connsiteY8" fmla="*/ 28711 h 137709"/>
                <a:gd name="connsiteX9" fmla="*/ 49095 w 131984"/>
                <a:gd name="connsiteY9" fmla="*/ 89266 h 13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984" h="137709">
                  <a:moveTo>
                    <a:pt x="48458" y="88628"/>
                  </a:moveTo>
                  <a:cubicBezTo>
                    <a:pt x="67586" y="88628"/>
                    <a:pt x="85439" y="88628"/>
                    <a:pt x="103292" y="88628"/>
                  </a:cubicBezTo>
                  <a:cubicBezTo>
                    <a:pt x="121783" y="88628"/>
                    <a:pt x="131984" y="97552"/>
                    <a:pt x="131984" y="112850"/>
                  </a:cubicBezTo>
                  <a:cubicBezTo>
                    <a:pt x="131984" y="128148"/>
                    <a:pt x="121783" y="137072"/>
                    <a:pt x="103292" y="137710"/>
                  </a:cubicBezTo>
                  <a:cubicBezTo>
                    <a:pt x="78425" y="137710"/>
                    <a:pt x="53559" y="137710"/>
                    <a:pt x="28692" y="137710"/>
                  </a:cubicBezTo>
                  <a:cubicBezTo>
                    <a:pt x="8926" y="137710"/>
                    <a:pt x="0" y="128786"/>
                    <a:pt x="0" y="109026"/>
                  </a:cubicBezTo>
                  <a:cubicBezTo>
                    <a:pt x="0" y="82254"/>
                    <a:pt x="0" y="55482"/>
                    <a:pt x="0" y="28073"/>
                  </a:cubicBezTo>
                  <a:cubicBezTo>
                    <a:pt x="0" y="10225"/>
                    <a:pt x="9564" y="-611"/>
                    <a:pt x="24867" y="27"/>
                  </a:cubicBezTo>
                  <a:cubicBezTo>
                    <a:pt x="40169" y="27"/>
                    <a:pt x="49095" y="10225"/>
                    <a:pt x="49095" y="28711"/>
                  </a:cubicBezTo>
                  <a:cubicBezTo>
                    <a:pt x="49095" y="48471"/>
                    <a:pt x="49095" y="68231"/>
                    <a:pt x="49095" y="89266"/>
                  </a:cubicBezTo>
                  <a:close/>
                </a:path>
              </a:pathLst>
            </a:custGeom>
            <a:grpFill/>
            <a:ln w="637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CBC4281-3372-2227-45C3-027D90837C11}"/>
                </a:ext>
              </a:extLst>
            </p:cNvPr>
            <p:cNvSpPr/>
            <p:nvPr/>
          </p:nvSpPr>
          <p:spPr>
            <a:xfrm>
              <a:off x="3427631" y="3094318"/>
              <a:ext cx="392541" cy="48444"/>
            </a:xfrm>
            <a:custGeom>
              <a:avLst/>
              <a:gdLst>
                <a:gd name="connsiteX0" fmla="*/ 195952 w 392541"/>
                <a:gd name="connsiteY0" fmla="*/ 48444 h 48444"/>
                <a:gd name="connsiteX1" fmla="*/ 28900 w 392541"/>
                <a:gd name="connsiteY1" fmla="*/ 48444 h 48444"/>
                <a:gd name="connsiteX2" fmla="*/ 208 w 392541"/>
                <a:gd name="connsiteY2" fmla="*/ 27409 h 48444"/>
                <a:gd name="connsiteX3" fmla="*/ 27625 w 392541"/>
                <a:gd name="connsiteY3" fmla="*/ 0 h 48444"/>
                <a:gd name="connsiteX4" fmla="*/ 134742 w 392541"/>
                <a:gd name="connsiteY4" fmla="*/ 0 h 48444"/>
                <a:gd name="connsiteX5" fmla="*/ 361729 w 392541"/>
                <a:gd name="connsiteY5" fmla="*/ 0 h 48444"/>
                <a:gd name="connsiteX6" fmla="*/ 392334 w 392541"/>
                <a:gd name="connsiteY6" fmla="*/ 21035 h 48444"/>
                <a:gd name="connsiteX7" fmla="*/ 363642 w 392541"/>
                <a:gd name="connsiteY7" fmla="*/ 48444 h 48444"/>
                <a:gd name="connsiteX8" fmla="*/ 196590 w 392541"/>
                <a:gd name="connsiteY8"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541" h="48444">
                  <a:moveTo>
                    <a:pt x="195952" y="48444"/>
                  </a:moveTo>
                  <a:cubicBezTo>
                    <a:pt x="140481" y="48444"/>
                    <a:pt x="84371" y="48444"/>
                    <a:pt x="28900" y="48444"/>
                  </a:cubicBezTo>
                  <a:cubicBezTo>
                    <a:pt x="12322" y="48444"/>
                    <a:pt x="2120" y="40795"/>
                    <a:pt x="208" y="27409"/>
                  </a:cubicBezTo>
                  <a:cubicBezTo>
                    <a:pt x="-1705" y="12111"/>
                    <a:pt x="9772" y="0"/>
                    <a:pt x="27625" y="0"/>
                  </a:cubicBezTo>
                  <a:cubicBezTo>
                    <a:pt x="63331" y="0"/>
                    <a:pt x="99036" y="0"/>
                    <a:pt x="134742" y="0"/>
                  </a:cubicBezTo>
                  <a:cubicBezTo>
                    <a:pt x="210617" y="0"/>
                    <a:pt x="285854" y="0"/>
                    <a:pt x="361729" y="0"/>
                  </a:cubicBezTo>
                  <a:cubicBezTo>
                    <a:pt x="380220" y="0"/>
                    <a:pt x="390422" y="7649"/>
                    <a:pt x="392334" y="21035"/>
                  </a:cubicBezTo>
                  <a:cubicBezTo>
                    <a:pt x="394247" y="36971"/>
                    <a:pt x="382770" y="48444"/>
                    <a:pt x="363642" y="48444"/>
                  </a:cubicBezTo>
                  <a:cubicBezTo>
                    <a:pt x="308171" y="48444"/>
                    <a:pt x="252061" y="48444"/>
                    <a:pt x="196590" y="48444"/>
                  </a:cubicBezTo>
                  <a:close/>
                </a:path>
              </a:pathLst>
            </a:custGeom>
            <a:grpFill/>
            <a:ln w="637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62B05-C416-63A5-1155-EF2DCC976755}"/>
                </a:ext>
              </a:extLst>
            </p:cNvPr>
            <p:cNvSpPr/>
            <p:nvPr/>
          </p:nvSpPr>
          <p:spPr>
            <a:xfrm>
              <a:off x="3427201" y="3216703"/>
              <a:ext cx="391488" cy="48444"/>
            </a:xfrm>
            <a:custGeom>
              <a:avLst/>
              <a:gdLst>
                <a:gd name="connsiteX0" fmla="*/ 195107 w 391488"/>
                <a:gd name="connsiteY0" fmla="*/ 48444 h 48444"/>
                <a:gd name="connsiteX1" fmla="*/ 31243 w 391488"/>
                <a:gd name="connsiteY1" fmla="*/ 48444 h 48444"/>
                <a:gd name="connsiteX2" fmla="*/ 0 w 391488"/>
                <a:gd name="connsiteY2" fmla="*/ 24859 h 48444"/>
                <a:gd name="connsiteX3" fmla="*/ 31243 w 391488"/>
                <a:gd name="connsiteY3" fmla="*/ 0 h 48444"/>
                <a:gd name="connsiteX4" fmla="*/ 360247 w 391488"/>
                <a:gd name="connsiteY4" fmla="*/ 0 h 48444"/>
                <a:gd name="connsiteX5" fmla="*/ 391489 w 391488"/>
                <a:gd name="connsiteY5" fmla="*/ 23585 h 48444"/>
                <a:gd name="connsiteX6" fmla="*/ 360247 w 391488"/>
                <a:gd name="connsiteY6" fmla="*/ 48444 h 48444"/>
                <a:gd name="connsiteX7" fmla="*/ 195107 w 391488"/>
                <a:gd name="connsiteY7"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488" h="48444">
                  <a:moveTo>
                    <a:pt x="195107" y="48444"/>
                  </a:moveTo>
                  <a:cubicBezTo>
                    <a:pt x="140273" y="48444"/>
                    <a:pt x="86077" y="48444"/>
                    <a:pt x="31243" y="48444"/>
                  </a:cubicBezTo>
                  <a:cubicBezTo>
                    <a:pt x="11477" y="48444"/>
                    <a:pt x="637" y="39520"/>
                    <a:pt x="0" y="24859"/>
                  </a:cubicBezTo>
                  <a:cubicBezTo>
                    <a:pt x="0" y="8924"/>
                    <a:pt x="10839" y="0"/>
                    <a:pt x="31243" y="0"/>
                  </a:cubicBezTo>
                  <a:cubicBezTo>
                    <a:pt x="140910" y="0"/>
                    <a:pt x="250579" y="0"/>
                    <a:pt x="360247" y="0"/>
                  </a:cubicBezTo>
                  <a:cubicBezTo>
                    <a:pt x="380012" y="0"/>
                    <a:pt x="390852" y="8924"/>
                    <a:pt x="391489" y="23585"/>
                  </a:cubicBezTo>
                  <a:cubicBezTo>
                    <a:pt x="391489" y="39520"/>
                    <a:pt x="380012" y="48444"/>
                    <a:pt x="360247" y="48444"/>
                  </a:cubicBezTo>
                  <a:cubicBezTo>
                    <a:pt x="305412" y="48444"/>
                    <a:pt x="249941" y="48444"/>
                    <a:pt x="195107" y="48444"/>
                  </a:cubicBezTo>
                  <a:close/>
                </a:path>
              </a:pathLst>
            </a:custGeom>
            <a:grpFill/>
            <a:ln w="6376" cap="flat">
              <a:noFill/>
              <a:prstDash val="solid"/>
              <a:miter/>
            </a:ln>
          </p:spPr>
          <p:txBody>
            <a:bodyPr rtlCol="0" anchor="ctr"/>
            <a:lstStyle/>
            <a:p>
              <a:endParaRPr lang="en-US"/>
            </a:p>
          </p:txBody>
        </p:sp>
      </p:grpSp>
      <p:sp>
        <p:nvSpPr>
          <p:cNvPr id="26" name="Graphic 4">
            <a:extLst>
              <a:ext uri="{FF2B5EF4-FFF2-40B4-BE49-F238E27FC236}">
                <a16:creationId xmlns:a16="http://schemas.microsoft.com/office/drawing/2014/main" id="{EB1BB85F-0DFF-A10B-736A-3811AC11B267}"/>
              </a:ext>
            </a:extLst>
          </p:cNvPr>
          <p:cNvSpPr/>
          <p:nvPr/>
        </p:nvSpPr>
        <p:spPr>
          <a:xfrm rot="4305856">
            <a:off x="3050351" y="-823105"/>
            <a:ext cx="1596590" cy="1646208"/>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675213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a:extLst>
              <a:ext uri="{FF2B5EF4-FFF2-40B4-BE49-F238E27FC236}">
                <a16:creationId xmlns:a16="http://schemas.microsoft.com/office/drawing/2014/main" id="{E9878FA2-1999-75DD-B3E4-9729404BAB1F}"/>
              </a:ext>
            </a:extLst>
          </p:cNvPr>
          <p:cNvSpPr/>
          <p:nvPr/>
        </p:nvSpPr>
        <p:spPr>
          <a:xfrm>
            <a:off x="48320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DCB88E9-8755-6162-2F29-A0C65A0D234C}"/>
              </a:ext>
            </a:extLst>
          </p:cNvPr>
          <p:cNvSpPr/>
          <p:nvPr/>
        </p:nvSpPr>
        <p:spPr>
          <a:xfrm>
            <a:off x="2557397"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E8CE4D4-B486-A120-41F4-FEC804F6CA52}"/>
              </a:ext>
            </a:extLst>
          </p:cNvPr>
          <p:cNvSpPr/>
          <p:nvPr/>
        </p:nvSpPr>
        <p:spPr>
          <a:xfrm>
            <a:off x="4709078" y="3308107"/>
            <a:ext cx="1759216" cy="3934767"/>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pic>
        <p:nvPicPr>
          <p:cNvPr id="85" name="Picture 84">
            <a:extLst>
              <a:ext uri="{FF2B5EF4-FFF2-40B4-BE49-F238E27FC236}">
                <a16:creationId xmlns:a16="http://schemas.microsoft.com/office/drawing/2014/main" id="{82C6E46A-28F5-E963-F53C-A2BFA35F603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14233" t="23071" r="14233" b="26581"/>
          <a:stretch/>
        </p:blipFill>
        <p:spPr>
          <a:xfrm>
            <a:off x="5309938" y="3626603"/>
            <a:ext cx="6875512" cy="2301498"/>
          </a:xfrm>
          <a:prstGeom prst="rect">
            <a:avLst/>
          </a:prstGeom>
        </p:spPr>
      </p:pic>
      <p:sp>
        <p:nvSpPr>
          <p:cNvPr id="6" name="Rectangle 5">
            <a:extLst>
              <a:ext uri="{FF2B5EF4-FFF2-40B4-BE49-F238E27FC236}">
                <a16:creationId xmlns:a16="http://schemas.microsoft.com/office/drawing/2014/main" id="{F3A10BC7-82BF-015B-4A9D-EF020CBC86C2}"/>
              </a:ext>
            </a:extLst>
          </p:cNvPr>
          <p:cNvSpPr/>
          <p:nvPr/>
        </p:nvSpPr>
        <p:spPr>
          <a:xfrm rot="16200000">
            <a:off x="4933630" y="-1322521"/>
            <a:ext cx="2324746" cy="12191999"/>
          </a:xfrm>
          <a:prstGeom prst="rect">
            <a:avLst/>
          </a:prstGeom>
          <a:gradFill>
            <a:gsLst>
              <a:gs pos="35000">
                <a:srgbClr val="B6D1E1"/>
              </a:gs>
              <a:gs pos="69000">
                <a:srgbClr val="B6D1E1">
                  <a:alpha val="6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583543" y="1263111"/>
            <a:ext cx="6763742" cy="1810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Hier zijn de stappen die je kunt nemen om een lijst met referenties te verstrekken aan een potentiële werkgever:</a:t>
            </a:r>
          </a:p>
          <a:p>
            <a:pPr marL="0" indent="0">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a:p>
            <a:pPr marL="0" indent="0" algn="ctr">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524012" y="558574"/>
            <a:ext cx="7395621" cy="9512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200" b="1" dirty="0">
                <a:solidFill>
                  <a:srgbClr val="84BFA4"/>
                </a:solidFill>
                <a:latin typeface="Calibri" panose="020F0502020204030204" pitchFamily="34" charset="0"/>
                <a:ea typeface="Calibri" panose="020F0502020204030204" pitchFamily="34" charset="0"/>
              </a:rPr>
              <a:t>Hoe kunt u uw referenties opgeven?</a:t>
            </a:r>
          </a:p>
          <a:p>
            <a:pPr marL="0" indent="0">
              <a:lnSpc>
                <a:spcPts val="2680"/>
              </a:lnSpc>
              <a:spcBef>
                <a:spcPts val="0"/>
              </a:spcBef>
              <a:buClr>
                <a:srgbClr val="382B1B"/>
              </a:buClr>
              <a:buNone/>
            </a:pPr>
            <a:endParaRPr lang="en-GB" sz="3200" b="1" dirty="0">
              <a:solidFill>
                <a:srgbClr val="84BFA4"/>
              </a:solidFill>
              <a:latin typeface="Calibri" panose="020F050202020403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flipH="1">
            <a:off x="247851" y="1097712"/>
            <a:ext cx="8353708" cy="0"/>
          </a:xfrm>
          <a:prstGeom prst="line">
            <a:avLst/>
          </a:prstGeom>
          <a:ln w="28575">
            <a:solidFill>
              <a:srgbClr val="E6C8C7"/>
            </a:solidFill>
          </a:ln>
        </p:spPr>
        <p:style>
          <a:lnRef idx="1">
            <a:schemeClr val="accent1"/>
          </a:lnRef>
          <a:fillRef idx="0">
            <a:schemeClr val="accent1"/>
          </a:fillRef>
          <a:effectRef idx="0">
            <a:schemeClr val="accent1"/>
          </a:effectRef>
          <a:fontRef idx="minor">
            <a:schemeClr val="tx1"/>
          </a:fontRef>
        </p:style>
      </p:cxnSp>
      <p:grpSp>
        <p:nvGrpSpPr>
          <p:cNvPr id="10" name="Graphic 9">
            <a:extLst>
              <a:ext uri="{FF2B5EF4-FFF2-40B4-BE49-F238E27FC236}">
                <a16:creationId xmlns:a16="http://schemas.microsoft.com/office/drawing/2014/main" id="{58EA6F05-FA5D-2366-BF09-B47161CEE962}"/>
              </a:ext>
            </a:extLst>
          </p:cNvPr>
          <p:cNvGrpSpPr/>
          <p:nvPr/>
        </p:nvGrpSpPr>
        <p:grpSpPr>
          <a:xfrm>
            <a:off x="475456" y="2349796"/>
            <a:ext cx="1759216" cy="3934767"/>
            <a:chOff x="536178" y="2119177"/>
            <a:chExt cx="1383863" cy="3095230"/>
          </a:xfrm>
        </p:grpSpPr>
        <p:sp>
          <p:nvSpPr>
            <p:cNvPr id="11" name="Freeform 10">
              <a:extLst>
                <a:ext uri="{FF2B5EF4-FFF2-40B4-BE49-F238E27FC236}">
                  <a16:creationId xmlns:a16="http://schemas.microsoft.com/office/drawing/2014/main" id="{5CD6C95A-DFB4-5AC7-5374-1F15137FD751}"/>
                </a:ext>
              </a:extLst>
            </p:cNvPr>
            <p:cNvSpPr/>
            <p:nvPr/>
          </p:nvSpPr>
          <p:spPr>
            <a:xfrm>
              <a:off x="536178"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E6C8C7"/>
            </a:solid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DF4EBDC-1271-E0C0-A3F0-F6E5AE320650}"/>
                </a:ext>
              </a:extLst>
            </p:cNvPr>
            <p:cNvSpPr/>
            <p:nvPr/>
          </p:nvSpPr>
          <p:spPr>
            <a:xfrm>
              <a:off x="629291"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18" name="Graphic 9">
            <a:extLst>
              <a:ext uri="{FF2B5EF4-FFF2-40B4-BE49-F238E27FC236}">
                <a16:creationId xmlns:a16="http://schemas.microsoft.com/office/drawing/2014/main" id="{A7E96E81-06E0-F0A6-FCE9-E6118242C0B1}"/>
              </a:ext>
            </a:extLst>
          </p:cNvPr>
          <p:cNvGrpSpPr/>
          <p:nvPr/>
        </p:nvGrpSpPr>
        <p:grpSpPr>
          <a:xfrm>
            <a:off x="2564844" y="2349796"/>
            <a:ext cx="1759216" cy="3934767"/>
            <a:chOff x="2115901" y="2119177"/>
            <a:chExt cx="1383863" cy="3095230"/>
          </a:xfrm>
        </p:grpSpPr>
        <p:sp>
          <p:nvSpPr>
            <p:cNvPr id="19" name="Freeform 18">
              <a:extLst>
                <a:ext uri="{FF2B5EF4-FFF2-40B4-BE49-F238E27FC236}">
                  <a16:creationId xmlns:a16="http://schemas.microsoft.com/office/drawing/2014/main" id="{E08CA200-BC44-F50C-38C5-A90AEED65BFB}"/>
                </a:ext>
              </a:extLst>
            </p:cNvPr>
            <p:cNvSpPr/>
            <p:nvPr/>
          </p:nvSpPr>
          <p:spPr>
            <a:xfrm>
              <a:off x="2115901"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3 w 1383863"/>
                <a:gd name="connsiteY5" fmla="*/ 3095230 h 3095230"/>
                <a:gd name="connsiteX6" fmla="*/ 1383863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6" y="284692"/>
                    <a:pt x="2141" y="645375"/>
                  </a:cubicBezTo>
                  <a:lnTo>
                    <a:pt x="0" y="645375"/>
                  </a:lnTo>
                  <a:lnTo>
                    <a:pt x="0" y="3095230"/>
                  </a:lnTo>
                  <a:lnTo>
                    <a:pt x="1383863" y="3095230"/>
                  </a:lnTo>
                  <a:lnTo>
                    <a:pt x="1383863" y="645375"/>
                  </a:lnTo>
                  <a:lnTo>
                    <a:pt x="1381723" y="645375"/>
                  </a:lnTo>
                  <a:close/>
                </a:path>
              </a:pathLst>
            </a:custGeom>
            <a:solidFill>
              <a:srgbClr val="84BFA4"/>
            </a:solidFill>
            <a:ln w="1069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8BB0337-9EA6-176D-C27F-3E4C72636B3B}"/>
                </a:ext>
              </a:extLst>
            </p:cNvPr>
            <p:cNvSpPr/>
            <p:nvPr/>
          </p:nvSpPr>
          <p:spPr>
            <a:xfrm>
              <a:off x="2209015"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21" name="Graphic 9">
            <a:extLst>
              <a:ext uri="{FF2B5EF4-FFF2-40B4-BE49-F238E27FC236}">
                <a16:creationId xmlns:a16="http://schemas.microsoft.com/office/drawing/2014/main" id="{E95A0F60-0D5F-431C-E59F-52FDF69CEAF1}"/>
              </a:ext>
            </a:extLst>
          </p:cNvPr>
          <p:cNvGrpSpPr/>
          <p:nvPr/>
        </p:nvGrpSpPr>
        <p:grpSpPr>
          <a:xfrm>
            <a:off x="4700274" y="2349796"/>
            <a:ext cx="1759216" cy="3934767"/>
            <a:chOff x="3696695" y="2119177"/>
            <a:chExt cx="1383863" cy="3095230"/>
          </a:xfrm>
        </p:grpSpPr>
        <p:sp>
          <p:nvSpPr>
            <p:cNvPr id="22" name="Freeform 21">
              <a:extLst>
                <a:ext uri="{FF2B5EF4-FFF2-40B4-BE49-F238E27FC236}">
                  <a16:creationId xmlns:a16="http://schemas.microsoft.com/office/drawing/2014/main" id="{8C9F479D-4D74-972A-DF74-320094FAB5DB}"/>
                </a:ext>
              </a:extLst>
            </p:cNvPr>
            <p:cNvSpPr/>
            <p:nvPr/>
          </p:nvSpPr>
          <p:spPr>
            <a:xfrm>
              <a:off x="3696695" y="2119177"/>
              <a:ext cx="1383863" cy="3095230"/>
            </a:xfrm>
            <a:custGeom>
              <a:avLst/>
              <a:gdLst>
                <a:gd name="connsiteX0" fmla="*/ 1382793 w 1383863"/>
                <a:gd name="connsiteY0" fmla="*/ 645375 h 3095230"/>
                <a:gd name="connsiteX1" fmla="*/ 692467 w 1383863"/>
                <a:gd name="connsiteY1" fmla="*/ 0 h 3095230"/>
                <a:gd name="connsiteX2" fmla="*/ 2141 w 1383863"/>
                <a:gd name="connsiteY2" fmla="*/ 645375 h 3095230"/>
                <a:gd name="connsiteX3" fmla="*/ 0 w 1383863"/>
                <a:gd name="connsiteY3" fmla="*/ 645375 h 3095230"/>
                <a:gd name="connsiteX4" fmla="*/ 0 w 1383863"/>
                <a:gd name="connsiteY4" fmla="*/ 3095230 h 3095230"/>
                <a:gd name="connsiteX5" fmla="*/ 1383864 w 1383863"/>
                <a:gd name="connsiteY5" fmla="*/ 3095230 h 3095230"/>
                <a:gd name="connsiteX6" fmla="*/ 1383864 w 1383863"/>
                <a:gd name="connsiteY6" fmla="*/ 645375 h 3095230"/>
                <a:gd name="connsiteX7" fmla="*/ 1381723 w 1383863"/>
                <a:gd name="connsiteY7" fmla="*/ 645375 h 309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3863" h="3095230">
                  <a:moveTo>
                    <a:pt x="1382793" y="645375"/>
                  </a:moveTo>
                  <a:cubicBezTo>
                    <a:pt x="1359247" y="284692"/>
                    <a:pt x="1059571" y="0"/>
                    <a:pt x="692467" y="0"/>
                  </a:cubicBezTo>
                  <a:cubicBezTo>
                    <a:pt x="325363" y="0"/>
                    <a:pt x="25687" y="284692"/>
                    <a:pt x="2141" y="645375"/>
                  </a:cubicBezTo>
                  <a:lnTo>
                    <a:pt x="0" y="645375"/>
                  </a:lnTo>
                  <a:lnTo>
                    <a:pt x="0" y="3095230"/>
                  </a:lnTo>
                  <a:lnTo>
                    <a:pt x="1383864" y="3095230"/>
                  </a:lnTo>
                  <a:lnTo>
                    <a:pt x="1383864" y="645375"/>
                  </a:lnTo>
                  <a:lnTo>
                    <a:pt x="1381723" y="645375"/>
                  </a:lnTo>
                  <a:close/>
                </a:path>
              </a:pathLst>
            </a:custGeom>
            <a:solidFill>
              <a:srgbClr val="B6D1E1"/>
            </a:solidFill>
            <a:ln w="1069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569A24-4427-7B55-A498-3ADF486219B8}"/>
                </a:ext>
              </a:extLst>
            </p:cNvPr>
            <p:cNvSpPr/>
            <p:nvPr/>
          </p:nvSpPr>
          <p:spPr>
            <a:xfrm>
              <a:off x="3789809" y="2212291"/>
              <a:ext cx="1198706" cy="1198706"/>
            </a:xfrm>
            <a:custGeom>
              <a:avLst/>
              <a:gdLst>
                <a:gd name="connsiteX0" fmla="*/ 599353 w 1198706"/>
                <a:gd name="connsiteY0" fmla="*/ 1198706 h 1198706"/>
                <a:gd name="connsiteX1" fmla="*/ 0 w 1198706"/>
                <a:gd name="connsiteY1" fmla="*/ 599353 h 1198706"/>
                <a:gd name="connsiteX2" fmla="*/ 599353 w 1198706"/>
                <a:gd name="connsiteY2" fmla="*/ 0 h 1198706"/>
                <a:gd name="connsiteX3" fmla="*/ 1198706 w 1198706"/>
                <a:gd name="connsiteY3" fmla="*/ 599353 h 1198706"/>
                <a:gd name="connsiteX4" fmla="*/ 599353 w 1198706"/>
                <a:gd name="connsiteY4" fmla="*/ 1198706 h 119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706" h="1198706">
                  <a:moveTo>
                    <a:pt x="599353" y="1198706"/>
                  </a:moveTo>
                  <a:cubicBezTo>
                    <a:pt x="268639" y="1198706"/>
                    <a:pt x="0" y="930068"/>
                    <a:pt x="0" y="599353"/>
                  </a:cubicBezTo>
                  <a:cubicBezTo>
                    <a:pt x="0" y="268639"/>
                    <a:pt x="268639" y="0"/>
                    <a:pt x="599353" y="0"/>
                  </a:cubicBezTo>
                  <a:cubicBezTo>
                    <a:pt x="930068" y="0"/>
                    <a:pt x="1198706" y="268639"/>
                    <a:pt x="1198706" y="599353"/>
                  </a:cubicBezTo>
                  <a:cubicBezTo>
                    <a:pt x="1198706" y="930068"/>
                    <a:pt x="930068" y="1198706"/>
                    <a:pt x="599353" y="1198706"/>
                  </a:cubicBezTo>
                  <a:close/>
                </a:path>
              </a:pathLst>
            </a:custGeom>
            <a:solidFill>
              <a:srgbClr val="FFFFFF"/>
            </a:solidFill>
            <a:ln w="1069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AF70DA30-96A2-41BA-8E33-6E65ABD538D6}"/>
              </a:ext>
            </a:extLst>
          </p:cNvPr>
          <p:cNvGrpSpPr/>
          <p:nvPr/>
        </p:nvGrpSpPr>
        <p:grpSpPr>
          <a:xfrm>
            <a:off x="4656437" y="4052442"/>
            <a:ext cx="1879733" cy="2859804"/>
            <a:chOff x="9972379" y="3532891"/>
            <a:chExt cx="1478666" cy="2249626"/>
          </a:xfrm>
        </p:grpSpPr>
        <p:sp>
          <p:nvSpPr>
            <p:cNvPr id="47" name="Text Placeholder 23">
              <a:extLst>
                <a:ext uri="{FF2B5EF4-FFF2-40B4-BE49-F238E27FC236}">
                  <a16:creationId xmlns:a16="http://schemas.microsoft.com/office/drawing/2014/main" id="{737C140B-7DCD-9C1C-06FD-2C8D495188F8}"/>
                </a:ext>
              </a:extLst>
            </p:cNvPr>
            <p:cNvSpPr txBox="1">
              <a:spLocks/>
            </p:cNvSpPr>
            <p:nvPr/>
          </p:nvSpPr>
          <p:spPr>
            <a:xfrm>
              <a:off x="9973661" y="3532891"/>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03</a:t>
              </a:r>
            </a:p>
          </p:txBody>
        </p:sp>
        <p:sp>
          <p:nvSpPr>
            <p:cNvPr id="48" name="Text Placeholder 23">
              <a:extLst>
                <a:ext uri="{FF2B5EF4-FFF2-40B4-BE49-F238E27FC236}">
                  <a16:creationId xmlns:a16="http://schemas.microsoft.com/office/drawing/2014/main" id="{DBACAD2D-D6D3-792B-5777-208A34366E16}"/>
                </a:ext>
              </a:extLst>
            </p:cNvPr>
            <p:cNvSpPr txBox="1">
              <a:spLocks/>
            </p:cNvSpPr>
            <p:nvPr/>
          </p:nvSpPr>
          <p:spPr>
            <a:xfrm>
              <a:off x="9972379" y="4124960"/>
              <a:ext cx="1478666" cy="1657557"/>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GB" sz="2200" b="1" dirty="0">
                  <a:latin typeface="Calibri" panose="020F0502020204030204" pitchFamily="34" charset="0"/>
                  <a:ea typeface="Calibri" panose="020F0502020204030204" pitchFamily="34" charset="0"/>
                </a:rPr>
                <a:t>Weet dat het niet verplicht is om referenties in je CV op te nemen </a:t>
              </a:r>
              <a:endParaRPr lang="en-US" sz="2200" dirty="0"/>
            </a:p>
          </p:txBody>
        </p:sp>
      </p:grpSp>
      <p:grpSp>
        <p:nvGrpSpPr>
          <p:cNvPr id="49" name="Group 48">
            <a:extLst>
              <a:ext uri="{FF2B5EF4-FFF2-40B4-BE49-F238E27FC236}">
                <a16:creationId xmlns:a16="http://schemas.microsoft.com/office/drawing/2014/main" id="{6343E274-5CA4-DFC0-7FFE-17AD35955D40}"/>
              </a:ext>
            </a:extLst>
          </p:cNvPr>
          <p:cNvGrpSpPr/>
          <p:nvPr/>
        </p:nvGrpSpPr>
        <p:grpSpPr>
          <a:xfrm>
            <a:off x="2506681" y="4067433"/>
            <a:ext cx="1879733" cy="2441855"/>
            <a:chOff x="9972379" y="3544683"/>
            <a:chExt cx="1478666" cy="1920852"/>
          </a:xfrm>
        </p:grpSpPr>
        <p:sp>
          <p:nvSpPr>
            <p:cNvPr id="50" name="Text Placeholder 23">
              <a:extLst>
                <a:ext uri="{FF2B5EF4-FFF2-40B4-BE49-F238E27FC236}">
                  <a16:creationId xmlns:a16="http://schemas.microsoft.com/office/drawing/2014/main" id="{BD30C0DB-C189-AA32-A350-918ACE80175F}"/>
                </a:ext>
              </a:extLst>
            </p:cNvPr>
            <p:cNvSpPr txBox="1">
              <a:spLocks/>
            </p:cNvSpPr>
            <p:nvPr/>
          </p:nvSpPr>
          <p:spPr>
            <a:xfrm>
              <a:off x="9973661" y="3544683"/>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02</a:t>
              </a:r>
            </a:p>
          </p:txBody>
        </p:sp>
        <p:sp>
          <p:nvSpPr>
            <p:cNvPr id="51" name="Text Placeholder 23">
              <a:extLst>
                <a:ext uri="{FF2B5EF4-FFF2-40B4-BE49-F238E27FC236}">
                  <a16:creationId xmlns:a16="http://schemas.microsoft.com/office/drawing/2014/main" id="{BAFB30F5-E010-0699-E493-B712F89DD3A1}"/>
                </a:ext>
              </a:extLst>
            </p:cNvPr>
            <p:cNvSpPr txBox="1">
              <a:spLocks/>
            </p:cNvSpPr>
            <p:nvPr/>
          </p:nvSpPr>
          <p:spPr>
            <a:xfrm>
              <a:off x="9972379" y="4124960"/>
              <a:ext cx="1478666" cy="1340575"/>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Schrijf het in volgorde van belangrijkheid </a:t>
              </a:r>
              <a:endParaRPr lang="en-US" sz="2200" dirty="0"/>
            </a:p>
          </p:txBody>
        </p:sp>
      </p:grpSp>
      <p:grpSp>
        <p:nvGrpSpPr>
          <p:cNvPr id="52" name="Group 51">
            <a:extLst>
              <a:ext uri="{FF2B5EF4-FFF2-40B4-BE49-F238E27FC236}">
                <a16:creationId xmlns:a16="http://schemas.microsoft.com/office/drawing/2014/main" id="{4E9CB6F2-9B5C-77B9-1154-8DFAC4678AAE}"/>
              </a:ext>
            </a:extLst>
          </p:cNvPr>
          <p:cNvGrpSpPr/>
          <p:nvPr/>
        </p:nvGrpSpPr>
        <p:grpSpPr>
          <a:xfrm>
            <a:off x="419014" y="4082422"/>
            <a:ext cx="1893092" cy="1898011"/>
            <a:chOff x="9961870" y="3556475"/>
            <a:chExt cx="1489175" cy="1493045"/>
          </a:xfrm>
        </p:grpSpPr>
        <p:sp>
          <p:nvSpPr>
            <p:cNvPr id="53" name="Text Placeholder 23">
              <a:extLst>
                <a:ext uri="{FF2B5EF4-FFF2-40B4-BE49-F238E27FC236}">
                  <a16:creationId xmlns:a16="http://schemas.microsoft.com/office/drawing/2014/main" id="{10E6AD0D-1357-3350-F8E4-D700CEB4103F}"/>
                </a:ext>
              </a:extLst>
            </p:cNvPr>
            <p:cNvSpPr txBox="1">
              <a:spLocks/>
            </p:cNvSpPr>
            <p:nvPr/>
          </p:nvSpPr>
          <p:spPr>
            <a:xfrm>
              <a:off x="9961870" y="3556475"/>
              <a:ext cx="147610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t>01</a:t>
              </a:r>
            </a:p>
          </p:txBody>
        </p:sp>
        <p:sp>
          <p:nvSpPr>
            <p:cNvPr id="54" name="Text Placeholder 23">
              <a:extLst>
                <a:ext uri="{FF2B5EF4-FFF2-40B4-BE49-F238E27FC236}">
                  <a16:creationId xmlns:a16="http://schemas.microsoft.com/office/drawing/2014/main" id="{BC23F654-7107-79D9-61C1-B0D934F6EF91}"/>
                </a:ext>
              </a:extLst>
            </p:cNvPr>
            <p:cNvSpPr txBox="1">
              <a:spLocks/>
            </p:cNvSpPr>
            <p:nvPr/>
          </p:nvSpPr>
          <p:spPr>
            <a:xfrm>
              <a:off x="9972379" y="4124960"/>
              <a:ext cx="1478666" cy="924560"/>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latin typeface="Calibri" panose="020F0502020204030204" pitchFamily="34" charset="0"/>
                  <a:ea typeface="Calibri" panose="020F0502020204030204" pitchFamily="34" charset="0"/>
                </a:rPr>
                <a:t>Schrijf je referenties duidelijk </a:t>
              </a:r>
              <a:endParaRPr lang="en-US" sz="2200" dirty="0"/>
            </a:p>
          </p:txBody>
        </p:sp>
      </p:grpSp>
      <p:pic>
        <p:nvPicPr>
          <p:cNvPr id="16" name="Graphic 15" descr="Signature outline">
            <a:extLst>
              <a:ext uri="{FF2B5EF4-FFF2-40B4-BE49-F238E27FC236}">
                <a16:creationId xmlns:a16="http://schemas.microsoft.com/office/drawing/2014/main" id="{F775E6AB-E8E0-906A-8FE2-4D2E02C45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8463" y="2707105"/>
            <a:ext cx="1050758" cy="1050758"/>
          </a:xfrm>
          <a:prstGeom prst="rect">
            <a:avLst/>
          </a:prstGeom>
        </p:spPr>
      </p:pic>
      <p:pic>
        <p:nvPicPr>
          <p:cNvPr id="25" name="Graphic 24" descr="List outline">
            <a:extLst>
              <a:ext uri="{FF2B5EF4-FFF2-40B4-BE49-F238E27FC236}">
                <a16:creationId xmlns:a16="http://schemas.microsoft.com/office/drawing/2014/main" id="{D034251D-7725-6730-C1EB-5BE680C51D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3726" y="2723147"/>
            <a:ext cx="1050758" cy="1050758"/>
          </a:xfrm>
          <a:prstGeom prst="rect">
            <a:avLst/>
          </a:prstGeom>
        </p:spPr>
      </p:pic>
      <p:pic>
        <p:nvPicPr>
          <p:cNvPr id="29" name="Graphic 28" descr="No sign outline">
            <a:extLst>
              <a:ext uri="{FF2B5EF4-FFF2-40B4-BE49-F238E27FC236}">
                <a16:creationId xmlns:a16="http://schemas.microsoft.com/office/drawing/2014/main" id="{9D33AD9F-982B-8A5D-4D4D-7CEF63BC97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81072" y="2642936"/>
            <a:ext cx="1211179" cy="1211179"/>
          </a:xfrm>
          <a:prstGeom prst="rect">
            <a:avLst/>
          </a:prstGeom>
        </p:spPr>
      </p:pic>
    </p:spTree>
    <p:extLst>
      <p:ext uri="{BB962C8B-B14F-4D97-AF65-F5344CB8AC3E}">
        <p14:creationId xmlns:p14="http://schemas.microsoft.com/office/powerpoint/2010/main" val="510360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9207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Schrijf je referenties duidelijk </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01</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9" y="3525589"/>
            <a:ext cx="8165432"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Schrijf je lijst met referenten op een aparte pagina of onderaan je cv. Scheid de contactgegevens van elke referent met een regel voor de duidelijkheid. Zorg ervoor dat u de officiële titel van uw referent naast hun naam zet. Beschrijf de relatie met uw referent, bijvoorbeeld 'Voormalig manager'.</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E6C8C7"/>
            </a:solidFill>
            <a:prstDash val="sysDash"/>
          </a:ln>
        </p:spPr>
        <p:style>
          <a:lnRef idx="1">
            <a:schemeClr val="accent1"/>
          </a:lnRef>
          <a:fillRef idx="0">
            <a:schemeClr val="accent1"/>
          </a:fillRef>
          <a:effectRef idx="0">
            <a:schemeClr val="accent1"/>
          </a:effectRef>
          <a:fontRef idx="minor">
            <a:schemeClr val="tx1"/>
          </a:fontRef>
        </p:style>
      </p:cxnSp>
      <p:pic>
        <p:nvPicPr>
          <p:cNvPr id="2" name="Graphic 1" descr="Signature outline">
            <a:extLst>
              <a:ext uri="{FF2B5EF4-FFF2-40B4-BE49-F238E27FC236}">
                <a16:creationId xmlns:a16="http://schemas.microsoft.com/office/drawing/2014/main" id="{1F647106-AE80-63E2-F54C-8B02415A54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958" y="4487778"/>
            <a:ext cx="1772652" cy="1772652"/>
          </a:xfrm>
          <a:prstGeom prst="rect">
            <a:avLst/>
          </a:prstGeom>
        </p:spPr>
      </p:pic>
    </p:spTree>
    <p:extLst>
      <p:ext uri="{BB962C8B-B14F-4D97-AF65-F5344CB8AC3E}">
        <p14:creationId xmlns:p14="http://schemas.microsoft.com/office/powerpoint/2010/main" val="2051692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798095" cy="920712"/>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Schrijf het in volgorde van belangrijkheid </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02</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9" y="3525589"/>
            <a:ext cx="7603957"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Vermeld je referenties in aflopende volgorde, te beginnen met de persoon van wie je denkt dat hij of zij je de meest positieve aanbeveling zal geven. Probeer minimaal twee referenten op te nemen. Als je solliciteert naar een functie op topniveau, zorg dan dat je vijf tot zes referenties hebt om je sollicitatie te ondersteunen.</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84BFA4"/>
            </a:solidFill>
            <a:prstDash val="sysDash"/>
          </a:ln>
        </p:spPr>
        <p:style>
          <a:lnRef idx="1">
            <a:schemeClr val="accent1"/>
          </a:lnRef>
          <a:fillRef idx="0">
            <a:schemeClr val="accent1"/>
          </a:fillRef>
          <a:effectRef idx="0">
            <a:schemeClr val="accent1"/>
          </a:effectRef>
          <a:fontRef idx="minor">
            <a:schemeClr val="tx1"/>
          </a:fontRef>
        </p:style>
      </p:cxnSp>
      <p:pic>
        <p:nvPicPr>
          <p:cNvPr id="3" name="Graphic 2" descr="List outline">
            <a:extLst>
              <a:ext uri="{FF2B5EF4-FFF2-40B4-BE49-F238E27FC236}">
                <a16:creationId xmlns:a16="http://schemas.microsoft.com/office/drawing/2014/main" id="{F00D98EE-7EBE-5085-A82F-5A72B26488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7832" y="4263189"/>
            <a:ext cx="1949116" cy="1949116"/>
          </a:xfrm>
          <a:prstGeom prst="rect">
            <a:avLst/>
          </a:prstGeom>
        </p:spPr>
      </p:pic>
    </p:spTree>
    <p:extLst>
      <p:ext uri="{BB962C8B-B14F-4D97-AF65-F5344CB8AC3E}">
        <p14:creationId xmlns:p14="http://schemas.microsoft.com/office/powerpoint/2010/main" val="860055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4">
            <a:extLst>
              <a:ext uri="{FF2B5EF4-FFF2-40B4-BE49-F238E27FC236}">
                <a16:creationId xmlns:a16="http://schemas.microsoft.com/office/drawing/2014/main" id="{B17EC22C-1BC3-0B17-976E-E8408F2378C3}"/>
              </a:ext>
            </a:extLst>
          </p:cNvPr>
          <p:cNvSpPr/>
          <p:nvPr/>
        </p:nvSpPr>
        <p:spPr>
          <a:xfrm rot="4967076">
            <a:off x="2076600" y="-573093"/>
            <a:ext cx="2125880" cy="2191947"/>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3416968" y="2159372"/>
            <a:ext cx="7972927" cy="11613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Weet dat het niet verplicht is om referenties in je CV op te nemen </a:t>
            </a: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3">
            <a:extLst>
              <a:ext uri="{FF2B5EF4-FFF2-40B4-BE49-F238E27FC236}">
                <a16:creationId xmlns:a16="http://schemas.microsoft.com/office/drawing/2014/main" id="{D66A2CC6-15D3-D65C-8483-D3040E035CB8}"/>
              </a:ext>
            </a:extLst>
          </p:cNvPr>
          <p:cNvSpPr txBox="1">
            <a:spLocks/>
          </p:cNvSpPr>
          <p:nvPr/>
        </p:nvSpPr>
        <p:spPr>
          <a:xfrm>
            <a:off x="2706545" y="378324"/>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000" dirty="0">
                <a:latin typeface="Calibri" panose="020F0502020204030204" pitchFamily="34" charset="0"/>
                <a:cs typeface="Calibri" panose="020F0502020204030204" pitchFamily="34" charset="0"/>
              </a:rPr>
              <a:t>03</a:t>
            </a: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3416969" y="3525589"/>
            <a:ext cx="7603957"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Het is niet verplicht om referenties op je cv te zetten. Je kunt wachten tot een potentiële werkgever je rechtstreeks om referenties vraagt. Als je niet zeker weet wie je als referentie moet gebruiken, kun je onderaan je cv schrijven 'Referenties op aanvraag'.</a:t>
            </a:r>
          </a:p>
          <a:p>
            <a:pPr marL="0" indent="0">
              <a:lnSpc>
                <a:spcPts val="2760"/>
              </a:lnSpc>
              <a:spcBef>
                <a:spcPts val="0"/>
              </a:spcBef>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a:off x="3108688" y="1774100"/>
            <a:ext cx="0" cy="4768904"/>
          </a:xfrm>
          <a:prstGeom prst="line">
            <a:avLst/>
          </a:prstGeom>
          <a:ln w="28575">
            <a:solidFill>
              <a:srgbClr val="B6D1E1"/>
            </a:solidFill>
            <a:prstDash val="sysDash"/>
          </a:ln>
        </p:spPr>
        <p:style>
          <a:lnRef idx="1">
            <a:schemeClr val="accent1"/>
          </a:lnRef>
          <a:fillRef idx="0">
            <a:schemeClr val="accent1"/>
          </a:fillRef>
          <a:effectRef idx="0">
            <a:schemeClr val="accent1"/>
          </a:effectRef>
          <a:fontRef idx="minor">
            <a:schemeClr val="tx1"/>
          </a:fontRef>
        </p:style>
      </p:cxnSp>
      <p:pic>
        <p:nvPicPr>
          <p:cNvPr id="4" name="Graphic 3" descr="No sign outline">
            <a:extLst>
              <a:ext uri="{FF2B5EF4-FFF2-40B4-BE49-F238E27FC236}">
                <a16:creationId xmlns:a16="http://schemas.microsoft.com/office/drawing/2014/main" id="{0FBB7871-C49F-5EDB-F13A-E948E31BD5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9493" y="4150893"/>
            <a:ext cx="1965160" cy="1965160"/>
          </a:xfrm>
          <a:prstGeom prst="rect">
            <a:avLst/>
          </a:prstGeom>
        </p:spPr>
      </p:pic>
    </p:spTree>
    <p:extLst>
      <p:ext uri="{BB962C8B-B14F-4D97-AF65-F5344CB8AC3E}">
        <p14:creationId xmlns:p14="http://schemas.microsoft.com/office/powerpoint/2010/main" val="2538535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797114" y="895479"/>
            <a:ext cx="6534127"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Wanneer referenties geven</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797114" y="2229853"/>
            <a:ext cx="9181075" cy="2313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Je kunt gevraagd worden om je referenties vooraf te geven wanneer je solliciteert of tijdens de sollicitatieprocedure. Een andere mogelijkheid is dat de werkgever je sollicitatiebrief, cv en referenties opvraagt als onderdeel van de sollicitatieprocedure. Vaak geven potentiële werkgevers er de voorkeur aan om zelf contact op te nemen met je referenten om er zeker van te zijn dat je een objectief antwoord krijgt.</a:t>
            </a:r>
          </a:p>
          <a:p>
            <a:pPr marL="0" indent="0">
              <a:lnSpc>
                <a:spcPts val="2760"/>
              </a:lnSpc>
              <a:spcBef>
                <a:spcPts val="0"/>
              </a:spcBef>
              <a:buNone/>
            </a:pPr>
            <a:endPar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Je wilt je referenties altijd bij de hand hebben en ze op verzoek kunnen overhandigen. Neem een kopie van de contactgegevens van je referenten mee om tijdens je sollicitatiegesprek aan bedrijven te geven als daarom wordt gevraagd.</a:t>
            </a:r>
          </a:p>
          <a:p>
            <a:pPr marL="0" indent="0">
              <a:lnSpc>
                <a:spcPts val="2760"/>
              </a:lnSpc>
              <a:spcBef>
                <a:spcPts val="0"/>
              </a:spcBef>
              <a:buNone/>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473049" y="1809005"/>
            <a:ext cx="8510530"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a:off x="10832274" y="3400927"/>
            <a:ext cx="2354335" cy="242750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grpSp>
        <p:nvGrpSpPr>
          <p:cNvPr id="5" name="Graphic 3">
            <a:extLst>
              <a:ext uri="{FF2B5EF4-FFF2-40B4-BE49-F238E27FC236}">
                <a16:creationId xmlns:a16="http://schemas.microsoft.com/office/drawing/2014/main" id="{3E1348FF-B745-FBDF-0520-7DC47A706ADC}"/>
              </a:ext>
            </a:extLst>
          </p:cNvPr>
          <p:cNvGrpSpPr/>
          <p:nvPr/>
        </p:nvGrpSpPr>
        <p:grpSpPr>
          <a:xfrm>
            <a:off x="10395255" y="507650"/>
            <a:ext cx="1078826" cy="1564870"/>
            <a:chOff x="3133266" y="2189179"/>
            <a:chExt cx="1078826" cy="1564870"/>
          </a:xfrm>
          <a:solidFill>
            <a:srgbClr val="B6D1E1"/>
          </a:solidFill>
        </p:grpSpPr>
        <p:sp>
          <p:nvSpPr>
            <p:cNvPr id="7" name="Freeform 6">
              <a:extLst>
                <a:ext uri="{FF2B5EF4-FFF2-40B4-BE49-F238E27FC236}">
                  <a16:creationId xmlns:a16="http://schemas.microsoft.com/office/drawing/2014/main" id="{39BA7B85-71C9-A7C1-39EE-902B7D08FE67}"/>
                </a:ext>
              </a:extLst>
            </p:cNvPr>
            <p:cNvSpPr/>
            <p:nvPr/>
          </p:nvSpPr>
          <p:spPr>
            <a:xfrm>
              <a:off x="3133266" y="2189179"/>
              <a:ext cx="1078826" cy="1564870"/>
            </a:xfrm>
            <a:custGeom>
              <a:avLst/>
              <a:gdLst>
                <a:gd name="connsiteX0" fmla="*/ 58022 w 1078826"/>
                <a:gd name="connsiteY0" fmla="*/ 1564870 h 1564870"/>
                <a:gd name="connsiteX1" fmla="*/ 1913 w 1078826"/>
                <a:gd name="connsiteY1" fmla="*/ 1506228 h 1564870"/>
                <a:gd name="connsiteX2" fmla="*/ 0 w 1078826"/>
                <a:gd name="connsiteY2" fmla="*/ 1485192 h 1564870"/>
                <a:gd name="connsiteX3" fmla="*/ 0 w 1078826"/>
                <a:gd name="connsiteY3" fmla="*/ 152344 h 1564870"/>
                <a:gd name="connsiteX4" fmla="*/ 153663 w 1078826"/>
                <a:gd name="connsiteY4" fmla="*/ 0 h 1564870"/>
                <a:gd name="connsiteX5" fmla="*/ 933453 w 1078826"/>
                <a:gd name="connsiteY5" fmla="*/ 0 h 1564870"/>
                <a:gd name="connsiteX6" fmla="*/ 947480 w 1078826"/>
                <a:gd name="connsiteY6" fmla="*/ 0 h 1564870"/>
                <a:gd name="connsiteX7" fmla="*/ 968521 w 1078826"/>
                <a:gd name="connsiteY7" fmla="*/ 24222 h 1564870"/>
                <a:gd name="connsiteX8" fmla="*/ 948118 w 1078826"/>
                <a:gd name="connsiteY8" fmla="*/ 47807 h 1564870"/>
                <a:gd name="connsiteX9" fmla="*/ 931540 w 1078826"/>
                <a:gd name="connsiteY9" fmla="*/ 47807 h 1564870"/>
                <a:gd name="connsiteX10" fmla="*/ 151750 w 1078826"/>
                <a:gd name="connsiteY10" fmla="*/ 47807 h 1564870"/>
                <a:gd name="connsiteX11" fmla="*/ 49733 w 1078826"/>
                <a:gd name="connsiteY11" fmla="*/ 145332 h 1564870"/>
                <a:gd name="connsiteX12" fmla="*/ 144736 w 1078826"/>
                <a:gd name="connsiteY12" fmla="*/ 243495 h 1564870"/>
                <a:gd name="connsiteX13" fmla="*/ 253767 w 1078826"/>
                <a:gd name="connsiteY13" fmla="*/ 243495 h 1564870"/>
                <a:gd name="connsiteX14" fmla="*/ 897110 w 1078826"/>
                <a:gd name="connsiteY14" fmla="*/ 243495 h 1564870"/>
                <a:gd name="connsiteX15" fmla="*/ 981273 w 1078826"/>
                <a:gd name="connsiteY15" fmla="*/ 326997 h 1564870"/>
                <a:gd name="connsiteX16" fmla="*/ 981273 w 1078826"/>
                <a:gd name="connsiteY16" fmla="*/ 1360258 h 1564870"/>
                <a:gd name="connsiteX17" fmla="*/ 981273 w 1078826"/>
                <a:gd name="connsiteY17" fmla="*/ 1380018 h 1564870"/>
                <a:gd name="connsiteX18" fmla="*/ 1007415 w 1078826"/>
                <a:gd name="connsiteY18" fmla="*/ 1380018 h 1564870"/>
                <a:gd name="connsiteX19" fmla="*/ 1029731 w 1078826"/>
                <a:gd name="connsiteY19" fmla="*/ 1357071 h 1564870"/>
                <a:gd name="connsiteX20" fmla="*/ 1029731 w 1078826"/>
                <a:gd name="connsiteY20" fmla="*/ 1343048 h 1564870"/>
                <a:gd name="connsiteX21" fmla="*/ 1029731 w 1078826"/>
                <a:gd name="connsiteY21" fmla="*/ 207799 h 1564870"/>
                <a:gd name="connsiteX22" fmla="*/ 990838 w 1078826"/>
                <a:gd name="connsiteY22" fmla="*/ 170192 h 1564870"/>
                <a:gd name="connsiteX23" fmla="*/ 218698 w 1078826"/>
                <a:gd name="connsiteY23" fmla="*/ 170192 h 1564870"/>
                <a:gd name="connsiteX24" fmla="*/ 207859 w 1078826"/>
                <a:gd name="connsiteY24" fmla="*/ 170192 h 1564870"/>
                <a:gd name="connsiteX25" fmla="*/ 171516 w 1078826"/>
                <a:gd name="connsiteY25" fmla="*/ 145332 h 1564870"/>
                <a:gd name="connsiteX26" fmla="*/ 207222 w 1078826"/>
                <a:gd name="connsiteY26" fmla="*/ 121110 h 1564870"/>
                <a:gd name="connsiteX27" fmla="*/ 610188 w 1078826"/>
                <a:gd name="connsiteY27" fmla="*/ 121110 h 1564870"/>
                <a:gd name="connsiteX28" fmla="*/ 995938 w 1078826"/>
                <a:gd name="connsiteY28" fmla="*/ 121110 h 1564870"/>
                <a:gd name="connsiteX29" fmla="*/ 1078189 w 1078826"/>
                <a:gd name="connsiteY29" fmla="*/ 203338 h 1564870"/>
                <a:gd name="connsiteX30" fmla="*/ 1078827 w 1078826"/>
                <a:gd name="connsiteY30" fmla="*/ 1341773 h 1564870"/>
                <a:gd name="connsiteX31" fmla="*/ 991475 w 1078826"/>
                <a:gd name="connsiteY31" fmla="*/ 1429099 h 1564870"/>
                <a:gd name="connsiteX32" fmla="*/ 979998 w 1078826"/>
                <a:gd name="connsiteY32" fmla="*/ 1429099 h 1564870"/>
                <a:gd name="connsiteX33" fmla="*/ 979998 w 1078826"/>
                <a:gd name="connsiteY33" fmla="*/ 1469894 h 1564870"/>
                <a:gd name="connsiteX34" fmla="*/ 921338 w 1078826"/>
                <a:gd name="connsiteY34" fmla="*/ 1563595 h 1564870"/>
                <a:gd name="connsiteX35" fmla="*/ 57384 w 1078826"/>
                <a:gd name="connsiteY35" fmla="*/ 1563595 h 1564870"/>
                <a:gd name="connsiteX36" fmla="*/ 49095 w 1078826"/>
                <a:gd name="connsiteY36" fmla="*/ 255606 h 1564870"/>
                <a:gd name="connsiteX37" fmla="*/ 49095 w 1078826"/>
                <a:gd name="connsiteY37" fmla="*/ 274729 h 1564870"/>
                <a:gd name="connsiteX38" fmla="*/ 49095 w 1078826"/>
                <a:gd name="connsiteY38" fmla="*/ 1478818 h 1564870"/>
                <a:gd name="connsiteX39" fmla="*/ 86077 w 1078826"/>
                <a:gd name="connsiteY39" fmla="*/ 1515789 h 1564870"/>
                <a:gd name="connsiteX40" fmla="*/ 894559 w 1078826"/>
                <a:gd name="connsiteY40" fmla="*/ 1515789 h 1564870"/>
                <a:gd name="connsiteX41" fmla="*/ 931540 w 1078826"/>
                <a:gd name="connsiteY41" fmla="*/ 1478818 h 1564870"/>
                <a:gd name="connsiteX42" fmla="*/ 931540 w 1078826"/>
                <a:gd name="connsiteY42" fmla="*/ 329547 h 1564870"/>
                <a:gd name="connsiteX43" fmla="*/ 894559 w 1078826"/>
                <a:gd name="connsiteY43" fmla="*/ 292577 h 1564870"/>
                <a:gd name="connsiteX44" fmla="*/ 174704 w 1078826"/>
                <a:gd name="connsiteY44" fmla="*/ 292577 h 1564870"/>
                <a:gd name="connsiteX45" fmla="*/ 49095 w 1078826"/>
                <a:gd name="connsiteY45" fmla="*/ 254969 h 156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826" h="1564870">
                  <a:moveTo>
                    <a:pt x="58022" y="1564870"/>
                  </a:moveTo>
                  <a:cubicBezTo>
                    <a:pt x="29967" y="1554672"/>
                    <a:pt x="8289" y="1537461"/>
                    <a:pt x="1913" y="1506228"/>
                  </a:cubicBezTo>
                  <a:cubicBezTo>
                    <a:pt x="638" y="1499216"/>
                    <a:pt x="0" y="1492204"/>
                    <a:pt x="0" y="1485192"/>
                  </a:cubicBezTo>
                  <a:cubicBezTo>
                    <a:pt x="0" y="1040910"/>
                    <a:pt x="0" y="596627"/>
                    <a:pt x="0" y="152344"/>
                  </a:cubicBezTo>
                  <a:cubicBezTo>
                    <a:pt x="0" y="62467"/>
                    <a:pt x="63760" y="0"/>
                    <a:pt x="153663" y="0"/>
                  </a:cubicBezTo>
                  <a:cubicBezTo>
                    <a:pt x="413805" y="0"/>
                    <a:pt x="673311" y="0"/>
                    <a:pt x="933453" y="0"/>
                  </a:cubicBezTo>
                  <a:cubicBezTo>
                    <a:pt x="937916" y="0"/>
                    <a:pt x="943017" y="0"/>
                    <a:pt x="947480" y="0"/>
                  </a:cubicBezTo>
                  <a:cubicBezTo>
                    <a:pt x="960870" y="2550"/>
                    <a:pt x="968521" y="10836"/>
                    <a:pt x="968521" y="24222"/>
                  </a:cubicBezTo>
                  <a:cubicBezTo>
                    <a:pt x="968521" y="36970"/>
                    <a:pt x="960870" y="45257"/>
                    <a:pt x="948118" y="47807"/>
                  </a:cubicBezTo>
                  <a:cubicBezTo>
                    <a:pt x="943017" y="49081"/>
                    <a:pt x="936641" y="47807"/>
                    <a:pt x="931540" y="47807"/>
                  </a:cubicBezTo>
                  <a:cubicBezTo>
                    <a:pt x="671398" y="47807"/>
                    <a:pt x="411893" y="47807"/>
                    <a:pt x="151750" y="47807"/>
                  </a:cubicBezTo>
                  <a:cubicBezTo>
                    <a:pt x="93728" y="47807"/>
                    <a:pt x="49733" y="89876"/>
                    <a:pt x="49733" y="145332"/>
                  </a:cubicBezTo>
                  <a:cubicBezTo>
                    <a:pt x="49733" y="198238"/>
                    <a:pt x="91815" y="242220"/>
                    <a:pt x="144736" y="243495"/>
                  </a:cubicBezTo>
                  <a:cubicBezTo>
                    <a:pt x="181080" y="244133"/>
                    <a:pt x="217423" y="243495"/>
                    <a:pt x="253767" y="243495"/>
                  </a:cubicBezTo>
                  <a:cubicBezTo>
                    <a:pt x="468002" y="243495"/>
                    <a:pt x="682875" y="243495"/>
                    <a:pt x="897110" y="243495"/>
                  </a:cubicBezTo>
                  <a:cubicBezTo>
                    <a:pt x="952581" y="243495"/>
                    <a:pt x="981273" y="272179"/>
                    <a:pt x="981273" y="326997"/>
                  </a:cubicBezTo>
                  <a:cubicBezTo>
                    <a:pt x="981273" y="671205"/>
                    <a:pt x="981273" y="1016050"/>
                    <a:pt x="981273" y="1360258"/>
                  </a:cubicBezTo>
                  <a:lnTo>
                    <a:pt x="981273" y="1380018"/>
                  </a:lnTo>
                  <a:cubicBezTo>
                    <a:pt x="990838" y="1380018"/>
                    <a:pt x="999126" y="1380655"/>
                    <a:pt x="1007415" y="1380018"/>
                  </a:cubicBezTo>
                  <a:cubicBezTo>
                    <a:pt x="1020805" y="1378743"/>
                    <a:pt x="1028456" y="1370457"/>
                    <a:pt x="1029731" y="1357071"/>
                  </a:cubicBezTo>
                  <a:cubicBezTo>
                    <a:pt x="1029731" y="1352609"/>
                    <a:pt x="1029731" y="1348147"/>
                    <a:pt x="1029731" y="1343048"/>
                  </a:cubicBezTo>
                  <a:cubicBezTo>
                    <a:pt x="1029731" y="964419"/>
                    <a:pt x="1029731" y="585791"/>
                    <a:pt x="1029731" y="207799"/>
                  </a:cubicBezTo>
                  <a:cubicBezTo>
                    <a:pt x="1029731" y="175928"/>
                    <a:pt x="1023355" y="170192"/>
                    <a:pt x="990838" y="170192"/>
                  </a:cubicBezTo>
                  <a:cubicBezTo>
                    <a:pt x="733245" y="170192"/>
                    <a:pt x="476291" y="170192"/>
                    <a:pt x="218698" y="170192"/>
                  </a:cubicBezTo>
                  <a:cubicBezTo>
                    <a:pt x="-38894" y="170192"/>
                    <a:pt x="211685" y="170192"/>
                    <a:pt x="207859" y="170192"/>
                  </a:cubicBezTo>
                  <a:cubicBezTo>
                    <a:pt x="182992" y="170192"/>
                    <a:pt x="171516" y="161905"/>
                    <a:pt x="171516" y="145332"/>
                  </a:cubicBezTo>
                  <a:cubicBezTo>
                    <a:pt x="171516" y="128759"/>
                    <a:pt x="182992" y="121110"/>
                    <a:pt x="207222" y="121110"/>
                  </a:cubicBezTo>
                  <a:cubicBezTo>
                    <a:pt x="341756" y="121110"/>
                    <a:pt x="475653" y="121110"/>
                    <a:pt x="610188" y="121110"/>
                  </a:cubicBezTo>
                  <a:cubicBezTo>
                    <a:pt x="738984" y="121110"/>
                    <a:pt x="867780" y="121110"/>
                    <a:pt x="995938" y="121110"/>
                  </a:cubicBezTo>
                  <a:cubicBezTo>
                    <a:pt x="1048859" y="121110"/>
                    <a:pt x="1078189" y="150431"/>
                    <a:pt x="1078189" y="203338"/>
                  </a:cubicBezTo>
                  <a:cubicBezTo>
                    <a:pt x="1078189" y="582604"/>
                    <a:pt x="1078189" y="962507"/>
                    <a:pt x="1078827" y="1341773"/>
                  </a:cubicBezTo>
                  <a:cubicBezTo>
                    <a:pt x="1078827" y="1399141"/>
                    <a:pt x="1040571" y="1434199"/>
                    <a:pt x="991475" y="1429099"/>
                  </a:cubicBezTo>
                  <a:cubicBezTo>
                    <a:pt x="988287" y="1429099"/>
                    <a:pt x="985099" y="1429099"/>
                    <a:pt x="979998" y="1429099"/>
                  </a:cubicBezTo>
                  <a:cubicBezTo>
                    <a:pt x="979998" y="1443123"/>
                    <a:pt x="979361" y="1456509"/>
                    <a:pt x="979998" y="1469894"/>
                  </a:cubicBezTo>
                  <a:cubicBezTo>
                    <a:pt x="983824" y="1515789"/>
                    <a:pt x="965971" y="1547660"/>
                    <a:pt x="921338" y="1563595"/>
                  </a:cubicBezTo>
                  <a:lnTo>
                    <a:pt x="57384" y="1563595"/>
                  </a:lnTo>
                  <a:close/>
                  <a:moveTo>
                    <a:pt x="49095" y="255606"/>
                  </a:moveTo>
                  <a:lnTo>
                    <a:pt x="49095" y="274729"/>
                  </a:lnTo>
                  <a:cubicBezTo>
                    <a:pt x="49095" y="676304"/>
                    <a:pt x="49095" y="1077880"/>
                    <a:pt x="49095" y="1478818"/>
                  </a:cubicBezTo>
                  <a:cubicBezTo>
                    <a:pt x="49095" y="1508777"/>
                    <a:pt x="55471" y="1515789"/>
                    <a:pt x="86077" y="1515789"/>
                  </a:cubicBezTo>
                  <a:cubicBezTo>
                    <a:pt x="355783" y="1515789"/>
                    <a:pt x="625490" y="1515789"/>
                    <a:pt x="894559" y="1515789"/>
                  </a:cubicBezTo>
                  <a:cubicBezTo>
                    <a:pt x="924526" y="1515789"/>
                    <a:pt x="931540" y="1509415"/>
                    <a:pt x="931540" y="1478818"/>
                  </a:cubicBezTo>
                  <a:cubicBezTo>
                    <a:pt x="931540" y="1095728"/>
                    <a:pt x="931540" y="712637"/>
                    <a:pt x="931540" y="329547"/>
                  </a:cubicBezTo>
                  <a:cubicBezTo>
                    <a:pt x="931540" y="299588"/>
                    <a:pt x="925164" y="292577"/>
                    <a:pt x="894559" y="292577"/>
                  </a:cubicBezTo>
                  <a:cubicBezTo>
                    <a:pt x="654820" y="292577"/>
                    <a:pt x="414443" y="292577"/>
                    <a:pt x="174704" y="292577"/>
                  </a:cubicBezTo>
                  <a:cubicBezTo>
                    <a:pt x="129434" y="292577"/>
                    <a:pt x="87352" y="287477"/>
                    <a:pt x="49095" y="254969"/>
                  </a:cubicBezTo>
                  <a:close/>
                </a:path>
              </a:pathLst>
            </a:custGeom>
            <a:grpFill/>
            <a:ln w="6376" cap="flat">
              <a:solidFill>
                <a:srgbClr val="B6D1E1"/>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49DE0E-4046-4169-6584-B25A24D1098D}"/>
                </a:ext>
              </a:extLst>
            </p:cNvPr>
            <p:cNvSpPr/>
            <p:nvPr/>
          </p:nvSpPr>
          <p:spPr>
            <a:xfrm>
              <a:off x="3304781" y="2971933"/>
              <a:ext cx="636967" cy="415598"/>
            </a:xfrm>
            <a:custGeom>
              <a:avLst/>
              <a:gdLst>
                <a:gd name="connsiteX0" fmla="*/ 318165 w 636967"/>
                <a:gd name="connsiteY0" fmla="*/ 414962 h 415598"/>
                <a:gd name="connsiteX1" fmla="*/ 80976 w 636967"/>
                <a:gd name="connsiteY1" fmla="*/ 414962 h 415598"/>
                <a:gd name="connsiteX2" fmla="*/ 0 w 636967"/>
                <a:gd name="connsiteY2" fmla="*/ 334646 h 415598"/>
                <a:gd name="connsiteX3" fmla="*/ 0 w 636967"/>
                <a:gd name="connsiteY3" fmla="*/ 79678 h 415598"/>
                <a:gd name="connsiteX4" fmla="*/ 80338 w 636967"/>
                <a:gd name="connsiteY4" fmla="*/ 0 h 415598"/>
                <a:gd name="connsiteX5" fmla="*/ 557904 w 636967"/>
                <a:gd name="connsiteY5" fmla="*/ 0 h 415598"/>
                <a:gd name="connsiteX6" fmla="*/ 636967 w 636967"/>
                <a:gd name="connsiteY6" fmla="*/ 79040 h 415598"/>
                <a:gd name="connsiteX7" fmla="*/ 636967 w 636967"/>
                <a:gd name="connsiteY7" fmla="*/ 337196 h 415598"/>
                <a:gd name="connsiteX8" fmla="*/ 558541 w 636967"/>
                <a:gd name="connsiteY8" fmla="*/ 415599 h 415598"/>
                <a:gd name="connsiteX9" fmla="*/ 318165 w 636967"/>
                <a:gd name="connsiteY9" fmla="*/ 415599 h 415598"/>
                <a:gd name="connsiteX10" fmla="*/ 318802 w 636967"/>
                <a:gd name="connsiteY10" fmla="*/ 48444 h 415598"/>
                <a:gd name="connsiteX11" fmla="*/ 82889 w 636967"/>
                <a:gd name="connsiteY11" fmla="*/ 48444 h 415598"/>
                <a:gd name="connsiteX12" fmla="*/ 49096 w 636967"/>
                <a:gd name="connsiteY12" fmla="*/ 82227 h 415598"/>
                <a:gd name="connsiteX13" fmla="*/ 49096 w 636967"/>
                <a:gd name="connsiteY13" fmla="*/ 332734 h 415598"/>
                <a:gd name="connsiteX14" fmla="*/ 82889 w 636967"/>
                <a:gd name="connsiteY14" fmla="*/ 366517 h 415598"/>
                <a:gd name="connsiteX15" fmla="*/ 554716 w 636967"/>
                <a:gd name="connsiteY15" fmla="*/ 366517 h 415598"/>
                <a:gd name="connsiteX16" fmla="*/ 588509 w 636967"/>
                <a:gd name="connsiteY16" fmla="*/ 332734 h 415598"/>
                <a:gd name="connsiteX17" fmla="*/ 588509 w 636967"/>
                <a:gd name="connsiteY17" fmla="*/ 82227 h 415598"/>
                <a:gd name="connsiteX18" fmla="*/ 554716 w 636967"/>
                <a:gd name="connsiteY18" fmla="*/ 48444 h 415598"/>
                <a:gd name="connsiteX19" fmla="*/ 318802 w 636967"/>
                <a:gd name="connsiteY19" fmla="*/ 48444 h 41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6967" h="415598">
                  <a:moveTo>
                    <a:pt x="318165" y="414962"/>
                  </a:moveTo>
                  <a:cubicBezTo>
                    <a:pt x="239102" y="414962"/>
                    <a:pt x="160039" y="414962"/>
                    <a:pt x="80976" y="414962"/>
                  </a:cubicBezTo>
                  <a:cubicBezTo>
                    <a:pt x="29967" y="414962"/>
                    <a:pt x="0" y="385003"/>
                    <a:pt x="0" y="334646"/>
                  </a:cubicBezTo>
                  <a:cubicBezTo>
                    <a:pt x="0" y="249869"/>
                    <a:pt x="0" y="164455"/>
                    <a:pt x="0" y="79678"/>
                  </a:cubicBezTo>
                  <a:cubicBezTo>
                    <a:pt x="0" y="29959"/>
                    <a:pt x="29967" y="0"/>
                    <a:pt x="80338" y="0"/>
                  </a:cubicBezTo>
                  <a:cubicBezTo>
                    <a:pt x="239739" y="0"/>
                    <a:pt x="398503" y="0"/>
                    <a:pt x="557904" y="0"/>
                  </a:cubicBezTo>
                  <a:cubicBezTo>
                    <a:pt x="607000" y="0"/>
                    <a:pt x="636967" y="30596"/>
                    <a:pt x="636967" y="79040"/>
                  </a:cubicBezTo>
                  <a:cubicBezTo>
                    <a:pt x="636967" y="165092"/>
                    <a:pt x="636967" y="251144"/>
                    <a:pt x="636967" y="337196"/>
                  </a:cubicBezTo>
                  <a:cubicBezTo>
                    <a:pt x="636967" y="385003"/>
                    <a:pt x="606362" y="415599"/>
                    <a:pt x="558541" y="415599"/>
                  </a:cubicBezTo>
                  <a:cubicBezTo>
                    <a:pt x="478203" y="415599"/>
                    <a:pt x="398503" y="415599"/>
                    <a:pt x="318165" y="415599"/>
                  </a:cubicBezTo>
                  <a:close/>
                  <a:moveTo>
                    <a:pt x="318802" y="48444"/>
                  </a:moveTo>
                  <a:cubicBezTo>
                    <a:pt x="240377" y="48444"/>
                    <a:pt x="161314" y="48444"/>
                    <a:pt x="82889" y="48444"/>
                  </a:cubicBezTo>
                  <a:cubicBezTo>
                    <a:pt x="56747" y="48444"/>
                    <a:pt x="49096" y="56093"/>
                    <a:pt x="49096" y="82227"/>
                  </a:cubicBezTo>
                  <a:cubicBezTo>
                    <a:pt x="49096" y="165730"/>
                    <a:pt x="49096" y="249232"/>
                    <a:pt x="49096" y="332734"/>
                  </a:cubicBezTo>
                  <a:cubicBezTo>
                    <a:pt x="49096" y="358868"/>
                    <a:pt x="56747" y="366517"/>
                    <a:pt x="82889" y="366517"/>
                  </a:cubicBezTo>
                  <a:cubicBezTo>
                    <a:pt x="240377" y="366517"/>
                    <a:pt x="397228" y="366517"/>
                    <a:pt x="554716" y="366517"/>
                  </a:cubicBezTo>
                  <a:cubicBezTo>
                    <a:pt x="580858" y="366517"/>
                    <a:pt x="588509" y="358868"/>
                    <a:pt x="588509" y="332734"/>
                  </a:cubicBezTo>
                  <a:cubicBezTo>
                    <a:pt x="588509" y="249232"/>
                    <a:pt x="588509" y="165730"/>
                    <a:pt x="588509" y="82227"/>
                  </a:cubicBezTo>
                  <a:cubicBezTo>
                    <a:pt x="588509" y="56093"/>
                    <a:pt x="580858" y="48444"/>
                    <a:pt x="554716" y="48444"/>
                  </a:cubicBezTo>
                  <a:cubicBezTo>
                    <a:pt x="476291" y="48444"/>
                    <a:pt x="397228" y="48444"/>
                    <a:pt x="318802" y="48444"/>
                  </a:cubicBezTo>
                  <a:close/>
                </a:path>
              </a:pathLst>
            </a:custGeom>
            <a:grpFill/>
            <a:ln w="6376" cap="flat">
              <a:solidFill>
                <a:srgbClr val="B6D1E1"/>
              </a:solid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3BC9B8C-5A3C-780E-80E4-968147E010A8}"/>
                </a:ext>
              </a:extLst>
            </p:cNvPr>
            <p:cNvSpPr/>
            <p:nvPr/>
          </p:nvSpPr>
          <p:spPr>
            <a:xfrm>
              <a:off x="3305419" y="2580556"/>
              <a:ext cx="194221" cy="293213"/>
            </a:xfrm>
            <a:custGeom>
              <a:avLst/>
              <a:gdLst>
                <a:gd name="connsiteX0" fmla="*/ 129434 w 194221"/>
                <a:gd name="connsiteY0" fmla="*/ 176566 h 293213"/>
                <a:gd name="connsiteX1" fmla="*/ 187456 w 194221"/>
                <a:gd name="connsiteY1" fmla="*/ 249869 h 293213"/>
                <a:gd name="connsiteX2" fmla="*/ 193194 w 194221"/>
                <a:gd name="connsiteY2" fmla="*/ 276004 h 293213"/>
                <a:gd name="connsiteX3" fmla="*/ 174066 w 194221"/>
                <a:gd name="connsiteY3" fmla="*/ 291939 h 293213"/>
                <a:gd name="connsiteX4" fmla="*/ 151112 w 194221"/>
                <a:gd name="connsiteY4" fmla="*/ 281103 h 293213"/>
                <a:gd name="connsiteX5" fmla="*/ 89265 w 194221"/>
                <a:gd name="connsiteY5" fmla="*/ 195688 h 293213"/>
                <a:gd name="connsiteX6" fmla="*/ 49733 w 194221"/>
                <a:gd name="connsiteY6" fmla="*/ 180390 h 293213"/>
                <a:gd name="connsiteX7" fmla="*/ 49095 w 194221"/>
                <a:gd name="connsiteY7" fmla="*/ 192501 h 293213"/>
                <a:gd name="connsiteX8" fmla="*/ 49095 w 194221"/>
                <a:gd name="connsiteY8" fmla="*/ 261343 h 293213"/>
                <a:gd name="connsiteX9" fmla="*/ 24229 w 194221"/>
                <a:gd name="connsiteY9" fmla="*/ 293214 h 293213"/>
                <a:gd name="connsiteX10" fmla="*/ 0 w 194221"/>
                <a:gd name="connsiteY10" fmla="*/ 261980 h 293213"/>
                <a:gd name="connsiteX11" fmla="*/ 0 w 194221"/>
                <a:gd name="connsiteY11" fmla="*/ 216086 h 293213"/>
                <a:gd name="connsiteX12" fmla="*/ 0 w 194221"/>
                <a:gd name="connsiteY12" fmla="*/ 33146 h 293213"/>
                <a:gd name="connsiteX13" fmla="*/ 32518 w 194221"/>
                <a:gd name="connsiteY13" fmla="*/ 0 h 293213"/>
                <a:gd name="connsiteX14" fmla="*/ 101379 w 194221"/>
                <a:gd name="connsiteY14" fmla="*/ 0 h 293213"/>
                <a:gd name="connsiteX15" fmla="*/ 192556 w 194221"/>
                <a:gd name="connsiteY15" fmla="*/ 73303 h 293213"/>
                <a:gd name="connsiteX16" fmla="*/ 130071 w 194221"/>
                <a:gd name="connsiteY16" fmla="*/ 177203 h 293213"/>
                <a:gd name="connsiteX17" fmla="*/ 49095 w 194221"/>
                <a:gd name="connsiteY17" fmla="*/ 133859 h 293213"/>
                <a:gd name="connsiteX18" fmla="*/ 110943 w 194221"/>
                <a:gd name="connsiteY18" fmla="*/ 133221 h 293213"/>
                <a:gd name="connsiteX19" fmla="*/ 135172 w 194221"/>
                <a:gd name="connsiteY19" fmla="*/ 117286 h 293213"/>
                <a:gd name="connsiteX20" fmla="*/ 135172 w 194221"/>
                <a:gd name="connsiteY20" fmla="*/ 62467 h 293213"/>
                <a:gd name="connsiteX21" fmla="*/ 112856 w 194221"/>
                <a:gd name="connsiteY21" fmla="*/ 45894 h 293213"/>
                <a:gd name="connsiteX22" fmla="*/ 49095 w 194221"/>
                <a:gd name="connsiteY22" fmla="*/ 45257 h 293213"/>
                <a:gd name="connsiteX23" fmla="*/ 49095 w 194221"/>
                <a:gd name="connsiteY23" fmla="*/ 133859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4221" h="293213">
                  <a:moveTo>
                    <a:pt x="129434" y="176566"/>
                  </a:moveTo>
                  <a:cubicBezTo>
                    <a:pt x="149837" y="201425"/>
                    <a:pt x="168965" y="225010"/>
                    <a:pt x="187456" y="249869"/>
                  </a:cubicBezTo>
                  <a:cubicBezTo>
                    <a:pt x="192556" y="256881"/>
                    <a:pt x="195745" y="268354"/>
                    <a:pt x="193194" y="276004"/>
                  </a:cubicBezTo>
                  <a:cubicBezTo>
                    <a:pt x="191281" y="283015"/>
                    <a:pt x="181080" y="291302"/>
                    <a:pt x="174066" y="291939"/>
                  </a:cubicBezTo>
                  <a:cubicBezTo>
                    <a:pt x="167052" y="292577"/>
                    <a:pt x="156213" y="287477"/>
                    <a:pt x="151112" y="281103"/>
                  </a:cubicBezTo>
                  <a:cubicBezTo>
                    <a:pt x="129434" y="253694"/>
                    <a:pt x="108393" y="225010"/>
                    <a:pt x="89265" y="195688"/>
                  </a:cubicBezTo>
                  <a:cubicBezTo>
                    <a:pt x="79063" y="180390"/>
                    <a:pt x="68224" y="175291"/>
                    <a:pt x="49733" y="180390"/>
                  </a:cubicBezTo>
                  <a:cubicBezTo>
                    <a:pt x="49733" y="184215"/>
                    <a:pt x="49095" y="188039"/>
                    <a:pt x="49095" y="192501"/>
                  </a:cubicBezTo>
                  <a:cubicBezTo>
                    <a:pt x="49095" y="215448"/>
                    <a:pt x="49095" y="238396"/>
                    <a:pt x="49095" y="261343"/>
                  </a:cubicBezTo>
                  <a:cubicBezTo>
                    <a:pt x="49095" y="281740"/>
                    <a:pt x="39531" y="293214"/>
                    <a:pt x="24229" y="293214"/>
                  </a:cubicBezTo>
                  <a:cubicBezTo>
                    <a:pt x="9564" y="293214"/>
                    <a:pt x="638" y="281740"/>
                    <a:pt x="0" y="261980"/>
                  </a:cubicBezTo>
                  <a:cubicBezTo>
                    <a:pt x="0" y="246682"/>
                    <a:pt x="0" y="231384"/>
                    <a:pt x="0" y="216086"/>
                  </a:cubicBezTo>
                  <a:cubicBezTo>
                    <a:pt x="0" y="154893"/>
                    <a:pt x="0" y="93701"/>
                    <a:pt x="0" y="33146"/>
                  </a:cubicBezTo>
                  <a:cubicBezTo>
                    <a:pt x="0" y="8286"/>
                    <a:pt x="7651" y="0"/>
                    <a:pt x="32518" y="0"/>
                  </a:cubicBezTo>
                  <a:cubicBezTo>
                    <a:pt x="55471" y="0"/>
                    <a:pt x="78425" y="0"/>
                    <a:pt x="101379" y="0"/>
                  </a:cubicBezTo>
                  <a:cubicBezTo>
                    <a:pt x="151112" y="0"/>
                    <a:pt x="184268" y="27409"/>
                    <a:pt x="192556" y="73303"/>
                  </a:cubicBezTo>
                  <a:cubicBezTo>
                    <a:pt x="200845" y="121110"/>
                    <a:pt x="177892" y="159993"/>
                    <a:pt x="130071" y="177203"/>
                  </a:cubicBezTo>
                  <a:close/>
                  <a:moveTo>
                    <a:pt x="49095" y="133859"/>
                  </a:moveTo>
                  <a:cubicBezTo>
                    <a:pt x="70137" y="133859"/>
                    <a:pt x="90540" y="135771"/>
                    <a:pt x="110943" y="133221"/>
                  </a:cubicBezTo>
                  <a:cubicBezTo>
                    <a:pt x="119870" y="131946"/>
                    <a:pt x="130071" y="124934"/>
                    <a:pt x="135172" y="117286"/>
                  </a:cubicBezTo>
                  <a:cubicBezTo>
                    <a:pt x="146649" y="100075"/>
                    <a:pt x="146649" y="80315"/>
                    <a:pt x="135172" y="62467"/>
                  </a:cubicBezTo>
                  <a:cubicBezTo>
                    <a:pt x="130709" y="54818"/>
                    <a:pt x="121145" y="47169"/>
                    <a:pt x="112856" y="45894"/>
                  </a:cubicBezTo>
                  <a:cubicBezTo>
                    <a:pt x="91815" y="43345"/>
                    <a:pt x="70774" y="45257"/>
                    <a:pt x="49095" y="45257"/>
                  </a:cubicBezTo>
                  <a:lnTo>
                    <a:pt x="49095" y="133859"/>
                  </a:lnTo>
                  <a:close/>
                </a:path>
              </a:pathLst>
            </a:custGeom>
            <a:grpFill/>
            <a:ln w="6376" cap="flat">
              <a:solidFill>
                <a:srgbClr val="B6D1E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E4AEB9B-262F-55AC-1F52-1538A1D15C5A}"/>
                </a:ext>
              </a:extLst>
            </p:cNvPr>
            <p:cNvSpPr/>
            <p:nvPr/>
          </p:nvSpPr>
          <p:spPr>
            <a:xfrm>
              <a:off x="3549621" y="2580556"/>
              <a:ext cx="171555" cy="293312"/>
            </a:xfrm>
            <a:custGeom>
              <a:avLst/>
              <a:gdLst>
                <a:gd name="connsiteX0" fmla="*/ 47183 w 171555"/>
                <a:gd name="connsiteY0" fmla="*/ 45257 h 293312"/>
                <a:gd name="connsiteX1" fmla="*/ 47183 w 171555"/>
                <a:gd name="connsiteY1" fmla="*/ 123022 h 293312"/>
                <a:gd name="connsiteX2" fmla="*/ 111581 w 171555"/>
                <a:gd name="connsiteY2" fmla="*/ 123022 h 293312"/>
                <a:gd name="connsiteX3" fmla="*/ 140911 w 171555"/>
                <a:gd name="connsiteY3" fmla="*/ 145970 h 293312"/>
                <a:gd name="connsiteX4" fmla="*/ 111581 w 171555"/>
                <a:gd name="connsiteY4" fmla="*/ 167642 h 293312"/>
                <a:gd name="connsiteX5" fmla="*/ 46545 w 171555"/>
                <a:gd name="connsiteY5" fmla="*/ 167642 h 293312"/>
                <a:gd name="connsiteX6" fmla="*/ 46545 w 171555"/>
                <a:gd name="connsiteY6" fmla="*/ 247320 h 293312"/>
                <a:gd name="connsiteX7" fmla="*/ 138998 w 171555"/>
                <a:gd name="connsiteY7" fmla="*/ 247320 h 293312"/>
                <a:gd name="connsiteX8" fmla="*/ 154300 w 171555"/>
                <a:gd name="connsiteY8" fmla="*/ 248594 h 293312"/>
                <a:gd name="connsiteX9" fmla="*/ 171516 w 171555"/>
                <a:gd name="connsiteY9" fmla="*/ 270904 h 293312"/>
                <a:gd name="connsiteX10" fmla="*/ 151750 w 171555"/>
                <a:gd name="connsiteY10" fmla="*/ 292577 h 293312"/>
                <a:gd name="connsiteX11" fmla="*/ 21679 w 171555"/>
                <a:gd name="connsiteY11" fmla="*/ 292577 h 293312"/>
                <a:gd name="connsiteX12" fmla="*/ 0 w 171555"/>
                <a:gd name="connsiteY12" fmla="*/ 268992 h 293312"/>
                <a:gd name="connsiteX13" fmla="*/ 0 w 171555"/>
                <a:gd name="connsiteY13" fmla="*/ 24859 h 293312"/>
                <a:gd name="connsiteX14" fmla="*/ 25504 w 171555"/>
                <a:gd name="connsiteY14" fmla="*/ 0 h 293312"/>
                <a:gd name="connsiteX15" fmla="*/ 143461 w 171555"/>
                <a:gd name="connsiteY15" fmla="*/ 0 h 293312"/>
                <a:gd name="connsiteX16" fmla="*/ 167052 w 171555"/>
                <a:gd name="connsiteY16" fmla="*/ 22947 h 293312"/>
                <a:gd name="connsiteX17" fmla="*/ 142823 w 171555"/>
                <a:gd name="connsiteY17" fmla="*/ 45257 h 293312"/>
                <a:gd name="connsiteX18" fmla="*/ 46545 w 171555"/>
                <a:gd name="connsiteY18" fmla="*/ 45257 h 2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555" h="293312">
                  <a:moveTo>
                    <a:pt x="47183" y="45257"/>
                  </a:moveTo>
                  <a:lnTo>
                    <a:pt x="47183" y="123022"/>
                  </a:lnTo>
                  <a:cubicBezTo>
                    <a:pt x="69499" y="123022"/>
                    <a:pt x="90540" y="123022"/>
                    <a:pt x="111581" y="123022"/>
                  </a:cubicBezTo>
                  <a:cubicBezTo>
                    <a:pt x="131347" y="123022"/>
                    <a:pt x="141548" y="131309"/>
                    <a:pt x="140911" y="145970"/>
                  </a:cubicBezTo>
                  <a:cubicBezTo>
                    <a:pt x="140911" y="159993"/>
                    <a:pt x="130071" y="167642"/>
                    <a:pt x="111581" y="167642"/>
                  </a:cubicBezTo>
                  <a:cubicBezTo>
                    <a:pt x="90540" y="167642"/>
                    <a:pt x="68861" y="167642"/>
                    <a:pt x="46545" y="167642"/>
                  </a:cubicBezTo>
                  <a:lnTo>
                    <a:pt x="46545" y="247320"/>
                  </a:lnTo>
                  <a:cubicBezTo>
                    <a:pt x="77788" y="247320"/>
                    <a:pt x="108393" y="247320"/>
                    <a:pt x="138998" y="247320"/>
                  </a:cubicBezTo>
                  <a:cubicBezTo>
                    <a:pt x="144099" y="247320"/>
                    <a:pt x="149199" y="247320"/>
                    <a:pt x="154300" y="248594"/>
                  </a:cubicBezTo>
                  <a:cubicBezTo>
                    <a:pt x="165140" y="251782"/>
                    <a:pt x="172153" y="259431"/>
                    <a:pt x="171516" y="270904"/>
                  </a:cubicBezTo>
                  <a:cubicBezTo>
                    <a:pt x="171516" y="283015"/>
                    <a:pt x="163864" y="292577"/>
                    <a:pt x="151750" y="292577"/>
                  </a:cubicBezTo>
                  <a:cubicBezTo>
                    <a:pt x="108393" y="293214"/>
                    <a:pt x="65036" y="293851"/>
                    <a:pt x="21679" y="292577"/>
                  </a:cubicBezTo>
                  <a:cubicBezTo>
                    <a:pt x="8289" y="292577"/>
                    <a:pt x="638" y="282378"/>
                    <a:pt x="0" y="268992"/>
                  </a:cubicBezTo>
                  <a:cubicBezTo>
                    <a:pt x="0" y="187402"/>
                    <a:pt x="0" y="105812"/>
                    <a:pt x="0" y="24859"/>
                  </a:cubicBezTo>
                  <a:cubicBezTo>
                    <a:pt x="0" y="9561"/>
                    <a:pt x="9564" y="637"/>
                    <a:pt x="25504" y="0"/>
                  </a:cubicBezTo>
                  <a:cubicBezTo>
                    <a:pt x="65036" y="0"/>
                    <a:pt x="103930" y="0"/>
                    <a:pt x="143461" y="0"/>
                  </a:cubicBezTo>
                  <a:cubicBezTo>
                    <a:pt x="157488" y="0"/>
                    <a:pt x="167052" y="10199"/>
                    <a:pt x="167052" y="22947"/>
                  </a:cubicBezTo>
                  <a:cubicBezTo>
                    <a:pt x="167052" y="35695"/>
                    <a:pt x="157488" y="45257"/>
                    <a:pt x="142823" y="45257"/>
                  </a:cubicBezTo>
                  <a:cubicBezTo>
                    <a:pt x="110943" y="45257"/>
                    <a:pt x="79701" y="45257"/>
                    <a:pt x="46545" y="45257"/>
                  </a:cubicBezTo>
                  <a:close/>
                </a:path>
              </a:pathLst>
            </a:custGeom>
            <a:grpFill/>
            <a:ln w="6376" cap="flat">
              <a:solidFill>
                <a:srgbClr val="B6D1E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A7470AC-C32A-C215-321C-34D38794FDEF}"/>
                </a:ext>
              </a:extLst>
            </p:cNvPr>
            <p:cNvSpPr/>
            <p:nvPr/>
          </p:nvSpPr>
          <p:spPr>
            <a:xfrm>
              <a:off x="3771224" y="2579918"/>
              <a:ext cx="171825" cy="293213"/>
            </a:xfrm>
            <a:custGeom>
              <a:avLst/>
              <a:gdLst>
                <a:gd name="connsiteX0" fmla="*/ 47466 w 171825"/>
                <a:gd name="connsiteY0" fmla="*/ 45257 h 293213"/>
                <a:gd name="connsiteX1" fmla="*/ 47466 w 171825"/>
                <a:gd name="connsiteY1" fmla="*/ 124935 h 293213"/>
                <a:gd name="connsiteX2" fmla="*/ 116965 w 171825"/>
                <a:gd name="connsiteY2" fmla="*/ 124935 h 293213"/>
                <a:gd name="connsiteX3" fmla="*/ 143745 w 171825"/>
                <a:gd name="connsiteY3" fmla="*/ 147244 h 293213"/>
                <a:gd name="connsiteX4" fmla="*/ 117602 w 171825"/>
                <a:gd name="connsiteY4" fmla="*/ 168279 h 293213"/>
                <a:gd name="connsiteX5" fmla="*/ 46191 w 171825"/>
                <a:gd name="connsiteY5" fmla="*/ 168279 h 293213"/>
                <a:gd name="connsiteX6" fmla="*/ 46191 w 171825"/>
                <a:gd name="connsiteY6" fmla="*/ 234571 h 293213"/>
                <a:gd name="connsiteX7" fmla="*/ 46191 w 171825"/>
                <a:gd name="connsiteY7" fmla="*/ 269629 h 293213"/>
                <a:gd name="connsiteX8" fmla="*/ 23237 w 171825"/>
                <a:gd name="connsiteY8" fmla="*/ 293214 h 293213"/>
                <a:gd name="connsiteX9" fmla="*/ 283 w 171825"/>
                <a:gd name="connsiteY9" fmla="*/ 269629 h 293213"/>
                <a:gd name="connsiteX10" fmla="*/ 283 w 171825"/>
                <a:gd name="connsiteY10" fmla="*/ 223735 h 293213"/>
                <a:gd name="connsiteX11" fmla="*/ 283 w 171825"/>
                <a:gd name="connsiteY11" fmla="*/ 32509 h 293213"/>
                <a:gd name="connsiteX12" fmla="*/ 33439 w 171825"/>
                <a:gd name="connsiteY12" fmla="*/ 0 h 293213"/>
                <a:gd name="connsiteX13" fmla="*/ 143745 w 171825"/>
                <a:gd name="connsiteY13" fmla="*/ 0 h 293213"/>
                <a:gd name="connsiteX14" fmla="*/ 171799 w 171825"/>
                <a:gd name="connsiteY14" fmla="*/ 22947 h 293213"/>
                <a:gd name="connsiteX15" fmla="*/ 144382 w 171825"/>
                <a:gd name="connsiteY15" fmla="*/ 45257 h 293213"/>
                <a:gd name="connsiteX16" fmla="*/ 48741 w 171825"/>
                <a:gd name="connsiteY16" fmla="*/ 45257 h 2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825" h="293213">
                  <a:moveTo>
                    <a:pt x="47466" y="45257"/>
                  </a:moveTo>
                  <a:lnTo>
                    <a:pt x="47466" y="124935"/>
                  </a:lnTo>
                  <a:cubicBezTo>
                    <a:pt x="71695" y="124935"/>
                    <a:pt x="94011" y="124935"/>
                    <a:pt x="116965" y="124935"/>
                  </a:cubicBezTo>
                  <a:cubicBezTo>
                    <a:pt x="134818" y="124935"/>
                    <a:pt x="143745" y="133221"/>
                    <a:pt x="143745" y="147244"/>
                  </a:cubicBezTo>
                  <a:cubicBezTo>
                    <a:pt x="143745" y="160630"/>
                    <a:pt x="134180" y="168279"/>
                    <a:pt x="117602" y="168279"/>
                  </a:cubicBezTo>
                  <a:cubicBezTo>
                    <a:pt x="94649" y="168279"/>
                    <a:pt x="71695" y="168279"/>
                    <a:pt x="46191" y="168279"/>
                  </a:cubicBezTo>
                  <a:cubicBezTo>
                    <a:pt x="46191" y="191227"/>
                    <a:pt x="46191" y="212899"/>
                    <a:pt x="46191" y="234571"/>
                  </a:cubicBezTo>
                  <a:cubicBezTo>
                    <a:pt x="46191" y="246045"/>
                    <a:pt x="46191" y="258156"/>
                    <a:pt x="46191" y="269629"/>
                  </a:cubicBezTo>
                  <a:cubicBezTo>
                    <a:pt x="45553" y="283653"/>
                    <a:pt x="35352" y="293214"/>
                    <a:pt x="23237" y="293214"/>
                  </a:cubicBezTo>
                  <a:cubicBezTo>
                    <a:pt x="11123" y="293214"/>
                    <a:pt x="283" y="283015"/>
                    <a:pt x="283" y="269629"/>
                  </a:cubicBezTo>
                  <a:cubicBezTo>
                    <a:pt x="-354" y="254331"/>
                    <a:pt x="283" y="239033"/>
                    <a:pt x="283" y="223735"/>
                  </a:cubicBezTo>
                  <a:cubicBezTo>
                    <a:pt x="283" y="159993"/>
                    <a:pt x="283" y="96251"/>
                    <a:pt x="283" y="32509"/>
                  </a:cubicBezTo>
                  <a:cubicBezTo>
                    <a:pt x="283" y="7649"/>
                    <a:pt x="7935" y="0"/>
                    <a:pt x="33439" y="0"/>
                  </a:cubicBezTo>
                  <a:cubicBezTo>
                    <a:pt x="70420" y="0"/>
                    <a:pt x="106764" y="0"/>
                    <a:pt x="143745" y="0"/>
                  </a:cubicBezTo>
                  <a:cubicBezTo>
                    <a:pt x="161597" y="0"/>
                    <a:pt x="172437" y="8924"/>
                    <a:pt x="171799" y="22947"/>
                  </a:cubicBezTo>
                  <a:cubicBezTo>
                    <a:pt x="171799" y="36333"/>
                    <a:pt x="161597" y="44620"/>
                    <a:pt x="144382" y="45257"/>
                  </a:cubicBezTo>
                  <a:cubicBezTo>
                    <a:pt x="112502" y="45257"/>
                    <a:pt x="81259" y="45257"/>
                    <a:pt x="48741" y="45257"/>
                  </a:cubicBezTo>
                  <a:close/>
                </a:path>
              </a:pathLst>
            </a:custGeom>
            <a:grpFill/>
            <a:ln w="6376" cap="flat">
              <a:solidFill>
                <a:srgbClr val="B6D1E1"/>
              </a:solid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0E5EF4E-23A5-2B51-FAA5-B476F2664A5B}"/>
                </a:ext>
              </a:extLst>
            </p:cNvPr>
            <p:cNvSpPr/>
            <p:nvPr/>
          </p:nvSpPr>
          <p:spPr>
            <a:xfrm>
              <a:off x="3232094" y="3518814"/>
              <a:ext cx="131984" cy="137709"/>
            </a:xfrm>
            <a:custGeom>
              <a:avLst/>
              <a:gdLst>
                <a:gd name="connsiteX0" fmla="*/ 48458 w 131984"/>
                <a:gd name="connsiteY0" fmla="*/ 88628 h 137709"/>
                <a:gd name="connsiteX1" fmla="*/ 103292 w 131984"/>
                <a:gd name="connsiteY1" fmla="*/ 88628 h 137709"/>
                <a:gd name="connsiteX2" fmla="*/ 131984 w 131984"/>
                <a:gd name="connsiteY2" fmla="*/ 112850 h 137709"/>
                <a:gd name="connsiteX3" fmla="*/ 103292 w 131984"/>
                <a:gd name="connsiteY3" fmla="*/ 137710 h 137709"/>
                <a:gd name="connsiteX4" fmla="*/ 28692 w 131984"/>
                <a:gd name="connsiteY4" fmla="*/ 137710 h 137709"/>
                <a:gd name="connsiteX5" fmla="*/ 0 w 131984"/>
                <a:gd name="connsiteY5" fmla="*/ 109026 h 137709"/>
                <a:gd name="connsiteX6" fmla="*/ 0 w 131984"/>
                <a:gd name="connsiteY6" fmla="*/ 28073 h 137709"/>
                <a:gd name="connsiteX7" fmla="*/ 24867 w 131984"/>
                <a:gd name="connsiteY7" fmla="*/ 27 h 137709"/>
                <a:gd name="connsiteX8" fmla="*/ 49095 w 131984"/>
                <a:gd name="connsiteY8" fmla="*/ 28711 h 137709"/>
                <a:gd name="connsiteX9" fmla="*/ 49095 w 131984"/>
                <a:gd name="connsiteY9" fmla="*/ 89266 h 13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984" h="137709">
                  <a:moveTo>
                    <a:pt x="48458" y="88628"/>
                  </a:moveTo>
                  <a:cubicBezTo>
                    <a:pt x="67586" y="88628"/>
                    <a:pt x="85439" y="88628"/>
                    <a:pt x="103292" y="88628"/>
                  </a:cubicBezTo>
                  <a:cubicBezTo>
                    <a:pt x="121783" y="88628"/>
                    <a:pt x="131984" y="97552"/>
                    <a:pt x="131984" y="112850"/>
                  </a:cubicBezTo>
                  <a:cubicBezTo>
                    <a:pt x="131984" y="128148"/>
                    <a:pt x="121783" y="137072"/>
                    <a:pt x="103292" y="137710"/>
                  </a:cubicBezTo>
                  <a:cubicBezTo>
                    <a:pt x="78425" y="137710"/>
                    <a:pt x="53559" y="137710"/>
                    <a:pt x="28692" y="137710"/>
                  </a:cubicBezTo>
                  <a:cubicBezTo>
                    <a:pt x="8926" y="137710"/>
                    <a:pt x="0" y="128786"/>
                    <a:pt x="0" y="109026"/>
                  </a:cubicBezTo>
                  <a:cubicBezTo>
                    <a:pt x="0" y="82254"/>
                    <a:pt x="0" y="55482"/>
                    <a:pt x="0" y="28073"/>
                  </a:cubicBezTo>
                  <a:cubicBezTo>
                    <a:pt x="0" y="10225"/>
                    <a:pt x="9564" y="-611"/>
                    <a:pt x="24867" y="27"/>
                  </a:cubicBezTo>
                  <a:cubicBezTo>
                    <a:pt x="40169" y="27"/>
                    <a:pt x="49095" y="10225"/>
                    <a:pt x="49095" y="28711"/>
                  </a:cubicBezTo>
                  <a:cubicBezTo>
                    <a:pt x="49095" y="48471"/>
                    <a:pt x="49095" y="68231"/>
                    <a:pt x="49095" y="89266"/>
                  </a:cubicBezTo>
                  <a:close/>
                </a:path>
              </a:pathLst>
            </a:custGeom>
            <a:grpFill/>
            <a:ln w="6376" cap="flat">
              <a:solidFill>
                <a:srgbClr val="B6D1E1"/>
              </a:solid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A60E7C8-D557-3620-E03B-D9EB223B11EF}"/>
                </a:ext>
              </a:extLst>
            </p:cNvPr>
            <p:cNvSpPr/>
            <p:nvPr/>
          </p:nvSpPr>
          <p:spPr>
            <a:xfrm>
              <a:off x="3427631" y="3094318"/>
              <a:ext cx="392541" cy="48444"/>
            </a:xfrm>
            <a:custGeom>
              <a:avLst/>
              <a:gdLst>
                <a:gd name="connsiteX0" fmla="*/ 195952 w 392541"/>
                <a:gd name="connsiteY0" fmla="*/ 48444 h 48444"/>
                <a:gd name="connsiteX1" fmla="*/ 28900 w 392541"/>
                <a:gd name="connsiteY1" fmla="*/ 48444 h 48444"/>
                <a:gd name="connsiteX2" fmla="*/ 208 w 392541"/>
                <a:gd name="connsiteY2" fmla="*/ 27409 h 48444"/>
                <a:gd name="connsiteX3" fmla="*/ 27625 w 392541"/>
                <a:gd name="connsiteY3" fmla="*/ 0 h 48444"/>
                <a:gd name="connsiteX4" fmla="*/ 134742 w 392541"/>
                <a:gd name="connsiteY4" fmla="*/ 0 h 48444"/>
                <a:gd name="connsiteX5" fmla="*/ 361729 w 392541"/>
                <a:gd name="connsiteY5" fmla="*/ 0 h 48444"/>
                <a:gd name="connsiteX6" fmla="*/ 392334 w 392541"/>
                <a:gd name="connsiteY6" fmla="*/ 21035 h 48444"/>
                <a:gd name="connsiteX7" fmla="*/ 363642 w 392541"/>
                <a:gd name="connsiteY7" fmla="*/ 48444 h 48444"/>
                <a:gd name="connsiteX8" fmla="*/ 196590 w 392541"/>
                <a:gd name="connsiteY8"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541" h="48444">
                  <a:moveTo>
                    <a:pt x="195952" y="48444"/>
                  </a:moveTo>
                  <a:cubicBezTo>
                    <a:pt x="140481" y="48444"/>
                    <a:pt x="84371" y="48444"/>
                    <a:pt x="28900" y="48444"/>
                  </a:cubicBezTo>
                  <a:cubicBezTo>
                    <a:pt x="12322" y="48444"/>
                    <a:pt x="2120" y="40795"/>
                    <a:pt x="208" y="27409"/>
                  </a:cubicBezTo>
                  <a:cubicBezTo>
                    <a:pt x="-1705" y="12111"/>
                    <a:pt x="9772" y="0"/>
                    <a:pt x="27625" y="0"/>
                  </a:cubicBezTo>
                  <a:cubicBezTo>
                    <a:pt x="63331" y="0"/>
                    <a:pt x="99036" y="0"/>
                    <a:pt x="134742" y="0"/>
                  </a:cubicBezTo>
                  <a:cubicBezTo>
                    <a:pt x="210617" y="0"/>
                    <a:pt x="285854" y="0"/>
                    <a:pt x="361729" y="0"/>
                  </a:cubicBezTo>
                  <a:cubicBezTo>
                    <a:pt x="380220" y="0"/>
                    <a:pt x="390422" y="7649"/>
                    <a:pt x="392334" y="21035"/>
                  </a:cubicBezTo>
                  <a:cubicBezTo>
                    <a:pt x="394247" y="36971"/>
                    <a:pt x="382770" y="48444"/>
                    <a:pt x="363642" y="48444"/>
                  </a:cubicBezTo>
                  <a:cubicBezTo>
                    <a:pt x="308171" y="48444"/>
                    <a:pt x="252061" y="48444"/>
                    <a:pt x="196590" y="48444"/>
                  </a:cubicBezTo>
                  <a:close/>
                </a:path>
              </a:pathLst>
            </a:custGeom>
            <a:grpFill/>
            <a:ln w="6376" cap="flat">
              <a:solidFill>
                <a:srgbClr val="B6D1E1"/>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588AA6-2917-87CA-FA28-E3C1B6C3E24B}"/>
                </a:ext>
              </a:extLst>
            </p:cNvPr>
            <p:cNvSpPr/>
            <p:nvPr/>
          </p:nvSpPr>
          <p:spPr>
            <a:xfrm>
              <a:off x="3427201" y="3216703"/>
              <a:ext cx="391488" cy="48444"/>
            </a:xfrm>
            <a:custGeom>
              <a:avLst/>
              <a:gdLst>
                <a:gd name="connsiteX0" fmla="*/ 195107 w 391488"/>
                <a:gd name="connsiteY0" fmla="*/ 48444 h 48444"/>
                <a:gd name="connsiteX1" fmla="*/ 31243 w 391488"/>
                <a:gd name="connsiteY1" fmla="*/ 48444 h 48444"/>
                <a:gd name="connsiteX2" fmla="*/ 0 w 391488"/>
                <a:gd name="connsiteY2" fmla="*/ 24859 h 48444"/>
                <a:gd name="connsiteX3" fmla="*/ 31243 w 391488"/>
                <a:gd name="connsiteY3" fmla="*/ 0 h 48444"/>
                <a:gd name="connsiteX4" fmla="*/ 360247 w 391488"/>
                <a:gd name="connsiteY4" fmla="*/ 0 h 48444"/>
                <a:gd name="connsiteX5" fmla="*/ 391489 w 391488"/>
                <a:gd name="connsiteY5" fmla="*/ 23585 h 48444"/>
                <a:gd name="connsiteX6" fmla="*/ 360247 w 391488"/>
                <a:gd name="connsiteY6" fmla="*/ 48444 h 48444"/>
                <a:gd name="connsiteX7" fmla="*/ 195107 w 391488"/>
                <a:gd name="connsiteY7"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488" h="48444">
                  <a:moveTo>
                    <a:pt x="195107" y="48444"/>
                  </a:moveTo>
                  <a:cubicBezTo>
                    <a:pt x="140273" y="48444"/>
                    <a:pt x="86077" y="48444"/>
                    <a:pt x="31243" y="48444"/>
                  </a:cubicBezTo>
                  <a:cubicBezTo>
                    <a:pt x="11477" y="48444"/>
                    <a:pt x="637" y="39520"/>
                    <a:pt x="0" y="24859"/>
                  </a:cubicBezTo>
                  <a:cubicBezTo>
                    <a:pt x="0" y="8924"/>
                    <a:pt x="10839" y="0"/>
                    <a:pt x="31243" y="0"/>
                  </a:cubicBezTo>
                  <a:cubicBezTo>
                    <a:pt x="140910" y="0"/>
                    <a:pt x="250579" y="0"/>
                    <a:pt x="360247" y="0"/>
                  </a:cubicBezTo>
                  <a:cubicBezTo>
                    <a:pt x="380012" y="0"/>
                    <a:pt x="390852" y="8924"/>
                    <a:pt x="391489" y="23585"/>
                  </a:cubicBezTo>
                  <a:cubicBezTo>
                    <a:pt x="391489" y="39520"/>
                    <a:pt x="380012" y="48444"/>
                    <a:pt x="360247" y="48444"/>
                  </a:cubicBezTo>
                  <a:cubicBezTo>
                    <a:pt x="305412" y="48444"/>
                    <a:pt x="249941" y="48444"/>
                    <a:pt x="195107" y="48444"/>
                  </a:cubicBezTo>
                  <a:close/>
                </a:path>
              </a:pathLst>
            </a:custGeom>
            <a:grpFill/>
            <a:ln w="6376" cap="flat">
              <a:solidFill>
                <a:srgbClr val="B6D1E1"/>
              </a:solidFill>
              <a:prstDash val="solid"/>
              <a:miter/>
            </a:ln>
          </p:spPr>
          <p:txBody>
            <a:bodyPr rtlCol="0" anchor="ctr"/>
            <a:lstStyle/>
            <a:p>
              <a:endParaRPr lang="en-US"/>
            </a:p>
          </p:txBody>
        </p:sp>
      </p:grpSp>
    </p:spTree>
    <p:extLst>
      <p:ext uri="{BB962C8B-B14F-4D97-AF65-F5344CB8AC3E}">
        <p14:creationId xmlns:p14="http://schemas.microsoft.com/office/powerpoint/2010/main" val="2938976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781072" y="574637"/>
            <a:ext cx="6534127"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De beste tips voor referenties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781072" y="1540043"/>
            <a:ext cx="10175686"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Volg deze eenvoudige stappen om een referentie te vragen:</a:t>
            </a:r>
          </a:p>
          <a:p>
            <a:pPr>
              <a:lnSpc>
                <a:spcPts val="2760"/>
              </a:lnSpc>
              <a:spcBef>
                <a:spcPts val="0"/>
              </a:spcBef>
              <a:buClr>
                <a:srgbClr val="B6D1E1"/>
              </a:buClr>
            </a:pPr>
            <a:endPar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Vraag om toestemming: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Vraag toestemming aan je referenten voordat je hun namen noteert op je referentielijst. Zo kunnen ze aan je beste vaardigheden en prestaties denken voordat je toekomstige werkgever contact met ze opneemt.</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Informeer referenties over de functie waarnaar je solliciteert: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U kunt uw potentiële referenten uw cv en de functieomschrijving geven zodat ze zich kunnen voorbereiden voordat er contact met hen wordt opgenomen. Door hen van tevoren te informeren, kunnen ze de vaardigheden en kwaliteiten herkennen die jou onderscheiden van andere kandidaten.</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Herinner je academische referenties: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Als je weet dat je academische referenties je sterkste punt zijn, herinner je docenten en professoren dan aan de cursussen en projecten die je hebt gevolgd, je cijfers en de vaardigheden die je hebt opgedaan.</a:t>
            </a:r>
          </a:p>
          <a:p>
            <a:pPr marL="0" indent="0">
              <a:lnSpc>
                <a:spcPts val="2760"/>
              </a:lnSpc>
              <a:spcBef>
                <a:spcPts val="0"/>
              </a:spcBef>
              <a:buClr>
                <a:srgbClr val="B6D1E1"/>
              </a:buClr>
              <a:buNone/>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457007" y="1295658"/>
            <a:ext cx="10820593"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a:off x="11233326" y="2951748"/>
            <a:ext cx="2354335" cy="242750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617365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781072" y="574637"/>
            <a:ext cx="6534127"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B6D1E1"/>
                </a:solidFill>
                <a:latin typeface="Calibri" panose="020F0502020204030204" pitchFamily="34" charset="0"/>
                <a:ea typeface="Calibri" panose="020F0502020204030204" pitchFamily="34" charset="0"/>
                <a:cs typeface="Calibri" panose="020F0502020204030204" pitchFamily="34" charset="0"/>
              </a:rPr>
              <a:t>De beste tips voor referenties</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781072" y="1540042"/>
            <a:ext cx="10175686" cy="4989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Geef uw referenten keuzevrijheid: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Je gewenste referenten de optie geven om af te zien van het geven van een referentie kan je behoeden voor een mogelijk gênante situatie. Dwing je referenten niet om aanbevelingen te geven om te voorkomen dat ze een slechte geven die averechts kan uitpakken.</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Bescherm de privacy van je referenten: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Geef geen privéadressen, -nummers of -e-mails van je referenten. Gebruik in plaats daarvan een werkadres, e-mail en telefoonnummer waar van toepassing.</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Toon dankbaarheid: </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Het is belangrijk dat je je referenten waardeert voor hun akkoord om je positieve kwaliteiten door te geven aan je werkgevers. Het is essentieel dat je hen duidelijk maakt dat je hun positieve waardering waardeert en dat je bereid bent om dit gebaar in de toekomst te beantwoorden.</a:t>
            </a:r>
          </a:p>
          <a:p>
            <a:pPr>
              <a:lnSpc>
                <a:spcPts val="2760"/>
              </a:lnSpc>
              <a:spcBef>
                <a:spcPts val="0"/>
              </a:spcBef>
              <a:buClr>
                <a:srgbClr val="B6D1E1"/>
              </a:buClr>
            </a:pPr>
            <a:r>
              <a:rPr lang="en-IE" sz="2400" b="1" dirty="0">
                <a:solidFill>
                  <a:srgbClr val="382B1B"/>
                </a:solidFill>
                <a:latin typeface="Calibri" panose="020F0502020204030204" pitchFamily="34" charset="0"/>
                <a:ea typeface="Calibri" panose="020F0502020204030204" pitchFamily="34" charset="0"/>
                <a:cs typeface="Calibri" panose="020F0502020204030204" pitchFamily="34" charset="0"/>
              </a:rPr>
              <a:t>Informeer ze over de status van de baan</a:t>
            </a: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 Het is belangrijk dat je ze op de hoogte houdt van de status van je sollicitatie.</a:t>
            </a:r>
          </a:p>
          <a:p>
            <a:pPr>
              <a:lnSpc>
                <a:spcPts val="2760"/>
              </a:lnSpc>
              <a:spcBef>
                <a:spcPts val="0"/>
              </a:spcBef>
              <a:buClr>
                <a:srgbClr val="B6D1E1"/>
              </a:buClr>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457007" y="1295658"/>
            <a:ext cx="10820593"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sp>
        <p:nvSpPr>
          <p:cNvPr id="4" name="Graphic 4">
            <a:extLst>
              <a:ext uri="{FF2B5EF4-FFF2-40B4-BE49-F238E27FC236}">
                <a16:creationId xmlns:a16="http://schemas.microsoft.com/office/drawing/2014/main" id="{889ECAE2-C501-3B89-B460-8524C998DC68}"/>
              </a:ext>
            </a:extLst>
          </p:cNvPr>
          <p:cNvSpPr/>
          <p:nvPr/>
        </p:nvSpPr>
        <p:spPr>
          <a:xfrm>
            <a:off x="11233326" y="2951748"/>
            <a:ext cx="2354335" cy="242750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8756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42EAB87-F3FD-CCEA-7961-2C4EC9EADEA7}"/>
              </a:ext>
            </a:extLst>
          </p:cNvPr>
          <p:cNvSpPr/>
          <p:nvPr/>
        </p:nvSpPr>
        <p:spPr>
          <a:xfrm>
            <a:off x="0" y="-1"/>
            <a:ext cx="12183504" cy="3342807"/>
          </a:xfrm>
          <a:custGeom>
            <a:avLst/>
            <a:gdLst>
              <a:gd name="connsiteX0" fmla="*/ 0 w 12183504"/>
              <a:gd name="connsiteY0" fmla="*/ 0 h 3982032"/>
              <a:gd name="connsiteX1" fmla="*/ 12183504 w 12183504"/>
              <a:gd name="connsiteY1" fmla="*/ 0 h 3982032"/>
              <a:gd name="connsiteX2" fmla="*/ 12183504 w 12183504"/>
              <a:gd name="connsiteY2" fmla="*/ 2194550 h 3982032"/>
              <a:gd name="connsiteX3" fmla="*/ 12103237 w 12183504"/>
              <a:gd name="connsiteY3" fmla="*/ 2245542 h 3982032"/>
              <a:gd name="connsiteX4" fmla="*/ 10188834 w 12183504"/>
              <a:gd name="connsiteY4" fmla="*/ 2945125 h 3982032"/>
              <a:gd name="connsiteX5" fmla="*/ 5039511 w 12183504"/>
              <a:gd name="connsiteY5" fmla="*/ 3280056 h 3982032"/>
              <a:gd name="connsiteX6" fmla="*/ 4957122 w 12183504"/>
              <a:gd name="connsiteY6" fmla="*/ 3282612 h 3982032"/>
              <a:gd name="connsiteX7" fmla="*/ 3895208 w 12183504"/>
              <a:gd name="connsiteY7" fmla="*/ 3520391 h 3982032"/>
              <a:gd name="connsiteX8" fmla="*/ 3245251 w 12183504"/>
              <a:gd name="connsiteY8" fmla="*/ 3916678 h 3982032"/>
              <a:gd name="connsiteX9" fmla="*/ 2631913 w 12183504"/>
              <a:gd name="connsiteY9" fmla="*/ 3870657 h 3982032"/>
              <a:gd name="connsiteX10" fmla="*/ 2503755 w 12183504"/>
              <a:gd name="connsiteY10" fmla="*/ 3717261 h 3982032"/>
              <a:gd name="connsiteX11" fmla="*/ 974963 w 12183504"/>
              <a:gd name="connsiteY11" fmla="*/ 2975802 h 3982032"/>
              <a:gd name="connsiteX12" fmla="*/ 121185 w 12183504"/>
              <a:gd name="connsiteY12" fmla="*/ 2719886 h 3982032"/>
              <a:gd name="connsiteX13" fmla="*/ 0 w 12183504"/>
              <a:gd name="connsiteY13" fmla="*/ 2663240 h 398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3504" h="3982032">
                <a:moveTo>
                  <a:pt x="0" y="0"/>
                </a:moveTo>
                <a:lnTo>
                  <a:pt x="12183504" y="0"/>
                </a:lnTo>
                <a:lnTo>
                  <a:pt x="12183504" y="2194550"/>
                </a:lnTo>
                <a:lnTo>
                  <a:pt x="12103237" y="2245542"/>
                </a:lnTo>
                <a:cubicBezTo>
                  <a:pt x="11707313" y="2481719"/>
                  <a:pt x="11090539" y="2731638"/>
                  <a:pt x="10188834" y="2945125"/>
                </a:cubicBezTo>
                <a:cubicBezTo>
                  <a:pt x="8499856" y="3343976"/>
                  <a:pt x="5423984" y="3287724"/>
                  <a:pt x="5039511" y="3280056"/>
                </a:cubicBezTo>
                <a:cubicBezTo>
                  <a:pt x="5012043" y="3280056"/>
                  <a:pt x="4984574" y="3280056"/>
                  <a:pt x="4957122" y="3282612"/>
                </a:cubicBezTo>
                <a:cubicBezTo>
                  <a:pt x="4142373" y="3359319"/>
                  <a:pt x="3895208" y="3520391"/>
                  <a:pt x="3895208" y="3520391"/>
                </a:cubicBezTo>
                <a:lnTo>
                  <a:pt x="3245251" y="3916678"/>
                </a:lnTo>
                <a:cubicBezTo>
                  <a:pt x="3071323" y="4021506"/>
                  <a:pt x="2737179" y="3995940"/>
                  <a:pt x="2631913" y="3870657"/>
                </a:cubicBezTo>
                <a:lnTo>
                  <a:pt x="2503755" y="3717261"/>
                </a:lnTo>
                <a:cubicBezTo>
                  <a:pt x="2215380" y="3374654"/>
                  <a:pt x="1661538" y="3108752"/>
                  <a:pt x="974963" y="2975802"/>
                </a:cubicBezTo>
                <a:cubicBezTo>
                  <a:pt x="643118" y="2910606"/>
                  <a:pt x="360906" y="2823198"/>
                  <a:pt x="121185" y="2719886"/>
                </a:cubicBezTo>
                <a:lnTo>
                  <a:pt x="0" y="2663240"/>
                </a:lnTo>
                <a:close/>
              </a:path>
            </a:pathLst>
          </a:cu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83"/>
          </a:p>
        </p:txBody>
      </p:sp>
      <p:sp>
        <p:nvSpPr>
          <p:cNvPr id="8" name="Text Placeholder 2">
            <a:extLst>
              <a:ext uri="{FF2B5EF4-FFF2-40B4-BE49-F238E27FC236}">
                <a16:creationId xmlns:a16="http://schemas.microsoft.com/office/drawing/2014/main" id="{C59169D3-A897-4740-54AF-6CAB958BD51F}"/>
              </a:ext>
            </a:extLst>
          </p:cNvPr>
          <p:cNvSpPr txBox="1">
            <a:spLocks/>
          </p:cNvSpPr>
          <p:nvPr/>
        </p:nvSpPr>
        <p:spPr>
          <a:xfrm>
            <a:off x="2362865" y="3746799"/>
            <a:ext cx="7530643" cy="191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Een goed geschreven en gepresenteerd CV is een goede manier om werkgevers te laten zien dat je de vaardigheden en ervaring hebt die ze nodig hebben en dat je geschikt bent voor de baan. Het krijgen van een sollicitatiegesprek zal vaak afhangen van hoe goed je CV is.</a:t>
            </a:r>
          </a:p>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 </a:t>
            </a:r>
          </a:p>
          <a:p>
            <a:pPr marL="0" indent="0">
              <a:lnSpc>
                <a:spcPts val="2480"/>
              </a:lnSpc>
              <a:spcBef>
                <a:spcPts val="0"/>
              </a:spcBef>
              <a:buClr>
                <a:srgbClr val="382B1B"/>
              </a:buClr>
              <a:buNone/>
            </a:pPr>
            <a:r>
              <a:rPr lang="en-GB" sz="2200" dirty="0">
                <a:solidFill>
                  <a:srgbClr val="382B1B"/>
                </a:solidFill>
                <a:latin typeface="Calibri" panose="020F0502020204030204" pitchFamily="34" charset="0"/>
                <a:ea typeface="Calibri" panose="020F0502020204030204" pitchFamily="34" charset="0"/>
              </a:rPr>
              <a:t>Er zijn veel verschillende manieren om een CV te presenteren, maar er zijn een aantal basisdingen die ze allemaal moeten bevatten.</a:t>
            </a:r>
          </a:p>
          <a:p>
            <a:pPr marL="0" indent="0">
              <a:lnSpc>
                <a:spcPts val="2480"/>
              </a:lnSpc>
              <a:spcBef>
                <a:spcPts val="0"/>
              </a:spcBef>
              <a:buClr>
                <a:srgbClr val="382B1B"/>
              </a:buClr>
              <a:buNone/>
            </a:pPr>
            <a:endParaRPr lang="en-GB" sz="2200" dirty="0">
              <a:solidFill>
                <a:srgbClr val="382B1B"/>
              </a:solidFill>
              <a:latin typeface="Calibri" panose="020F0502020204030204" pitchFamily="34" charset="0"/>
              <a:ea typeface="Calibri" panose="020F0502020204030204" pitchFamily="34" charset="0"/>
            </a:endParaRPr>
          </a:p>
        </p:txBody>
      </p:sp>
      <p:sp>
        <p:nvSpPr>
          <p:cNvPr id="13" name="Text Placeholder 2">
            <a:extLst>
              <a:ext uri="{FF2B5EF4-FFF2-40B4-BE49-F238E27FC236}">
                <a16:creationId xmlns:a16="http://schemas.microsoft.com/office/drawing/2014/main" id="{B5EA393E-C3EB-06CF-3725-CC4FC2BD12AB}"/>
              </a:ext>
            </a:extLst>
          </p:cNvPr>
          <p:cNvSpPr txBox="1">
            <a:spLocks/>
          </p:cNvSpPr>
          <p:nvPr/>
        </p:nvSpPr>
        <p:spPr>
          <a:xfrm>
            <a:off x="310077" y="3791770"/>
            <a:ext cx="1608664" cy="16865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000" b="1" dirty="0">
                <a:solidFill>
                  <a:srgbClr val="84BFA4"/>
                </a:solidFill>
                <a:latin typeface="Calibri" panose="020F0502020204030204" pitchFamily="34" charset="0"/>
                <a:ea typeface="Calibri" panose="020F0502020204030204" pitchFamily="34" charset="0"/>
              </a:rPr>
              <a:t>Waarom </a:t>
            </a:r>
          </a:p>
          <a:p>
            <a:pPr marL="0" indent="0">
              <a:lnSpc>
                <a:spcPts val="2680"/>
              </a:lnSpc>
              <a:spcBef>
                <a:spcPts val="0"/>
              </a:spcBef>
              <a:buClr>
                <a:srgbClr val="382B1B"/>
              </a:buClr>
              <a:buNone/>
            </a:pPr>
            <a:r>
              <a:rPr lang="en-GB" sz="3000" b="1" dirty="0">
                <a:solidFill>
                  <a:srgbClr val="84BFA4"/>
                </a:solidFill>
                <a:latin typeface="Calibri" panose="020F0502020204030204" pitchFamily="34" charset="0"/>
                <a:ea typeface="Calibri" panose="020F0502020204030204" pitchFamily="34" charset="0"/>
              </a:rPr>
              <a:t>Ik moet </a:t>
            </a:r>
          </a:p>
          <a:p>
            <a:pPr marL="0" indent="0">
              <a:lnSpc>
                <a:spcPts val="2680"/>
              </a:lnSpc>
              <a:spcBef>
                <a:spcPts val="0"/>
              </a:spcBef>
              <a:buClr>
                <a:srgbClr val="382B1B"/>
              </a:buClr>
              <a:buNone/>
            </a:pPr>
            <a:r>
              <a:rPr lang="en-GB" sz="3000" b="1" dirty="0">
                <a:solidFill>
                  <a:srgbClr val="84BFA4"/>
                </a:solidFill>
                <a:latin typeface="Calibri" panose="020F0502020204030204" pitchFamily="34" charset="0"/>
                <a:ea typeface="Calibri" panose="020F0502020204030204" pitchFamily="34" charset="0"/>
              </a:rPr>
              <a:t>een CV?</a:t>
            </a:r>
          </a:p>
          <a:p>
            <a:pPr marL="0" indent="0">
              <a:lnSpc>
                <a:spcPts val="2680"/>
              </a:lnSpc>
              <a:spcBef>
                <a:spcPts val="0"/>
              </a:spcBef>
              <a:buClr>
                <a:srgbClr val="382B1B"/>
              </a:buClr>
              <a:buNone/>
            </a:pPr>
            <a:endParaRPr lang="sv-SE" sz="3200" b="1" dirty="0">
              <a:solidFill>
                <a:srgbClr val="84BFA4"/>
              </a:solidFill>
              <a:latin typeface="Calibri" panose="020F050202020403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id="{87AC853B-0C10-EC78-62DD-A209A12A2B95}"/>
              </a:ext>
            </a:extLst>
          </p:cNvPr>
          <p:cNvCxnSpPr>
            <a:cxnSpLocks/>
          </p:cNvCxnSpPr>
          <p:nvPr/>
        </p:nvCxnSpPr>
        <p:spPr>
          <a:xfrm>
            <a:off x="2142456" y="3635389"/>
            <a:ext cx="0" cy="2480598"/>
          </a:xfrm>
          <a:prstGeom prst="line">
            <a:avLst/>
          </a:prstGeom>
          <a:ln w="28575">
            <a:solidFill>
              <a:srgbClr val="B6D1E1"/>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B0C779DD-3B38-EA35-0FDC-C1CDA7B30468}"/>
              </a:ext>
            </a:extLst>
          </p:cNvPr>
          <p:cNvSpPr txBox="1">
            <a:spLocks/>
          </p:cNvSpPr>
          <p:nvPr/>
        </p:nvSpPr>
        <p:spPr>
          <a:xfrm>
            <a:off x="2347875" y="556393"/>
            <a:ext cx="6646223" cy="191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80"/>
              </a:lnSpc>
              <a:spcBef>
                <a:spcPts val="0"/>
              </a:spcBef>
              <a:buClr>
                <a:srgbClr val="382B1B"/>
              </a:buClr>
              <a:buNone/>
            </a:pPr>
            <a:r>
              <a:rPr lang="en-GB" sz="2200" b="1" dirty="0">
                <a:solidFill>
                  <a:schemeClr val="bg1"/>
                </a:solidFill>
                <a:highlight>
                  <a:srgbClr val="84BFA4"/>
                </a:highlight>
                <a:latin typeface="Calibri" panose="020F0502020204030204" pitchFamily="34" charset="0"/>
                <a:ea typeface="Calibri" panose="020F0502020204030204" pitchFamily="34" charset="0"/>
              </a:rPr>
              <a:t> Een CV (Curriculum Vitae)</a:t>
            </a:r>
            <a:r>
              <a:rPr lang="en-GB" sz="2200" dirty="0">
                <a:solidFill>
                  <a:schemeClr val="bg1"/>
                </a:solidFill>
                <a:latin typeface="Calibri" panose="020F0502020204030204" pitchFamily="34" charset="0"/>
                <a:ea typeface="Calibri" panose="020F0502020204030204" pitchFamily="34" charset="0"/>
              </a:rPr>
              <a:t>, ook wel Resume genoemd, geeft details over je persoonlijke informatie, kwalificaties, vaardigheden, ervaring en arbeidsverleden. Het is een van de belangrijkste hulpmiddelen die je kunt gebruiken bij het zoeken naar een baan, omdat het een potentiële werkgever alles vertelt wat hij over je moet weten.</a:t>
            </a:r>
          </a:p>
          <a:p>
            <a:pPr marL="0" indent="0">
              <a:lnSpc>
                <a:spcPts val="2480"/>
              </a:lnSpc>
              <a:spcBef>
                <a:spcPts val="0"/>
              </a:spcBef>
              <a:buClr>
                <a:srgbClr val="382B1B"/>
              </a:buClr>
              <a:buNone/>
            </a:pPr>
            <a:endParaRPr lang="en-GB" sz="2200" dirty="0">
              <a:solidFill>
                <a:schemeClr val="bg1"/>
              </a:solidFill>
              <a:latin typeface="Calibri" panose="020F0502020204030204" pitchFamily="34" charset="0"/>
              <a:ea typeface="Calibri" panose="020F0502020204030204" pitchFamily="34" charset="0"/>
            </a:endParaRPr>
          </a:p>
        </p:txBody>
      </p:sp>
      <p:sp>
        <p:nvSpPr>
          <p:cNvPr id="3" name="Text Placeholder 2">
            <a:extLst>
              <a:ext uri="{FF2B5EF4-FFF2-40B4-BE49-F238E27FC236}">
                <a16:creationId xmlns:a16="http://schemas.microsoft.com/office/drawing/2014/main" id="{0B821D9D-EEF7-C357-91D1-CFDD371FCDAC}"/>
              </a:ext>
            </a:extLst>
          </p:cNvPr>
          <p:cNvSpPr txBox="1">
            <a:spLocks/>
          </p:cNvSpPr>
          <p:nvPr/>
        </p:nvSpPr>
        <p:spPr>
          <a:xfrm>
            <a:off x="295087" y="601364"/>
            <a:ext cx="1608664" cy="16865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80"/>
              </a:lnSpc>
              <a:spcBef>
                <a:spcPts val="0"/>
              </a:spcBef>
              <a:buClr>
                <a:srgbClr val="382B1B"/>
              </a:buClr>
              <a:buNone/>
            </a:pPr>
            <a:r>
              <a:rPr lang="en-GB" sz="3200" b="1" dirty="0">
                <a:solidFill>
                  <a:schemeClr val="bg1"/>
                </a:solidFill>
                <a:latin typeface="Calibri" panose="020F0502020204030204" pitchFamily="34" charset="0"/>
                <a:ea typeface="Calibri" panose="020F0502020204030204" pitchFamily="34" charset="0"/>
              </a:rPr>
              <a:t>Wat is een cv?</a:t>
            </a:r>
          </a:p>
          <a:p>
            <a:pPr marL="0" indent="0">
              <a:lnSpc>
                <a:spcPts val="2680"/>
              </a:lnSpc>
              <a:spcBef>
                <a:spcPts val="0"/>
              </a:spcBef>
              <a:buClr>
                <a:srgbClr val="382B1B"/>
              </a:buClr>
              <a:buNone/>
            </a:pPr>
            <a:endParaRPr lang="sv-SE" sz="3200" b="1" dirty="0">
              <a:solidFill>
                <a:schemeClr val="bg1"/>
              </a:solidFill>
              <a:latin typeface="Calibri" panose="020F0502020204030204" pitchFamily="34" charset="0"/>
              <a:ea typeface="Calibri" panose="020F0502020204030204" pitchFamily="34" charset="0"/>
            </a:endParaRPr>
          </a:p>
        </p:txBody>
      </p:sp>
      <p:cxnSp>
        <p:nvCxnSpPr>
          <p:cNvPr id="4" name="Straight Connector 3">
            <a:extLst>
              <a:ext uri="{FF2B5EF4-FFF2-40B4-BE49-F238E27FC236}">
                <a16:creationId xmlns:a16="http://schemas.microsoft.com/office/drawing/2014/main" id="{690F7073-5D94-680C-813C-41FB414A57EE}"/>
              </a:ext>
            </a:extLst>
          </p:cNvPr>
          <p:cNvCxnSpPr>
            <a:cxnSpLocks/>
          </p:cNvCxnSpPr>
          <p:nvPr/>
        </p:nvCxnSpPr>
        <p:spPr>
          <a:xfrm>
            <a:off x="2294856" y="594884"/>
            <a:ext cx="0" cy="1912800"/>
          </a:xfrm>
          <a:prstGeom prst="line">
            <a:avLst/>
          </a:prstGeom>
          <a:ln w="28575">
            <a:solidFill>
              <a:srgbClr val="B6D1E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0E4D80-C321-9C6D-B8EF-87E8543DC366}"/>
              </a:ext>
            </a:extLst>
          </p:cNvPr>
          <p:cNvCxnSpPr>
            <a:cxnSpLocks/>
          </p:cNvCxnSpPr>
          <p:nvPr/>
        </p:nvCxnSpPr>
        <p:spPr>
          <a:xfrm>
            <a:off x="2129964" y="609874"/>
            <a:ext cx="0" cy="1912800"/>
          </a:xfrm>
          <a:prstGeom prst="line">
            <a:avLst/>
          </a:prstGeom>
          <a:ln w="28575">
            <a:solidFill>
              <a:srgbClr val="84BFA4"/>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882DDD6D-C7D1-460E-B08A-D66D0B639FAB}"/>
              </a:ext>
            </a:extLst>
          </p:cNvPr>
          <p:cNvSpPr/>
          <p:nvPr/>
        </p:nvSpPr>
        <p:spPr>
          <a:xfrm>
            <a:off x="8931811" y="-119922"/>
            <a:ext cx="4229293" cy="4359158"/>
          </a:xfrm>
          <a:custGeom>
            <a:avLst/>
            <a:gdLst>
              <a:gd name="connsiteX0" fmla="*/ 1925946 w 4229293"/>
              <a:gd name="connsiteY0" fmla="*/ 17 h 4359158"/>
              <a:gd name="connsiteX1" fmla="*/ 2560919 w 4229293"/>
              <a:gd name="connsiteY1" fmla="*/ 102144 h 4359158"/>
              <a:gd name="connsiteX2" fmla="*/ 3311201 w 4229293"/>
              <a:gd name="connsiteY2" fmla="*/ 409982 h 4359158"/>
              <a:gd name="connsiteX3" fmla="*/ 4111882 w 4229293"/>
              <a:gd name="connsiteY3" fmla="*/ 1123619 h 4359158"/>
              <a:gd name="connsiteX4" fmla="*/ 2524520 w 4229293"/>
              <a:gd name="connsiteY4" fmla="*/ 4319590 h 4359158"/>
              <a:gd name="connsiteX5" fmla="*/ 21700 w 4229293"/>
              <a:gd name="connsiteY5" fmla="*/ 2354999 h 4359158"/>
              <a:gd name="connsiteX6" fmla="*/ 962364 w 4229293"/>
              <a:gd name="connsiteY6" fmla="*/ 432371 h 4359158"/>
              <a:gd name="connsiteX7" fmla="*/ 1925946 w 4229293"/>
              <a:gd name="connsiteY7" fmla="*/ 17 h 43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9293" h="4359158">
                <a:moveTo>
                  <a:pt x="1925946" y="17"/>
                </a:moveTo>
                <a:cubicBezTo>
                  <a:pt x="2135340" y="-966"/>
                  <a:pt x="2349901" y="39175"/>
                  <a:pt x="2560919" y="102144"/>
                </a:cubicBezTo>
                <a:cubicBezTo>
                  <a:pt x="2821274" y="180502"/>
                  <a:pt x="3073243" y="292440"/>
                  <a:pt x="3311201" y="409982"/>
                </a:cubicBezTo>
                <a:cubicBezTo>
                  <a:pt x="3641555" y="572303"/>
                  <a:pt x="3991500" y="748612"/>
                  <a:pt x="4111882" y="1123619"/>
                </a:cubicBezTo>
                <a:cubicBezTo>
                  <a:pt x="4515017" y="2366190"/>
                  <a:pt x="3854316" y="4109701"/>
                  <a:pt x="2524520" y="4319590"/>
                </a:cubicBezTo>
                <a:cubicBezTo>
                  <a:pt x="1161132" y="4535081"/>
                  <a:pt x="-188263" y="3869022"/>
                  <a:pt x="21700" y="2354999"/>
                </a:cubicBezTo>
                <a:cubicBezTo>
                  <a:pt x="111290" y="1705724"/>
                  <a:pt x="528426" y="919326"/>
                  <a:pt x="962364" y="432371"/>
                </a:cubicBezTo>
                <a:cubicBezTo>
                  <a:pt x="1242320" y="117536"/>
                  <a:pt x="1576955" y="1658"/>
                  <a:pt x="1925946" y="17"/>
                </a:cubicBezTo>
                <a:close/>
              </a:path>
            </a:pathLst>
          </a:custGeom>
          <a:blipFill>
            <a:blip r:embed="rId2"/>
            <a:srcRect/>
            <a:stretch>
              <a:fillRect l="-36648" r="-36648"/>
            </a:stretch>
          </a:blipFill>
          <a:ln w="2960"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Graphic 4">
            <a:extLst>
              <a:ext uri="{FF2B5EF4-FFF2-40B4-BE49-F238E27FC236}">
                <a16:creationId xmlns:a16="http://schemas.microsoft.com/office/drawing/2014/main" id="{A3CC35D9-489F-78D5-6FDC-03D696D86768}"/>
              </a:ext>
            </a:extLst>
          </p:cNvPr>
          <p:cNvSpPr/>
          <p:nvPr/>
        </p:nvSpPr>
        <p:spPr>
          <a:xfrm>
            <a:off x="10651914" y="3327817"/>
            <a:ext cx="1967462" cy="202860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84358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6631A8-51B9-4D3F-DC77-CC9F5D9A65A0}"/>
              </a:ext>
            </a:extLst>
          </p:cNvPr>
          <p:cNvSpPr txBox="1">
            <a:spLocks/>
          </p:cNvSpPr>
          <p:nvPr/>
        </p:nvSpPr>
        <p:spPr>
          <a:xfrm>
            <a:off x="5497452" y="799226"/>
            <a:ext cx="5526954" cy="1712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rPr>
              <a:t>Wat je moet doen als je geen scheidsrechter hebt</a:t>
            </a: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en-GB" sz="4000" b="1" dirty="0">
              <a:solidFill>
                <a:srgbClr val="E6C8C7"/>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93C75B98-D8E3-EA22-BC4B-090051B03603}"/>
              </a:ext>
            </a:extLst>
          </p:cNvPr>
          <p:cNvSpPr txBox="1">
            <a:spLocks/>
          </p:cNvSpPr>
          <p:nvPr/>
        </p:nvSpPr>
        <p:spPr>
          <a:xfrm>
            <a:off x="5157344" y="2443871"/>
            <a:ext cx="6007961" cy="200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Als je niemand kunt vinden die voor je kan instaan, geef daar dan een redelijke verklaring voor. Sommige organisaties voeren geen referentiechecks uit omdat ze het internet en sociale media kunnen gebruiken om sollicitanten te onderzoeken. </a:t>
            </a:r>
          </a:p>
          <a:p>
            <a:pPr marL="0" indent="0">
              <a:lnSpc>
                <a:spcPts val="2760"/>
              </a:lnSpc>
              <a:spcBef>
                <a:spcPts val="0"/>
              </a:spcBef>
              <a:buNone/>
            </a:pPr>
            <a:endPar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None/>
            </a:pPr>
            <a:r>
              <a:rPr lang="en-IE" sz="2400" dirty="0">
                <a:solidFill>
                  <a:srgbClr val="382B1B"/>
                </a:solidFill>
                <a:latin typeface="Calibri" panose="020F0502020204030204" pitchFamily="34" charset="0"/>
                <a:ea typeface="Calibri" panose="020F0502020204030204" pitchFamily="34" charset="0"/>
                <a:cs typeface="Calibri" panose="020F0502020204030204" pitchFamily="34" charset="0"/>
              </a:rPr>
              <a:t>Omdat veel organisaties online onderzoek naar je doen, moet je ervoor zorgen dat je nuttige informatie geeft op je online profielen. LINKEDIN is bijvoorbeeld erg krachtig in dit opzicht. </a:t>
            </a:r>
          </a:p>
          <a:p>
            <a:pPr marL="0" indent="0">
              <a:lnSpc>
                <a:spcPts val="2760"/>
              </a:lnSpc>
              <a:spcBef>
                <a:spcPts val="0"/>
              </a:spcBef>
              <a:buNone/>
            </a:pPr>
            <a:endParaRPr lang="sv-SE" sz="2400"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5823559-708E-3144-8811-C4D2813DC501}"/>
              </a:ext>
            </a:extLst>
          </p:cNvPr>
          <p:cNvCxnSpPr>
            <a:cxnSpLocks/>
          </p:cNvCxnSpPr>
          <p:nvPr/>
        </p:nvCxnSpPr>
        <p:spPr>
          <a:xfrm flipH="1">
            <a:off x="5157344" y="2194015"/>
            <a:ext cx="5863582" cy="0"/>
          </a:xfrm>
          <a:prstGeom prst="line">
            <a:avLst/>
          </a:prstGeom>
          <a:ln w="28575">
            <a:solidFill>
              <a:srgbClr val="94C7B0"/>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aphic 9">
            <a:extLst>
              <a:ext uri="{FF2B5EF4-FFF2-40B4-BE49-F238E27FC236}">
                <a16:creationId xmlns:a16="http://schemas.microsoft.com/office/drawing/2014/main" id="{5C044A3D-B598-26EC-D3FC-1B26680846CC}"/>
              </a:ext>
            </a:extLst>
          </p:cNvPr>
          <p:cNvGrpSpPr/>
          <p:nvPr/>
        </p:nvGrpSpPr>
        <p:grpSpPr>
          <a:xfrm>
            <a:off x="1117976" y="4328206"/>
            <a:ext cx="1670195" cy="1672727"/>
            <a:chOff x="10336671" y="2460594"/>
            <a:chExt cx="706380" cy="707451"/>
          </a:xfrm>
          <a:solidFill>
            <a:srgbClr val="E6C8C7"/>
          </a:solidFill>
        </p:grpSpPr>
        <p:sp>
          <p:nvSpPr>
            <p:cNvPr id="15" name="Freeform 14">
              <a:extLst>
                <a:ext uri="{FF2B5EF4-FFF2-40B4-BE49-F238E27FC236}">
                  <a16:creationId xmlns:a16="http://schemas.microsoft.com/office/drawing/2014/main" id="{185DCD37-D0FC-7586-B60C-B790834EBC8D}"/>
                </a:ext>
              </a:extLst>
            </p:cNvPr>
            <p:cNvSpPr/>
            <p:nvPr/>
          </p:nvSpPr>
          <p:spPr>
            <a:xfrm>
              <a:off x="10429785" y="2460594"/>
              <a:ext cx="611125" cy="609390"/>
            </a:xfrm>
            <a:custGeom>
              <a:avLst/>
              <a:gdLst>
                <a:gd name="connsiteX0" fmla="*/ 307168 w 611125"/>
                <a:gd name="connsiteY0" fmla="*/ 379947 h 609390"/>
                <a:gd name="connsiteX1" fmla="*/ 307168 w 611125"/>
                <a:gd name="connsiteY1" fmla="*/ 372455 h 609390"/>
                <a:gd name="connsiteX2" fmla="*/ 307168 w 611125"/>
                <a:gd name="connsiteY2" fmla="*/ 164822 h 609390"/>
                <a:gd name="connsiteX3" fmla="*/ 375666 w 611125"/>
                <a:gd name="connsiteY3" fmla="*/ 123081 h 609390"/>
                <a:gd name="connsiteX4" fmla="*/ 400282 w 611125"/>
                <a:gd name="connsiteY4" fmla="*/ 164822 h 609390"/>
                <a:gd name="connsiteX5" fmla="*/ 400282 w 611125"/>
                <a:gd name="connsiteY5" fmla="*/ 278271 h 609390"/>
                <a:gd name="connsiteX6" fmla="*/ 400282 w 611125"/>
                <a:gd name="connsiteY6" fmla="*/ 286833 h 609390"/>
                <a:gd name="connsiteX7" fmla="*/ 464498 w 611125"/>
                <a:gd name="connsiteY7" fmla="*/ 303958 h 609390"/>
                <a:gd name="connsiteX8" fmla="*/ 507309 w 611125"/>
                <a:gd name="connsiteY8" fmla="*/ 295396 h 609390"/>
                <a:gd name="connsiteX9" fmla="*/ 540488 w 611125"/>
                <a:gd name="connsiteY9" fmla="*/ 324293 h 609390"/>
                <a:gd name="connsiteX10" fmla="*/ 540488 w 611125"/>
                <a:gd name="connsiteY10" fmla="*/ 23546 h 609390"/>
                <a:gd name="connsiteX11" fmla="*/ 532996 w 611125"/>
                <a:gd name="connsiteY11" fmla="*/ 23546 h 609390"/>
                <a:gd name="connsiteX12" fmla="*/ 164822 w 611125"/>
                <a:gd name="connsiteY12" fmla="*/ 23546 h 609390"/>
                <a:gd name="connsiteX13" fmla="*/ 153049 w 611125"/>
                <a:gd name="connsiteY13" fmla="*/ 28898 h 609390"/>
                <a:gd name="connsiteX14" fmla="*/ 48162 w 611125"/>
                <a:gd name="connsiteY14" fmla="*/ 134855 h 609390"/>
                <a:gd name="connsiteX15" fmla="*/ 41740 w 611125"/>
                <a:gd name="connsiteY15" fmla="*/ 141276 h 609390"/>
                <a:gd name="connsiteX16" fmla="*/ 141276 w 611125"/>
                <a:gd name="connsiteY16" fmla="*/ 141276 h 609390"/>
                <a:gd name="connsiteX17" fmla="*/ 141276 w 611125"/>
                <a:gd name="connsiteY17" fmla="*/ 131644 h 609390"/>
                <a:gd name="connsiteX18" fmla="*/ 141276 w 611125"/>
                <a:gd name="connsiteY18" fmla="*/ 71708 h 609390"/>
                <a:gd name="connsiteX19" fmla="*/ 153049 w 611125"/>
                <a:gd name="connsiteY19" fmla="*/ 58865 h 609390"/>
                <a:gd name="connsiteX20" fmla="*/ 164822 w 611125"/>
                <a:gd name="connsiteY20" fmla="*/ 71708 h 609390"/>
                <a:gd name="connsiteX21" fmla="*/ 164822 w 611125"/>
                <a:gd name="connsiteY21" fmla="*/ 151979 h 609390"/>
                <a:gd name="connsiteX22" fmla="*/ 150908 w 611125"/>
                <a:gd name="connsiteY22" fmla="*/ 164822 h 609390"/>
                <a:gd name="connsiteX23" fmla="*/ 33178 w 611125"/>
                <a:gd name="connsiteY23" fmla="*/ 164822 h 609390"/>
                <a:gd name="connsiteX24" fmla="*/ 23545 w 611125"/>
                <a:gd name="connsiteY24" fmla="*/ 164822 h 609390"/>
                <a:gd name="connsiteX25" fmla="*/ 23545 w 611125"/>
                <a:gd name="connsiteY25" fmla="*/ 172314 h 609390"/>
                <a:gd name="connsiteX26" fmla="*/ 23545 w 611125"/>
                <a:gd name="connsiteY26" fmla="*/ 287904 h 609390"/>
                <a:gd name="connsiteX27" fmla="*/ 23545 w 611125"/>
                <a:gd name="connsiteY27" fmla="*/ 294325 h 609390"/>
                <a:gd name="connsiteX28" fmla="*/ 11773 w 611125"/>
                <a:gd name="connsiteY28" fmla="*/ 305028 h 609390"/>
                <a:gd name="connsiteX29" fmla="*/ 0 w 611125"/>
                <a:gd name="connsiteY29" fmla="*/ 294325 h 609390"/>
                <a:gd name="connsiteX30" fmla="*/ 0 w 611125"/>
                <a:gd name="connsiteY30" fmla="*/ 287904 h 609390"/>
                <a:gd name="connsiteX31" fmla="*/ 0 w 611125"/>
                <a:gd name="connsiteY31" fmla="*/ 162682 h 609390"/>
                <a:gd name="connsiteX32" fmla="*/ 9632 w 611125"/>
                <a:gd name="connsiteY32" fmla="*/ 138066 h 609390"/>
                <a:gd name="connsiteX33" fmla="*/ 96325 w 611125"/>
                <a:gd name="connsiteY33" fmla="*/ 51373 h 609390"/>
                <a:gd name="connsiteX34" fmla="*/ 143416 w 611125"/>
                <a:gd name="connsiteY34" fmla="*/ 4281 h 609390"/>
                <a:gd name="connsiteX35" fmla="*/ 155190 w 611125"/>
                <a:gd name="connsiteY35" fmla="*/ 0 h 609390"/>
                <a:gd name="connsiteX36" fmla="*/ 549050 w 611125"/>
                <a:gd name="connsiteY36" fmla="*/ 0 h 609390"/>
                <a:gd name="connsiteX37" fmla="*/ 564034 w 611125"/>
                <a:gd name="connsiteY37" fmla="*/ 16054 h 609390"/>
                <a:gd name="connsiteX38" fmla="*/ 564034 w 611125"/>
                <a:gd name="connsiteY38" fmla="*/ 308239 h 609390"/>
                <a:gd name="connsiteX39" fmla="*/ 564034 w 611125"/>
                <a:gd name="connsiteY39" fmla="*/ 316801 h 609390"/>
                <a:gd name="connsiteX40" fmla="*/ 577948 w 611125"/>
                <a:gd name="connsiteY40" fmla="*/ 320012 h 609390"/>
                <a:gd name="connsiteX41" fmla="*/ 611126 w 611125"/>
                <a:gd name="connsiteY41" fmla="*/ 363893 h 609390"/>
                <a:gd name="connsiteX42" fmla="*/ 611126 w 611125"/>
                <a:gd name="connsiteY42" fmla="*/ 566175 h 609390"/>
                <a:gd name="connsiteX43" fmla="*/ 582228 w 611125"/>
                <a:gd name="connsiteY43" fmla="*/ 607915 h 609390"/>
                <a:gd name="connsiteX44" fmla="*/ 565104 w 611125"/>
                <a:gd name="connsiteY44" fmla="*/ 602564 h 609390"/>
                <a:gd name="connsiteX45" fmla="*/ 572596 w 611125"/>
                <a:gd name="connsiteY45" fmla="*/ 586510 h 609390"/>
                <a:gd name="connsiteX46" fmla="*/ 587580 w 611125"/>
                <a:gd name="connsiteY46" fmla="*/ 562964 h 609390"/>
                <a:gd name="connsiteX47" fmla="*/ 587580 w 611125"/>
                <a:gd name="connsiteY47" fmla="*/ 367104 h 609390"/>
                <a:gd name="connsiteX48" fmla="*/ 565104 w 611125"/>
                <a:gd name="connsiteY48" fmla="*/ 342488 h 609390"/>
                <a:gd name="connsiteX49" fmla="*/ 540488 w 611125"/>
                <a:gd name="connsiteY49" fmla="*/ 364964 h 609390"/>
                <a:gd name="connsiteX50" fmla="*/ 528715 w 611125"/>
                <a:gd name="connsiteY50" fmla="*/ 377806 h 609390"/>
                <a:gd name="connsiteX51" fmla="*/ 516942 w 611125"/>
                <a:gd name="connsiteY51" fmla="*/ 363893 h 609390"/>
                <a:gd name="connsiteX52" fmla="*/ 516942 w 611125"/>
                <a:gd name="connsiteY52" fmla="*/ 343558 h 609390"/>
                <a:gd name="connsiteX53" fmla="*/ 494466 w 611125"/>
                <a:gd name="connsiteY53" fmla="*/ 318941 h 609390"/>
                <a:gd name="connsiteX54" fmla="*/ 469850 w 611125"/>
                <a:gd name="connsiteY54" fmla="*/ 341418 h 609390"/>
                <a:gd name="connsiteX55" fmla="*/ 458077 w 611125"/>
                <a:gd name="connsiteY55" fmla="*/ 354261 h 609390"/>
                <a:gd name="connsiteX56" fmla="*/ 446304 w 611125"/>
                <a:gd name="connsiteY56" fmla="*/ 340347 h 609390"/>
                <a:gd name="connsiteX57" fmla="*/ 446304 w 611125"/>
                <a:gd name="connsiteY57" fmla="*/ 331785 h 609390"/>
                <a:gd name="connsiteX58" fmla="*/ 423828 w 611125"/>
                <a:gd name="connsiteY58" fmla="*/ 308239 h 609390"/>
                <a:gd name="connsiteX59" fmla="*/ 399212 w 611125"/>
                <a:gd name="connsiteY59" fmla="*/ 329644 h 609390"/>
                <a:gd name="connsiteX60" fmla="*/ 399212 w 611125"/>
                <a:gd name="connsiteY60" fmla="*/ 334995 h 609390"/>
                <a:gd name="connsiteX61" fmla="*/ 387438 w 611125"/>
                <a:gd name="connsiteY61" fmla="*/ 343558 h 609390"/>
                <a:gd name="connsiteX62" fmla="*/ 376736 w 611125"/>
                <a:gd name="connsiteY62" fmla="*/ 333925 h 609390"/>
                <a:gd name="connsiteX63" fmla="*/ 376736 w 611125"/>
                <a:gd name="connsiteY63" fmla="*/ 325363 h 609390"/>
                <a:gd name="connsiteX64" fmla="*/ 376736 w 611125"/>
                <a:gd name="connsiteY64" fmla="*/ 168033 h 609390"/>
                <a:gd name="connsiteX65" fmla="*/ 361752 w 611125"/>
                <a:gd name="connsiteY65" fmla="*/ 144487 h 609390"/>
                <a:gd name="connsiteX66" fmla="*/ 336065 w 611125"/>
                <a:gd name="connsiteY66" fmla="*/ 149838 h 609390"/>
                <a:gd name="connsiteX67" fmla="*/ 329644 w 611125"/>
                <a:gd name="connsiteY67" fmla="*/ 169103 h 609390"/>
                <a:gd name="connsiteX68" fmla="*/ 329644 w 611125"/>
                <a:gd name="connsiteY68" fmla="*/ 429180 h 609390"/>
                <a:gd name="connsiteX69" fmla="*/ 329644 w 611125"/>
                <a:gd name="connsiteY69" fmla="*/ 435601 h 609390"/>
                <a:gd name="connsiteX70" fmla="*/ 320011 w 611125"/>
                <a:gd name="connsiteY70" fmla="*/ 447374 h 609390"/>
                <a:gd name="connsiteX71" fmla="*/ 307168 w 611125"/>
                <a:gd name="connsiteY71" fmla="*/ 440953 h 609390"/>
                <a:gd name="connsiteX72" fmla="*/ 291114 w 611125"/>
                <a:gd name="connsiteY72" fmla="*/ 408845 h 609390"/>
                <a:gd name="connsiteX73" fmla="*/ 265428 w 611125"/>
                <a:gd name="connsiteY73" fmla="*/ 356401 h 609390"/>
                <a:gd name="connsiteX74" fmla="*/ 250444 w 611125"/>
                <a:gd name="connsiteY74" fmla="*/ 337136 h 609390"/>
                <a:gd name="connsiteX75" fmla="*/ 219406 w 611125"/>
                <a:gd name="connsiteY75" fmla="*/ 337136 h 609390"/>
                <a:gd name="connsiteX76" fmla="*/ 226897 w 611125"/>
                <a:gd name="connsiteY76" fmla="*/ 366034 h 609390"/>
                <a:gd name="connsiteX77" fmla="*/ 252584 w 611125"/>
                <a:gd name="connsiteY77" fmla="*/ 462358 h 609390"/>
                <a:gd name="connsiteX78" fmla="*/ 283622 w 611125"/>
                <a:gd name="connsiteY78" fmla="*/ 528715 h 609390"/>
                <a:gd name="connsiteX79" fmla="*/ 303957 w 611125"/>
                <a:gd name="connsiteY79" fmla="*/ 559753 h 609390"/>
                <a:gd name="connsiteX80" fmla="*/ 323222 w 611125"/>
                <a:gd name="connsiteY80" fmla="*/ 579018 h 609390"/>
                <a:gd name="connsiteX81" fmla="*/ 326433 w 611125"/>
                <a:gd name="connsiteY81" fmla="*/ 595072 h 609390"/>
                <a:gd name="connsiteX82" fmla="*/ 310379 w 611125"/>
                <a:gd name="connsiteY82" fmla="*/ 598283 h 609390"/>
                <a:gd name="connsiteX83" fmla="*/ 290044 w 611125"/>
                <a:gd name="connsiteY83" fmla="*/ 579018 h 609390"/>
                <a:gd name="connsiteX84" fmla="*/ 225827 w 611125"/>
                <a:gd name="connsiteY84" fmla="*/ 451656 h 609390"/>
                <a:gd name="connsiteX85" fmla="*/ 195860 w 611125"/>
                <a:gd name="connsiteY85" fmla="*/ 337136 h 609390"/>
                <a:gd name="connsiteX86" fmla="*/ 204422 w 611125"/>
                <a:gd name="connsiteY86" fmla="*/ 318941 h 609390"/>
                <a:gd name="connsiteX87" fmla="*/ 286833 w 611125"/>
                <a:gd name="connsiteY87" fmla="*/ 344628 h 609390"/>
                <a:gd name="connsiteX88" fmla="*/ 305028 w 611125"/>
                <a:gd name="connsiteY88" fmla="*/ 383158 h 609390"/>
                <a:gd name="connsiteX89" fmla="*/ 306098 w 611125"/>
                <a:gd name="connsiteY89" fmla="*/ 383158 h 6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11125" h="609390">
                  <a:moveTo>
                    <a:pt x="307168" y="379947"/>
                  </a:moveTo>
                  <a:cubicBezTo>
                    <a:pt x="307168" y="377806"/>
                    <a:pt x="307168" y="374596"/>
                    <a:pt x="307168" y="372455"/>
                  </a:cubicBezTo>
                  <a:cubicBezTo>
                    <a:pt x="307168" y="302887"/>
                    <a:pt x="307168" y="234390"/>
                    <a:pt x="307168" y="164822"/>
                  </a:cubicBezTo>
                  <a:cubicBezTo>
                    <a:pt x="307168" y="128433"/>
                    <a:pt x="344628" y="105957"/>
                    <a:pt x="375666" y="123081"/>
                  </a:cubicBezTo>
                  <a:cubicBezTo>
                    <a:pt x="391720" y="131644"/>
                    <a:pt x="400282" y="146628"/>
                    <a:pt x="400282" y="164822"/>
                  </a:cubicBezTo>
                  <a:cubicBezTo>
                    <a:pt x="400282" y="202282"/>
                    <a:pt x="400282" y="240812"/>
                    <a:pt x="400282" y="278271"/>
                  </a:cubicBezTo>
                  <a:cubicBezTo>
                    <a:pt x="400282" y="281482"/>
                    <a:pt x="400282" y="283622"/>
                    <a:pt x="400282" y="286833"/>
                  </a:cubicBezTo>
                  <a:cubicBezTo>
                    <a:pt x="425969" y="276130"/>
                    <a:pt x="447374" y="281482"/>
                    <a:pt x="464498" y="303958"/>
                  </a:cubicBezTo>
                  <a:cubicBezTo>
                    <a:pt x="477342" y="294325"/>
                    <a:pt x="491255" y="291115"/>
                    <a:pt x="507309" y="295396"/>
                  </a:cubicBezTo>
                  <a:cubicBezTo>
                    <a:pt x="522293" y="299677"/>
                    <a:pt x="532996" y="310379"/>
                    <a:pt x="540488" y="324293"/>
                  </a:cubicBezTo>
                  <a:lnTo>
                    <a:pt x="540488" y="23546"/>
                  </a:lnTo>
                  <a:lnTo>
                    <a:pt x="532996" y="23546"/>
                  </a:lnTo>
                  <a:cubicBezTo>
                    <a:pt x="409915" y="23546"/>
                    <a:pt x="287903" y="23546"/>
                    <a:pt x="164822" y="23546"/>
                  </a:cubicBezTo>
                  <a:cubicBezTo>
                    <a:pt x="159470" y="23546"/>
                    <a:pt x="156260" y="24616"/>
                    <a:pt x="153049" y="28898"/>
                  </a:cubicBezTo>
                  <a:cubicBezTo>
                    <a:pt x="117730" y="64216"/>
                    <a:pt x="82411" y="99535"/>
                    <a:pt x="48162" y="134855"/>
                  </a:cubicBezTo>
                  <a:cubicBezTo>
                    <a:pt x="46022" y="136995"/>
                    <a:pt x="44951" y="139136"/>
                    <a:pt x="41740" y="141276"/>
                  </a:cubicBezTo>
                  <a:lnTo>
                    <a:pt x="141276" y="141276"/>
                  </a:lnTo>
                  <a:cubicBezTo>
                    <a:pt x="141276" y="138066"/>
                    <a:pt x="141276" y="134855"/>
                    <a:pt x="141276" y="131644"/>
                  </a:cubicBezTo>
                  <a:cubicBezTo>
                    <a:pt x="141276" y="111309"/>
                    <a:pt x="141276" y="92044"/>
                    <a:pt x="141276" y="71708"/>
                  </a:cubicBezTo>
                  <a:cubicBezTo>
                    <a:pt x="141276" y="64216"/>
                    <a:pt x="146627" y="58865"/>
                    <a:pt x="153049" y="58865"/>
                  </a:cubicBezTo>
                  <a:cubicBezTo>
                    <a:pt x="159470" y="58865"/>
                    <a:pt x="164822" y="64216"/>
                    <a:pt x="164822" y="71708"/>
                  </a:cubicBezTo>
                  <a:cubicBezTo>
                    <a:pt x="164822" y="98465"/>
                    <a:pt x="164822" y="125222"/>
                    <a:pt x="164822" y="151979"/>
                  </a:cubicBezTo>
                  <a:cubicBezTo>
                    <a:pt x="164822" y="160541"/>
                    <a:pt x="160541" y="164822"/>
                    <a:pt x="150908" y="164822"/>
                  </a:cubicBezTo>
                  <a:cubicBezTo>
                    <a:pt x="111308" y="164822"/>
                    <a:pt x="72778" y="164822"/>
                    <a:pt x="33178" y="164822"/>
                  </a:cubicBezTo>
                  <a:cubicBezTo>
                    <a:pt x="29968" y="164822"/>
                    <a:pt x="27827" y="164822"/>
                    <a:pt x="23545" y="164822"/>
                  </a:cubicBezTo>
                  <a:cubicBezTo>
                    <a:pt x="23545" y="168033"/>
                    <a:pt x="23545" y="170174"/>
                    <a:pt x="23545" y="172314"/>
                  </a:cubicBezTo>
                  <a:cubicBezTo>
                    <a:pt x="23545" y="210844"/>
                    <a:pt x="23545" y="249374"/>
                    <a:pt x="23545" y="287904"/>
                  </a:cubicBezTo>
                  <a:cubicBezTo>
                    <a:pt x="23545" y="290045"/>
                    <a:pt x="23545" y="292185"/>
                    <a:pt x="23545" y="294325"/>
                  </a:cubicBezTo>
                  <a:cubicBezTo>
                    <a:pt x="23545" y="300747"/>
                    <a:pt x="18194" y="305028"/>
                    <a:pt x="11773" y="305028"/>
                  </a:cubicBezTo>
                  <a:cubicBezTo>
                    <a:pt x="5351" y="305028"/>
                    <a:pt x="1070" y="300747"/>
                    <a:pt x="0" y="294325"/>
                  </a:cubicBezTo>
                  <a:cubicBezTo>
                    <a:pt x="0" y="292185"/>
                    <a:pt x="0" y="290045"/>
                    <a:pt x="0" y="287904"/>
                  </a:cubicBezTo>
                  <a:cubicBezTo>
                    <a:pt x="0" y="246163"/>
                    <a:pt x="0" y="204423"/>
                    <a:pt x="0" y="162682"/>
                  </a:cubicBezTo>
                  <a:cubicBezTo>
                    <a:pt x="0" y="153049"/>
                    <a:pt x="2140" y="145558"/>
                    <a:pt x="9632" y="138066"/>
                  </a:cubicBezTo>
                  <a:cubicBezTo>
                    <a:pt x="39600" y="109168"/>
                    <a:pt x="67427" y="80271"/>
                    <a:pt x="96325" y="51373"/>
                  </a:cubicBezTo>
                  <a:cubicBezTo>
                    <a:pt x="112379" y="35319"/>
                    <a:pt x="127362" y="20335"/>
                    <a:pt x="143416" y="4281"/>
                  </a:cubicBezTo>
                  <a:cubicBezTo>
                    <a:pt x="146627" y="1071"/>
                    <a:pt x="150908" y="0"/>
                    <a:pt x="155190" y="0"/>
                  </a:cubicBezTo>
                  <a:cubicBezTo>
                    <a:pt x="286833" y="0"/>
                    <a:pt x="418477" y="0"/>
                    <a:pt x="549050" y="0"/>
                  </a:cubicBezTo>
                  <a:cubicBezTo>
                    <a:pt x="560823" y="0"/>
                    <a:pt x="564034" y="4281"/>
                    <a:pt x="564034" y="16054"/>
                  </a:cubicBezTo>
                  <a:cubicBezTo>
                    <a:pt x="564034" y="113449"/>
                    <a:pt x="564034" y="210844"/>
                    <a:pt x="564034" y="308239"/>
                  </a:cubicBezTo>
                  <a:lnTo>
                    <a:pt x="564034" y="316801"/>
                  </a:lnTo>
                  <a:cubicBezTo>
                    <a:pt x="569385" y="316801"/>
                    <a:pt x="573666" y="317871"/>
                    <a:pt x="577948" y="320012"/>
                  </a:cubicBezTo>
                  <a:cubicBezTo>
                    <a:pt x="597212" y="325363"/>
                    <a:pt x="611126" y="343558"/>
                    <a:pt x="611126" y="363893"/>
                  </a:cubicBezTo>
                  <a:cubicBezTo>
                    <a:pt x="611126" y="431320"/>
                    <a:pt x="611126" y="498748"/>
                    <a:pt x="611126" y="566175"/>
                  </a:cubicBezTo>
                  <a:cubicBezTo>
                    <a:pt x="611126" y="585440"/>
                    <a:pt x="600423" y="600424"/>
                    <a:pt x="582228" y="607915"/>
                  </a:cubicBezTo>
                  <a:cubicBezTo>
                    <a:pt x="574736" y="611127"/>
                    <a:pt x="568315" y="608986"/>
                    <a:pt x="565104" y="602564"/>
                  </a:cubicBezTo>
                  <a:cubicBezTo>
                    <a:pt x="561894" y="596142"/>
                    <a:pt x="565104" y="590791"/>
                    <a:pt x="572596" y="586510"/>
                  </a:cubicBezTo>
                  <a:cubicBezTo>
                    <a:pt x="582228" y="581158"/>
                    <a:pt x="587580" y="573667"/>
                    <a:pt x="587580" y="562964"/>
                  </a:cubicBezTo>
                  <a:cubicBezTo>
                    <a:pt x="587580" y="497677"/>
                    <a:pt x="587580" y="432391"/>
                    <a:pt x="587580" y="367104"/>
                  </a:cubicBezTo>
                  <a:cubicBezTo>
                    <a:pt x="587580" y="353190"/>
                    <a:pt x="577948" y="342488"/>
                    <a:pt x="565104" y="342488"/>
                  </a:cubicBezTo>
                  <a:cubicBezTo>
                    <a:pt x="552261" y="342488"/>
                    <a:pt x="542628" y="351050"/>
                    <a:pt x="540488" y="364964"/>
                  </a:cubicBezTo>
                  <a:cubicBezTo>
                    <a:pt x="540488" y="373526"/>
                    <a:pt x="535137" y="377806"/>
                    <a:pt x="528715" y="377806"/>
                  </a:cubicBezTo>
                  <a:cubicBezTo>
                    <a:pt x="522293" y="377806"/>
                    <a:pt x="518012" y="372455"/>
                    <a:pt x="516942" y="363893"/>
                  </a:cubicBezTo>
                  <a:cubicBezTo>
                    <a:pt x="516942" y="357472"/>
                    <a:pt x="516942" y="349980"/>
                    <a:pt x="516942" y="343558"/>
                  </a:cubicBezTo>
                  <a:cubicBezTo>
                    <a:pt x="516942" y="329644"/>
                    <a:pt x="507309" y="320012"/>
                    <a:pt x="494466" y="318941"/>
                  </a:cubicBezTo>
                  <a:cubicBezTo>
                    <a:pt x="481623" y="318941"/>
                    <a:pt x="470920" y="327504"/>
                    <a:pt x="469850" y="341418"/>
                  </a:cubicBezTo>
                  <a:cubicBezTo>
                    <a:pt x="469850" y="349980"/>
                    <a:pt x="464498" y="354261"/>
                    <a:pt x="458077" y="354261"/>
                  </a:cubicBezTo>
                  <a:cubicBezTo>
                    <a:pt x="450585" y="354261"/>
                    <a:pt x="446304" y="348910"/>
                    <a:pt x="446304" y="340347"/>
                  </a:cubicBezTo>
                  <a:cubicBezTo>
                    <a:pt x="446304" y="337136"/>
                    <a:pt x="446304" y="334995"/>
                    <a:pt x="446304" y="331785"/>
                  </a:cubicBezTo>
                  <a:cubicBezTo>
                    <a:pt x="446304" y="317871"/>
                    <a:pt x="436671" y="308239"/>
                    <a:pt x="423828" y="308239"/>
                  </a:cubicBezTo>
                  <a:cubicBezTo>
                    <a:pt x="410985" y="308239"/>
                    <a:pt x="401353" y="316801"/>
                    <a:pt x="399212" y="329644"/>
                  </a:cubicBezTo>
                  <a:cubicBezTo>
                    <a:pt x="399212" y="331785"/>
                    <a:pt x="399212" y="332855"/>
                    <a:pt x="399212" y="334995"/>
                  </a:cubicBezTo>
                  <a:cubicBezTo>
                    <a:pt x="397071" y="340347"/>
                    <a:pt x="392790" y="343558"/>
                    <a:pt x="387438" y="343558"/>
                  </a:cubicBezTo>
                  <a:cubicBezTo>
                    <a:pt x="382087" y="343558"/>
                    <a:pt x="377806" y="339277"/>
                    <a:pt x="376736" y="333925"/>
                  </a:cubicBezTo>
                  <a:cubicBezTo>
                    <a:pt x="376736" y="331785"/>
                    <a:pt x="376736" y="328574"/>
                    <a:pt x="376736" y="325363"/>
                  </a:cubicBezTo>
                  <a:cubicBezTo>
                    <a:pt x="376736" y="272920"/>
                    <a:pt x="376736" y="220477"/>
                    <a:pt x="376736" y="168033"/>
                  </a:cubicBezTo>
                  <a:cubicBezTo>
                    <a:pt x="376736" y="157330"/>
                    <a:pt x="372455" y="148768"/>
                    <a:pt x="361752" y="144487"/>
                  </a:cubicBezTo>
                  <a:cubicBezTo>
                    <a:pt x="353190" y="140206"/>
                    <a:pt x="342488" y="143417"/>
                    <a:pt x="336065" y="149838"/>
                  </a:cubicBezTo>
                  <a:cubicBezTo>
                    <a:pt x="330714" y="155190"/>
                    <a:pt x="329644" y="161612"/>
                    <a:pt x="329644" y="169103"/>
                  </a:cubicBezTo>
                  <a:cubicBezTo>
                    <a:pt x="329644" y="255796"/>
                    <a:pt x="329644" y="342488"/>
                    <a:pt x="329644" y="429180"/>
                  </a:cubicBezTo>
                  <a:cubicBezTo>
                    <a:pt x="329644" y="431320"/>
                    <a:pt x="329644" y="433461"/>
                    <a:pt x="329644" y="435601"/>
                  </a:cubicBezTo>
                  <a:cubicBezTo>
                    <a:pt x="329644" y="442023"/>
                    <a:pt x="326433" y="446304"/>
                    <a:pt x="320011" y="447374"/>
                  </a:cubicBezTo>
                  <a:cubicBezTo>
                    <a:pt x="313590" y="448445"/>
                    <a:pt x="309309" y="446304"/>
                    <a:pt x="307168" y="440953"/>
                  </a:cubicBezTo>
                  <a:cubicBezTo>
                    <a:pt x="301817" y="430250"/>
                    <a:pt x="296465" y="419547"/>
                    <a:pt x="291114" y="408845"/>
                  </a:cubicBezTo>
                  <a:cubicBezTo>
                    <a:pt x="282552" y="390650"/>
                    <a:pt x="275060" y="373526"/>
                    <a:pt x="265428" y="356401"/>
                  </a:cubicBezTo>
                  <a:cubicBezTo>
                    <a:pt x="261146" y="348910"/>
                    <a:pt x="255795" y="342488"/>
                    <a:pt x="250444" y="337136"/>
                  </a:cubicBezTo>
                  <a:cubicBezTo>
                    <a:pt x="241882" y="329644"/>
                    <a:pt x="231179" y="331785"/>
                    <a:pt x="219406" y="337136"/>
                  </a:cubicBezTo>
                  <a:cubicBezTo>
                    <a:pt x="221546" y="346769"/>
                    <a:pt x="223687" y="356401"/>
                    <a:pt x="226897" y="366034"/>
                  </a:cubicBezTo>
                  <a:cubicBezTo>
                    <a:pt x="235460" y="398142"/>
                    <a:pt x="241882" y="431320"/>
                    <a:pt x="252584" y="462358"/>
                  </a:cubicBezTo>
                  <a:cubicBezTo>
                    <a:pt x="260076" y="484834"/>
                    <a:pt x="272920" y="507310"/>
                    <a:pt x="283622" y="528715"/>
                  </a:cubicBezTo>
                  <a:cubicBezTo>
                    <a:pt x="288974" y="539418"/>
                    <a:pt x="296465" y="550121"/>
                    <a:pt x="303957" y="559753"/>
                  </a:cubicBezTo>
                  <a:cubicBezTo>
                    <a:pt x="309309" y="567245"/>
                    <a:pt x="316801" y="573667"/>
                    <a:pt x="323222" y="579018"/>
                  </a:cubicBezTo>
                  <a:cubicBezTo>
                    <a:pt x="328573" y="583299"/>
                    <a:pt x="329644" y="589721"/>
                    <a:pt x="326433" y="595072"/>
                  </a:cubicBezTo>
                  <a:cubicBezTo>
                    <a:pt x="323222" y="600424"/>
                    <a:pt x="315731" y="602564"/>
                    <a:pt x="310379" y="598283"/>
                  </a:cubicBezTo>
                  <a:cubicBezTo>
                    <a:pt x="302887" y="592932"/>
                    <a:pt x="295395" y="586510"/>
                    <a:pt x="290044" y="579018"/>
                  </a:cubicBezTo>
                  <a:cubicBezTo>
                    <a:pt x="261146" y="540488"/>
                    <a:pt x="237600" y="498748"/>
                    <a:pt x="225827" y="451656"/>
                  </a:cubicBezTo>
                  <a:cubicBezTo>
                    <a:pt x="216195" y="413126"/>
                    <a:pt x="206563" y="375666"/>
                    <a:pt x="195860" y="337136"/>
                  </a:cubicBezTo>
                  <a:cubicBezTo>
                    <a:pt x="193719" y="327504"/>
                    <a:pt x="195860" y="323223"/>
                    <a:pt x="204422" y="318941"/>
                  </a:cubicBezTo>
                  <a:cubicBezTo>
                    <a:pt x="238671" y="300747"/>
                    <a:pt x="269708" y="310379"/>
                    <a:pt x="286833" y="344628"/>
                  </a:cubicBezTo>
                  <a:cubicBezTo>
                    <a:pt x="293255" y="357472"/>
                    <a:pt x="299677" y="370315"/>
                    <a:pt x="305028" y="383158"/>
                  </a:cubicBezTo>
                  <a:cubicBezTo>
                    <a:pt x="305028" y="383158"/>
                    <a:pt x="305028" y="383158"/>
                    <a:pt x="306098" y="383158"/>
                  </a:cubicBezTo>
                  <a:close/>
                </a:path>
              </a:pathLst>
            </a:custGeom>
            <a:grpFill/>
            <a:ln w="1069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279D0BD-6597-0641-00B0-907C5D567180}"/>
                </a:ext>
              </a:extLst>
            </p:cNvPr>
            <p:cNvSpPr/>
            <p:nvPr/>
          </p:nvSpPr>
          <p:spPr>
            <a:xfrm>
              <a:off x="10336671" y="2791309"/>
              <a:ext cx="258070" cy="376736"/>
            </a:xfrm>
            <a:custGeom>
              <a:avLst/>
              <a:gdLst>
                <a:gd name="connsiteX0" fmla="*/ 186227 w 258070"/>
                <a:gd name="connsiteY0" fmla="*/ 281482 h 376736"/>
                <a:gd name="connsiteX1" fmla="*/ 219406 w 258070"/>
                <a:gd name="connsiteY1" fmla="*/ 281482 h 376736"/>
                <a:gd name="connsiteX2" fmla="*/ 235460 w 258070"/>
                <a:gd name="connsiteY2" fmla="*/ 296466 h 376736"/>
                <a:gd name="connsiteX3" fmla="*/ 235460 w 258070"/>
                <a:gd name="connsiteY3" fmla="*/ 360682 h 376736"/>
                <a:gd name="connsiteX4" fmla="*/ 223687 w 258070"/>
                <a:gd name="connsiteY4" fmla="*/ 375666 h 376736"/>
                <a:gd name="connsiteX5" fmla="*/ 211914 w 258070"/>
                <a:gd name="connsiteY5" fmla="*/ 360682 h 376736"/>
                <a:gd name="connsiteX6" fmla="*/ 211914 w 258070"/>
                <a:gd name="connsiteY6" fmla="*/ 306098 h 376736"/>
                <a:gd name="connsiteX7" fmla="*/ 23546 w 258070"/>
                <a:gd name="connsiteY7" fmla="*/ 306098 h 376736"/>
                <a:gd name="connsiteX8" fmla="*/ 23546 w 258070"/>
                <a:gd name="connsiteY8" fmla="*/ 349980 h 376736"/>
                <a:gd name="connsiteX9" fmla="*/ 23546 w 258070"/>
                <a:gd name="connsiteY9" fmla="*/ 364963 h 376736"/>
                <a:gd name="connsiteX10" fmla="*/ 11773 w 258070"/>
                <a:gd name="connsiteY10" fmla="*/ 376736 h 376736"/>
                <a:gd name="connsiteX11" fmla="*/ 0 w 258070"/>
                <a:gd name="connsiteY11" fmla="*/ 364963 h 376736"/>
                <a:gd name="connsiteX12" fmla="*/ 0 w 258070"/>
                <a:gd name="connsiteY12" fmla="*/ 293255 h 376736"/>
                <a:gd name="connsiteX13" fmla="*/ 11773 w 258070"/>
                <a:gd name="connsiteY13" fmla="*/ 281482 h 376736"/>
                <a:gd name="connsiteX14" fmla="*/ 21405 w 258070"/>
                <a:gd name="connsiteY14" fmla="*/ 281482 h 376736"/>
                <a:gd name="connsiteX15" fmla="*/ 33178 w 258070"/>
                <a:gd name="connsiteY15" fmla="*/ 179806 h 376736"/>
                <a:gd name="connsiteX16" fmla="*/ 40670 w 258070"/>
                <a:gd name="connsiteY16" fmla="*/ 117730 h 376736"/>
                <a:gd name="connsiteX17" fmla="*/ 53514 w 258070"/>
                <a:gd name="connsiteY17" fmla="*/ 87763 h 376736"/>
                <a:gd name="connsiteX18" fmla="*/ 116659 w 258070"/>
                <a:gd name="connsiteY18" fmla="*/ 7492 h 376736"/>
                <a:gd name="connsiteX19" fmla="*/ 132714 w 258070"/>
                <a:gd name="connsiteY19" fmla="*/ 0 h 376736"/>
                <a:gd name="connsiteX20" fmla="*/ 242952 w 258070"/>
                <a:gd name="connsiteY20" fmla="*/ 0 h 376736"/>
                <a:gd name="connsiteX21" fmla="*/ 257936 w 258070"/>
                <a:gd name="connsiteY21" fmla="*/ 14983 h 376736"/>
                <a:gd name="connsiteX22" fmla="*/ 252584 w 258070"/>
                <a:gd name="connsiteY22" fmla="*/ 47092 h 376736"/>
                <a:gd name="connsiteX23" fmla="*/ 196930 w 258070"/>
                <a:gd name="connsiteY23" fmla="*/ 82411 h 376736"/>
                <a:gd name="connsiteX24" fmla="*/ 173384 w 258070"/>
                <a:gd name="connsiteY24" fmla="*/ 95254 h 376736"/>
                <a:gd name="connsiteX25" fmla="*/ 158400 w 258070"/>
                <a:gd name="connsiteY25" fmla="*/ 117730 h 376736"/>
                <a:gd name="connsiteX26" fmla="*/ 158400 w 258070"/>
                <a:gd name="connsiteY26" fmla="*/ 127362 h 376736"/>
                <a:gd name="connsiteX27" fmla="*/ 187298 w 258070"/>
                <a:gd name="connsiteY27" fmla="*/ 225827 h 376736"/>
                <a:gd name="connsiteX28" fmla="*/ 186227 w 258070"/>
                <a:gd name="connsiteY28" fmla="*/ 280412 h 376736"/>
                <a:gd name="connsiteX29" fmla="*/ 234389 w 258070"/>
                <a:gd name="connsiteY29" fmla="*/ 22475 h 376736"/>
                <a:gd name="connsiteX30" fmla="*/ 141276 w 258070"/>
                <a:gd name="connsiteY30" fmla="*/ 22475 h 376736"/>
                <a:gd name="connsiteX31" fmla="*/ 130573 w 258070"/>
                <a:gd name="connsiteY31" fmla="*/ 27827 h 376736"/>
                <a:gd name="connsiteX32" fmla="*/ 73848 w 258070"/>
                <a:gd name="connsiteY32" fmla="*/ 100605 h 376736"/>
                <a:gd name="connsiteX33" fmla="*/ 64216 w 258070"/>
                <a:gd name="connsiteY33" fmla="*/ 123081 h 376736"/>
                <a:gd name="connsiteX34" fmla="*/ 49232 w 258070"/>
                <a:gd name="connsiteY34" fmla="*/ 241882 h 376736"/>
                <a:gd name="connsiteX35" fmla="*/ 44952 w 258070"/>
                <a:gd name="connsiteY35" fmla="*/ 281482 h 376736"/>
                <a:gd name="connsiteX36" fmla="*/ 161611 w 258070"/>
                <a:gd name="connsiteY36" fmla="*/ 281482 h 376736"/>
                <a:gd name="connsiteX37" fmla="*/ 162682 w 258070"/>
                <a:gd name="connsiteY37" fmla="*/ 225827 h 376736"/>
                <a:gd name="connsiteX38" fmla="*/ 131644 w 258070"/>
                <a:gd name="connsiteY38" fmla="*/ 132714 h 376736"/>
                <a:gd name="connsiteX39" fmla="*/ 131644 w 258070"/>
                <a:gd name="connsiteY39" fmla="*/ 116659 h 376736"/>
                <a:gd name="connsiteX40" fmla="*/ 163752 w 258070"/>
                <a:gd name="connsiteY40" fmla="*/ 67427 h 376736"/>
                <a:gd name="connsiteX41" fmla="*/ 176595 w 258070"/>
                <a:gd name="connsiteY41" fmla="*/ 59935 h 376736"/>
                <a:gd name="connsiteX42" fmla="*/ 204422 w 258070"/>
                <a:gd name="connsiteY42" fmla="*/ 58865 h 376736"/>
                <a:gd name="connsiteX43" fmla="*/ 233319 w 258070"/>
                <a:gd name="connsiteY43" fmla="*/ 23546 h 37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8070" h="376736">
                  <a:moveTo>
                    <a:pt x="186227" y="281482"/>
                  </a:moveTo>
                  <a:cubicBezTo>
                    <a:pt x="196930" y="281482"/>
                    <a:pt x="207633" y="281482"/>
                    <a:pt x="219406" y="281482"/>
                  </a:cubicBezTo>
                  <a:cubicBezTo>
                    <a:pt x="231179" y="281482"/>
                    <a:pt x="235460" y="285763"/>
                    <a:pt x="235460" y="296466"/>
                  </a:cubicBezTo>
                  <a:cubicBezTo>
                    <a:pt x="235460" y="317871"/>
                    <a:pt x="235460" y="339277"/>
                    <a:pt x="235460" y="360682"/>
                  </a:cubicBezTo>
                  <a:cubicBezTo>
                    <a:pt x="235460" y="370314"/>
                    <a:pt x="231179" y="375666"/>
                    <a:pt x="223687" y="375666"/>
                  </a:cubicBezTo>
                  <a:cubicBezTo>
                    <a:pt x="216195" y="375666"/>
                    <a:pt x="211914" y="370314"/>
                    <a:pt x="211914" y="360682"/>
                  </a:cubicBezTo>
                  <a:cubicBezTo>
                    <a:pt x="211914" y="342488"/>
                    <a:pt x="211914" y="324293"/>
                    <a:pt x="211914" y="306098"/>
                  </a:cubicBezTo>
                  <a:lnTo>
                    <a:pt x="23546" y="306098"/>
                  </a:lnTo>
                  <a:cubicBezTo>
                    <a:pt x="23546" y="321082"/>
                    <a:pt x="23546" y="334995"/>
                    <a:pt x="23546" y="349980"/>
                  </a:cubicBezTo>
                  <a:cubicBezTo>
                    <a:pt x="23546" y="355331"/>
                    <a:pt x="23546" y="359612"/>
                    <a:pt x="23546" y="364963"/>
                  </a:cubicBezTo>
                  <a:cubicBezTo>
                    <a:pt x="23546" y="371385"/>
                    <a:pt x="18195" y="376736"/>
                    <a:pt x="11773" y="376736"/>
                  </a:cubicBezTo>
                  <a:cubicBezTo>
                    <a:pt x="5351" y="376736"/>
                    <a:pt x="0" y="372455"/>
                    <a:pt x="0" y="364963"/>
                  </a:cubicBezTo>
                  <a:cubicBezTo>
                    <a:pt x="0" y="341417"/>
                    <a:pt x="0" y="317871"/>
                    <a:pt x="0" y="293255"/>
                  </a:cubicBezTo>
                  <a:cubicBezTo>
                    <a:pt x="0" y="286833"/>
                    <a:pt x="4281" y="282552"/>
                    <a:pt x="11773" y="281482"/>
                  </a:cubicBezTo>
                  <a:cubicBezTo>
                    <a:pt x="14983" y="281482"/>
                    <a:pt x="19265" y="281482"/>
                    <a:pt x="21405" y="281482"/>
                  </a:cubicBezTo>
                  <a:cubicBezTo>
                    <a:pt x="25686" y="247233"/>
                    <a:pt x="28898" y="212984"/>
                    <a:pt x="33178" y="179806"/>
                  </a:cubicBezTo>
                  <a:cubicBezTo>
                    <a:pt x="35319" y="159470"/>
                    <a:pt x="37460" y="138065"/>
                    <a:pt x="40670" y="117730"/>
                  </a:cubicBezTo>
                  <a:cubicBezTo>
                    <a:pt x="42811" y="107027"/>
                    <a:pt x="47092" y="96325"/>
                    <a:pt x="53514" y="87763"/>
                  </a:cubicBezTo>
                  <a:cubicBezTo>
                    <a:pt x="73848" y="59935"/>
                    <a:pt x="95254" y="34249"/>
                    <a:pt x="116659" y="7492"/>
                  </a:cubicBezTo>
                  <a:cubicBezTo>
                    <a:pt x="120941" y="2141"/>
                    <a:pt x="125222" y="0"/>
                    <a:pt x="132714" y="0"/>
                  </a:cubicBezTo>
                  <a:cubicBezTo>
                    <a:pt x="169103" y="0"/>
                    <a:pt x="206563" y="0"/>
                    <a:pt x="242952" y="0"/>
                  </a:cubicBezTo>
                  <a:cubicBezTo>
                    <a:pt x="253655" y="0"/>
                    <a:pt x="259006" y="4281"/>
                    <a:pt x="257936" y="14983"/>
                  </a:cubicBezTo>
                  <a:cubicBezTo>
                    <a:pt x="257936" y="25686"/>
                    <a:pt x="257936" y="37460"/>
                    <a:pt x="252584" y="47092"/>
                  </a:cubicBezTo>
                  <a:cubicBezTo>
                    <a:pt x="242952" y="70638"/>
                    <a:pt x="222617" y="83481"/>
                    <a:pt x="196930" y="82411"/>
                  </a:cubicBezTo>
                  <a:cubicBezTo>
                    <a:pt x="185157" y="82411"/>
                    <a:pt x="178736" y="85622"/>
                    <a:pt x="173384" y="95254"/>
                  </a:cubicBezTo>
                  <a:cubicBezTo>
                    <a:pt x="169103" y="103817"/>
                    <a:pt x="163752" y="110238"/>
                    <a:pt x="158400" y="117730"/>
                  </a:cubicBezTo>
                  <a:cubicBezTo>
                    <a:pt x="156260" y="120941"/>
                    <a:pt x="156260" y="123081"/>
                    <a:pt x="158400" y="127362"/>
                  </a:cubicBezTo>
                  <a:cubicBezTo>
                    <a:pt x="177665" y="157330"/>
                    <a:pt x="186227" y="190509"/>
                    <a:pt x="187298" y="225827"/>
                  </a:cubicBezTo>
                  <a:cubicBezTo>
                    <a:pt x="187298" y="244022"/>
                    <a:pt x="187298" y="262217"/>
                    <a:pt x="186227" y="280412"/>
                  </a:cubicBezTo>
                  <a:close/>
                  <a:moveTo>
                    <a:pt x="234389" y="22475"/>
                  </a:moveTo>
                  <a:cubicBezTo>
                    <a:pt x="203352" y="22475"/>
                    <a:pt x="172314" y="22475"/>
                    <a:pt x="141276" y="22475"/>
                  </a:cubicBezTo>
                  <a:cubicBezTo>
                    <a:pt x="135925" y="22475"/>
                    <a:pt x="133784" y="24616"/>
                    <a:pt x="130573" y="27827"/>
                  </a:cubicBezTo>
                  <a:cubicBezTo>
                    <a:pt x="111308" y="52443"/>
                    <a:pt x="92043" y="75989"/>
                    <a:pt x="73848" y="100605"/>
                  </a:cubicBezTo>
                  <a:cubicBezTo>
                    <a:pt x="69568" y="107027"/>
                    <a:pt x="65286" y="115589"/>
                    <a:pt x="64216" y="123081"/>
                  </a:cubicBezTo>
                  <a:cubicBezTo>
                    <a:pt x="58865" y="162682"/>
                    <a:pt x="54584" y="202281"/>
                    <a:pt x="49232" y="241882"/>
                  </a:cubicBezTo>
                  <a:cubicBezTo>
                    <a:pt x="48162" y="254725"/>
                    <a:pt x="47092" y="267568"/>
                    <a:pt x="44952" y="281482"/>
                  </a:cubicBezTo>
                  <a:lnTo>
                    <a:pt x="161611" y="281482"/>
                  </a:lnTo>
                  <a:cubicBezTo>
                    <a:pt x="161611" y="262217"/>
                    <a:pt x="163752" y="244022"/>
                    <a:pt x="162682" y="225827"/>
                  </a:cubicBezTo>
                  <a:cubicBezTo>
                    <a:pt x="161611" y="191579"/>
                    <a:pt x="153049" y="160541"/>
                    <a:pt x="131644" y="132714"/>
                  </a:cubicBezTo>
                  <a:cubicBezTo>
                    <a:pt x="127362" y="127362"/>
                    <a:pt x="127362" y="122011"/>
                    <a:pt x="131644" y="116659"/>
                  </a:cubicBezTo>
                  <a:cubicBezTo>
                    <a:pt x="142346" y="100605"/>
                    <a:pt x="153049" y="83481"/>
                    <a:pt x="163752" y="67427"/>
                  </a:cubicBezTo>
                  <a:cubicBezTo>
                    <a:pt x="166962" y="63146"/>
                    <a:pt x="171244" y="59935"/>
                    <a:pt x="176595" y="59935"/>
                  </a:cubicBezTo>
                  <a:cubicBezTo>
                    <a:pt x="186227" y="59935"/>
                    <a:pt x="194790" y="59935"/>
                    <a:pt x="204422" y="58865"/>
                  </a:cubicBezTo>
                  <a:cubicBezTo>
                    <a:pt x="221547" y="56724"/>
                    <a:pt x="233319" y="41740"/>
                    <a:pt x="233319" y="23546"/>
                  </a:cubicBezTo>
                  <a:close/>
                </a:path>
              </a:pathLst>
            </a:custGeom>
            <a:grpFill/>
            <a:ln w="1069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846F961-1064-5488-0346-40D5A3048B45}"/>
                </a:ext>
              </a:extLst>
            </p:cNvPr>
            <p:cNvSpPr/>
            <p:nvPr/>
          </p:nvSpPr>
          <p:spPr>
            <a:xfrm>
              <a:off x="10736953" y="3072791"/>
              <a:ext cx="306098" cy="94183"/>
            </a:xfrm>
            <a:custGeom>
              <a:avLst/>
              <a:gdLst>
                <a:gd name="connsiteX0" fmla="*/ 23546 w 306098"/>
                <a:gd name="connsiteY0" fmla="*/ 23546 h 94183"/>
                <a:gd name="connsiteX1" fmla="*/ 23546 w 306098"/>
                <a:gd name="connsiteY1" fmla="*/ 80271 h 94183"/>
                <a:gd name="connsiteX2" fmla="*/ 17125 w 306098"/>
                <a:gd name="connsiteY2" fmla="*/ 90973 h 94183"/>
                <a:gd name="connsiteX3" fmla="*/ 5351 w 306098"/>
                <a:gd name="connsiteY3" fmla="*/ 90973 h 94183"/>
                <a:gd name="connsiteX4" fmla="*/ 0 w 306098"/>
                <a:gd name="connsiteY4" fmla="*/ 80271 h 94183"/>
                <a:gd name="connsiteX5" fmla="*/ 0 w 306098"/>
                <a:gd name="connsiteY5" fmla="*/ 12843 h 94183"/>
                <a:gd name="connsiteX6" fmla="*/ 12843 w 306098"/>
                <a:gd name="connsiteY6" fmla="*/ 0 h 94183"/>
                <a:gd name="connsiteX7" fmla="*/ 72779 w 306098"/>
                <a:gd name="connsiteY7" fmla="*/ 0 h 94183"/>
                <a:gd name="connsiteX8" fmla="*/ 288974 w 306098"/>
                <a:gd name="connsiteY8" fmla="*/ 0 h 94183"/>
                <a:gd name="connsiteX9" fmla="*/ 306099 w 306098"/>
                <a:gd name="connsiteY9" fmla="*/ 17124 h 94183"/>
                <a:gd name="connsiteX10" fmla="*/ 306099 w 306098"/>
                <a:gd name="connsiteY10" fmla="*/ 79200 h 94183"/>
                <a:gd name="connsiteX11" fmla="*/ 294325 w 306098"/>
                <a:gd name="connsiteY11" fmla="*/ 94184 h 94183"/>
                <a:gd name="connsiteX12" fmla="*/ 282552 w 306098"/>
                <a:gd name="connsiteY12" fmla="*/ 79200 h 94183"/>
                <a:gd name="connsiteX13" fmla="*/ 282552 w 306098"/>
                <a:gd name="connsiteY13" fmla="*/ 23546 h 94183"/>
                <a:gd name="connsiteX14" fmla="*/ 23546 w 306098"/>
                <a:gd name="connsiteY14" fmla="*/ 23546 h 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098" h="94183">
                  <a:moveTo>
                    <a:pt x="23546" y="23546"/>
                  </a:moveTo>
                  <a:cubicBezTo>
                    <a:pt x="23546" y="42811"/>
                    <a:pt x="23546" y="62076"/>
                    <a:pt x="23546" y="80271"/>
                  </a:cubicBezTo>
                  <a:cubicBezTo>
                    <a:pt x="23546" y="84552"/>
                    <a:pt x="20335" y="88833"/>
                    <a:pt x="17125" y="90973"/>
                  </a:cubicBezTo>
                  <a:cubicBezTo>
                    <a:pt x="14984" y="93114"/>
                    <a:pt x="8563" y="92043"/>
                    <a:pt x="5351" y="90973"/>
                  </a:cubicBezTo>
                  <a:cubicBezTo>
                    <a:pt x="2141" y="88833"/>
                    <a:pt x="0" y="83481"/>
                    <a:pt x="0" y="80271"/>
                  </a:cubicBezTo>
                  <a:cubicBezTo>
                    <a:pt x="0" y="57795"/>
                    <a:pt x="0" y="35319"/>
                    <a:pt x="0" y="12843"/>
                  </a:cubicBezTo>
                  <a:cubicBezTo>
                    <a:pt x="0" y="4281"/>
                    <a:pt x="4281" y="0"/>
                    <a:pt x="12843" y="0"/>
                  </a:cubicBezTo>
                  <a:cubicBezTo>
                    <a:pt x="33179" y="0"/>
                    <a:pt x="52444" y="0"/>
                    <a:pt x="72779" y="0"/>
                  </a:cubicBezTo>
                  <a:cubicBezTo>
                    <a:pt x="144487" y="0"/>
                    <a:pt x="217266" y="0"/>
                    <a:pt x="288974" y="0"/>
                  </a:cubicBezTo>
                  <a:cubicBezTo>
                    <a:pt x="302888" y="0"/>
                    <a:pt x="306099" y="3211"/>
                    <a:pt x="306099" y="17124"/>
                  </a:cubicBezTo>
                  <a:cubicBezTo>
                    <a:pt x="306099" y="37460"/>
                    <a:pt x="306099" y="58865"/>
                    <a:pt x="306099" y="79200"/>
                  </a:cubicBezTo>
                  <a:cubicBezTo>
                    <a:pt x="306099" y="88833"/>
                    <a:pt x="301817" y="94184"/>
                    <a:pt x="294325" y="94184"/>
                  </a:cubicBezTo>
                  <a:cubicBezTo>
                    <a:pt x="286834" y="94184"/>
                    <a:pt x="282552" y="88833"/>
                    <a:pt x="282552" y="79200"/>
                  </a:cubicBezTo>
                  <a:cubicBezTo>
                    <a:pt x="282552" y="61006"/>
                    <a:pt x="282552" y="42811"/>
                    <a:pt x="282552" y="23546"/>
                  </a:cubicBezTo>
                  <a:lnTo>
                    <a:pt x="23546" y="23546"/>
                  </a:lnTo>
                  <a:close/>
                </a:path>
              </a:pathLst>
            </a:custGeom>
            <a:grpFill/>
            <a:ln w="1069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21E08EA-6E3C-132F-48FD-D18980D7E27B}"/>
                </a:ext>
              </a:extLst>
            </p:cNvPr>
            <p:cNvSpPr/>
            <p:nvPr/>
          </p:nvSpPr>
          <p:spPr>
            <a:xfrm>
              <a:off x="10502279" y="2697125"/>
              <a:ext cx="211128" cy="23545"/>
            </a:xfrm>
            <a:custGeom>
              <a:avLst/>
              <a:gdLst>
                <a:gd name="connsiteX0" fmla="*/ 104102 w 211128"/>
                <a:gd name="connsiteY0" fmla="*/ 22475 h 23545"/>
                <a:gd name="connsiteX1" fmla="*/ 14198 w 211128"/>
                <a:gd name="connsiteY1" fmla="*/ 22475 h 23545"/>
                <a:gd name="connsiteX2" fmla="*/ 3496 w 211128"/>
                <a:gd name="connsiteY2" fmla="*/ 19265 h 23545"/>
                <a:gd name="connsiteX3" fmla="*/ 285 w 211128"/>
                <a:gd name="connsiteY3" fmla="*/ 8562 h 23545"/>
                <a:gd name="connsiteX4" fmla="*/ 9917 w 211128"/>
                <a:gd name="connsiteY4" fmla="*/ 0 h 23545"/>
                <a:gd name="connsiteX5" fmla="*/ 16339 w 211128"/>
                <a:gd name="connsiteY5" fmla="*/ 0 h 23545"/>
                <a:gd name="connsiteX6" fmla="*/ 195075 w 211128"/>
                <a:gd name="connsiteY6" fmla="*/ 0 h 23545"/>
                <a:gd name="connsiteX7" fmla="*/ 199355 w 211128"/>
                <a:gd name="connsiteY7" fmla="*/ 0 h 23545"/>
                <a:gd name="connsiteX8" fmla="*/ 211129 w 211128"/>
                <a:gd name="connsiteY8" fmla="*/ 11773 h 23545"/>
                <a:gd name="connsiteX9" fmla="*/ 199355 w 211128"/>
                <a:gd name="connsiteY9" fmla="*/ 23545 h 23545"/>
                <a:gd name="connsiteX10" fmla="*/ 164037 w 211128"/>
                <a:gd name="connsiteY10" fmla="*/ 23545 h 23545"/>
                <a:gd name="connsiteX11" fmla="*/ 105172 w 211128"/>
                <a:gd name="connsiteY11"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128" h="23545">
                  <a:moveTo>
                    <a:pt x="104102" y="22475"/>
                  </a:moveTo>
                  <a:cubicBezTo>
                    <a:pt x="74133" y="22475"/>
                    <a:pt x="44166" y="22475"/>
                    <a:pt x="14198" y="22475"/>
                  </a:cubicBezTo>
                  <a:cubicBezTo>
                    <a:pt x="9917" y="22475"/>
                    <a:pt x="5636" y="21405"/>
                    <a:pt x="3496" y="19265"/>
                  </a:cubicBezTo>
                  <a:cubicBezTo>
                    <a:pt x="1355" y="17124"/>
                    <a:pt x="-786" y="11773"/>
                    <a:pt x="285" y="8562"/>
                  </a:cubicBezTo>
                  <a:cubicBezTo>
                    <a:pt x="1355" y="5351"/>
                    <a:pt x="5636" y="2140"/>
                    <a:pt x="9917" y="0"/>
                  </a:cubicBezTo>
                  <a:cubicBezTo>
                    <a:pt x="10988" y="0"/>
                    <a:pt x="14198" y="0"/>
                    <a:pt x="16339" y="0"/>
                  </a:cubicBezTo>
                  <a:cubicBezTo>
                    <a:pt x="76274" y="0"/>
                    <a:pt x="135139" y="0"/>
                    <a:pt x="195075" y="0"/>
                  </a:cubicBezTo>
                  <a:cubicBezTo>
                    <a:pt x="196145" y="0"/>
                    <a:pt x="198285" y="0"/>
                    <a:pt x="199355" y="0"/>
                  </a:cubicBezTo>
                  <a:cubicBezTo>
                    <a:pt x="206847" y="0"/>
                    <a:pt x="211129" y="5351"/>
                    <a:pt x="211129" y="11773"/>
                  </a:cubicBezTo>
                  <a:cubicBezTo>
                    <a:pt x="211129" y="18194"/>
                    <a:pt x="206847" y="23545"/>
                    <a:pt x="199355" y="23545"/>
                  </a:cubicBezTo>
                  <a:cubicBezTo>
                    <a:pt x="187583" y="23545"/>
                    <a:pt x="175809" y="23545"/>
                    <a:pt x="164037" y="23545"/>
                  </a:cubicBezTo>
                  <a:cubicBezTo>
                    <a:pt x="144772" y="23545"/>
                    <a:pt x="124436" y="23545"/>
                    <a:pt x="105172" y="23545"/>
                  </a:cubicBezTo>
                  <a:close/>
                </a:path>
              </a:pathLst>
            </a:custGeom>
            <a:grpFill/>
            <a:ln w="1069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8387AF9-C9D4-D981-B5DC-755474040DD0}"/>
                </a:ext>
              </a:extLst>
            </p:cNvPr>
            <p:cNvSpPr/>
            <p:nvPr/>
          </p:nvSpPr>
          <p:spPr>
            <a:xfrm>
              <a:off x="10807592" y="2554778"/>
              <a:ext cx="117730" cy="23546"/>
            </a:xfrm>
            <a:custGeom>
              <a:avLst/>
              <a:gdLst>
                <a:gd name="connsiteX0" fmla="*/ 58865 w 117730"/>
                <a:gd name="connsiteY0" fmla="*/ 0 h 23546"/>
                <a:gd name="connsiteX1" fmla="*/ 102746 w 117730"/>
                <a:gd name="connsiteY1" fmla="*/ 0 h 23546"/>
                <a:gd name="connsiteX2" fmla="*/ 117730 w 117730"/>
                <a:gd name="connsiteY2" fmla="*/ 11773 h 23546"/>
                <a:gd name="connsiteX3" fmla="*/ 102746 w 117730"/>
                <a:gd name="connsiteY3" fmla="*/ 23546 h 23546"/>
                <a:gd name="connsiteX4" fmla="*/ 14983 w 117730"/>
                <a:gd name="connsiteY4" fmla="*/ 23546 h 23546"/>
                <a:gd name="connsiteX5" fmla="*/ 0 w 117730"/>
                <a:gd name="connsiteY5" fmla="*/ 11773 h 23546"/>
                <a:gd name="connsiteX6" fmla="*/ 14983 w 117730"/>
                <a:gd name="connsiteY6" fmla="*/ 0 h 23546"/>
                <a:gd name="connsiteX7" fmla="*/ 58865 w 117730"/>
                <a:gd name="connsiteY7" fmla="*/ 0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30" h="23546">
                  <a:moveTo>
                    <a:pt x="58865" y="0"/>
                  </a:moveTo>
                  <a:cubicBezTo>
                    <a:pt x="73848" y="0"/>
                    <a:pt x="87763" y="0"/>
                    <a:pt x="102746" y="0"/>
                  </a:cubicBezTo>
                  <a:cubicBezTo>
                    <a:pt x="112379" y="0"/>
                    <a:pt x="117730" y="4281"/>
                    <a:pt x="117730" y="11773"/>
                  </a:cubicBezTo>
                  <a:cubicBezTo>
                    <a:pt x="117730" y="19265"/>
                    <a:pt x="112379" y="23546"/>
                    <a:pt x="102746" y="23546"/>
                  </a:cubicBezTo>
                  <a:cubicBezTo>
                    <a:pt x="73848" y="23546"/>
                    <a:pt x="43881" y="23546"/>
                    <a:pt x="14983" y="23546"/>
                  </a:cubicBezTo>
                  <a:cubicBezTo>
                    <a:pt x="5351" y="23546"/>
                    <a:pt x="0" y="19265"/>
                    <a:pt x="0" y="11773"/>
                  </a:cubicBezTo>
                  <a:cubicBezTo>
                    <a:pt x="0" y="4281"/>
                    <a:pt x="5351" y="0"/>
                    <a:pt x="14983" y="0"/>
                  </a:cubicBezTo>
                  <a:cubicBezTo>
                    <a:pt x="29968" y="0"/>
                    <a:pt x="43881" y="0"/>
                    <a:pt x="58865" y="0"/>
                  </a:cubicBezTo>
                  <a:close/>
                </a:path>
              </a:pathLst>
            </a:custGeom>
            <a:grpFill/>
            <a:ln w="1069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D8DC926-892A-6086-50BD-03278A0B60DE}"/>
                </a:ext>
              </a:extLst>
            </p:cNvPr>
            <p:cNvSpPr/>
            <p:nvPr/>
          </p:nvSpPr>
          <p:spPr>
            <a:xfrm>
              <a:off x="10500423" y="2743147"/>
              <a:ext cx="117730" cy="23546"/>
            </a:xfrm>
            <a:custGeom>
              <a:avLst/>
              <a:gdLst>
                <a:gd name="connsiteX0" fmla="*/ 59935 w 117730"/>
                <a:gd name="connsiteY0" fmla="*/ 23546 h 23546"/>
                <a:gd name="connsiteX1" fmla="*/ 14984 w 117730"/>
                <a:gd name="connsiteY1" fmla="*/ 23546 h 23546"/>
                <a:gd name="connsiteX2" fmla="*/ 0 w 117730"/>
                <a:gd name="connsiteY2" fmla="*/ 11773 h 23546"/>
                <a:gd name="connsiteX3" fmla="*/ 13913 w 117730"/>
                <a:gd name="connsiteY3" fmla="*/ 0 h 23546"/>
                <a:gd name="connsiteX4" fmla="*/ 102746 w 117730"/>
                <a:gd name="connsiteY4" fmla="*/ 0 h 23546"/>
                <a:gd name="connsiteX5" fmla="*/ 117730 w 117730"/>
                <a:gd name="connsiteY5" fmla="*/ 11773 h 23546"/>
                <a:gd name="connsiteX6" fmla="*/ 102746 w 117730"/>
                <a:gd name="connsiteY6" fmla="*/ 23546 h 23546"/>
                <a:gd name="connsiteX7" fmla="*/ 58865 w 117730"/>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30" h="23546">
                  <a:moveTo>
                    <a:pt x="59935" y="23546"/>
                  </a:moveTo>
                  <a:cubicBezTo>
                    <a:pt x="44952" y="23546"/>
                    <a:pt x="29968" y="23546"/>
                    <a:pt x="14984" y="23546"/>
                  </a:cubicBezTo>
                  <a:cubicBezTo>
                    <a:pt x="5351" y="23546"/>
                    <a:pt x="0" y="19265"/>
                    <a:pt x="0" y="11773"/>
                  </a:cubicBezTo>
                  <a:cubicBezTo>
                    <a:pt x="0" y="4281"/>
                    <a:pt x="5351" y="0"/>
                    <a:pt x="13913" y="0"/>
                  </a:cubicBezTo>
                  <a:cubicBezTo>
                    <a:pt x="43881" y="0"/>
                    <a:pt x="72778" y="0"/>
                    <a:pt x="102746" y="0"/>
                  </a:cubicBezTo>
                  <a:cubicBezTo>
                    <a:pt x="112379" y="0"/>
                    <a:pt x="117730" y="4281"/>
                    <a:pt x="117730" y="11773"/>
                  </a:cubicBezTo>
                  <a:cubicBezTo>
                    <a:pt x="117730" y="19265"/>
                    <a:pt x="112379" y="23546"/>
                    <a:pt x="102746" y="23546"/>
                  </a:cubicBezTo>
                  <a:cubicBezTo>
                    <a:pt x="87763" y="23546"/>
                    <a:pt x="73849" y="23546"/>
                    <a:pt x="58865" y="23546"/>
                  </a:cubicBezTo>
                  <a:close/>
                </a:path>
              </a:pathLst>
            </a:custGeom>
            <a:grpFill/>
            <a:ln w="1069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CE276B8-5FF3-AFEA-7F5E-1C657E25D2A6}"/>
                </a:ext>
              </a:extLst>
            </p:cNvPr>
            <p:cNvSpPr/>
            <p:nvPr/>
          </p:nvSpPr>
          <p:spPr>
            <a:xfrm>
              <a:off x="10618153" y="2601870"/>
              <a:ext cx="95254" cy="23546"/>
            </a:xfrm>
            <a:custGeom>
              <a:avLst/>
              <a:gdLst>
                <a:gd name="connsiteX0" fmla="*/ 47092 w 95254"/>
                <a:gd name="connsiteY0" fmla="*/ 23546 h 23546"/>
                <a:gd name="connsiteX1" fmla="*/ 13913 w 95254"/>
                <a:gd name="connsiteY1" fmla="*/ 23546 h 23546"/>
                <a:gd name="connsiteX2" fmla="*/ 0 w 95254"/>
                <a:gd name="connsiteY2" fmla="*/ 11773 h 23546"/>
                <a:gd name="connsiteX3" fmla="*/ 13913 w 95254"/>
                <a:gd name="connsiteY3" fmla="*/ 0 h 23546"/>
                <a:gd name="connsiteX4" fmla="*/ 81341 w 95254"/>
                <a:gd name="connsiteY4" fmla="*/ 0 h 23546"/>
                <a:gd name="connsiteX5" fmla="*/ 95255 w 95254"/>
                <a:gd name="connsiteY5" fmla="*/ 11773 h 23546"/>
                <a:gd name="connsiteX6" fmla="*/ 81341 w 95254"/>
                <a:gd name="connsiteY6" fmla="*/ 23546 h 23546"/>
                <a:gd name="connsiteX7" fmla="*/ 47092 w 95254"/>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4" h="23546">
                  <a:moveTo>
                    <a:pt x="47092" y="23546"/>
                  </a:moveTo>
                  <a:cubicBezTo>
                    <a:pt x="36390" y="23546"/>
                    <a:pt x="24616" y="23546"/>
                    <a:pt x="13913" y="23546"/>
                  </a:cubicBezTo>
                  <a:cubicBezTo>
                    <a:pt x="5351" y="23546"/>
                    <a:pt x="0" y="18195"/>
                    <a:pt x="0" y="11773"/>
                  </a:cubicBezTo>
                  <a:cubicBezTo>
                    <a:pt x="0" y="5351"/>
                    <a:pt x="5351" y="0"/>
                    <a:pt x="13913" y="0"/>
                  </a:cubicBezTo>
                  <a:cubicBezTo>
                    <a:pt x="36390" y="0"/>
                    <a:pt x="58865" y="0"/>
                    <a:pt x="81341" y="0"/>
                  </a:cubicBezTo>
                  <a:cubicBezTo>
                    <a:pt x="89903" y="0"/>
                    <a:pt x="95255" y="5351"/>
                    <a:pt x="95255" y="11773"/>
                  </a:cubicBezTo>
                  <a:cubicBezTo>
                    <a:pt x="95255" y="18195"/>
                    <a:pt x="89903" y="23546"/>
                    <a:pt x="81341" y="23546"/>
                  </a:cubicBezTo>
                  <a:cubicBezTo>
                    <a:pt x="69568" y="23546"/>
                    <a:pt x="58865" y="23546"/>
                    <a:pt x="47092" y="23546"/>
                  </a:cubicBezTo>
                  <a:close/>
                </a:path>
              </a:pathLst>
            </a:custGeom>
            <a:grpFill/>
            <a:ln w="1069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5A5D6C1-55EF-E2FC-AFE0-FB18DEE24E49}"/>
                </a:ext>
              </a:extLst>
            </p:cNvPr>
            <p:cNvSpPr/>
            <p:nvPr/>
          </p:nvSpPr>
          <p:spPr>
            <a:xfrm>
              <a:off x="10618153" y="2554778"/>
              <a:ext cx="71708" cy="23546"/>
            </a:xfrm>
            <a:custGeom>
              <a:avLst/>
              <a:gdLst>
                <a:gd name="connsiteX0" fmla="*/ 36390 w 71708"/>
                <a:gd name="connsiteY0" fmla="*/ 0 h 23546"/>
                <a:gd name="connsiteX1" fmla="*/ 58865 w 71708"/>
                <a:gd name="connsiteY1" fmla="*/ 0 h 23546"/>
                <a:gd name="connsiteX2" fmla="*/ 71708 w 71708"/>
                <a:gd name="connsiteY2" fmla="*/ 11773 h 23546"/>
                <a:gd name="connsiteX3" fmla="*/ 58865 w 71708"/>
                <a:gd name="connsiteY3" fmla="*/ 23546 h 23546"/>
                <a:gd name="connsiteX4" fmla="*/ 12843 w 71708"/>
                <a:gd name="connsiteY4" fmla="*/ 23546 h 23546"/>
                <a:gd name="connsiteX5" fmla="*/ 0 w 71708"/>
                <a:gd name="connsiteY5" fmla="*/ 11773 h 23546"/>
                <a:gd name="connsiteX6" fmla="*/ 12843 w 71708"/>
                <a:gd name="connsiteY6" fmla="*/ 0 h 23546"/>
                <a:gd name="connsiteX7" fmla="*/ 35319 w 71708"/>
                <a:gd name="connsiteY7" fmla="*/ 0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08" h="23546">
                  <a:moveTo>
                    <a:pt x="36390" y="0"/>
                  </a:moveTo>
                  <a:cubicBezTo>
                    <a:pt x="43881" y="0"/>
                    <a:pt x="51373" y="0"/>
                    <a:pt x="58865" y="0"/>
                  </a:cubicBezTo>
                  <a:cubicBezTo>
                    <a:pt x="66357" y="0"/>
                    <a:pt x="71708" y="5351"/>
                    <a:pt x="71708" y="11773"/>
                  </a:cubicBezTo>
                  <a:cubicBezTo>
                    <a:pt x="71708" y="18195"/>
                    <a:pt x="66357" y="23546"/>
                    <a:pt x="58865" y="23546"/>
                  </a:cubicBezTo>
                  <a:cubicBezTo>
                    <a:pt x="43881" y="23546"/>
                    <a:pt x="28898" y="23546"/>
                    <a:pt x="12843" y="23546"/>
                  </a:cubicBezTo>
                  <a:cubicBezTo>
                    <a:pt x="5351" y="23546"/>
                    <a:pt x="0" y="18195"/>
                    <a:pt x="0" y="11773"/>
                  </a:cubicBezTo>
                  <a:cubicBezTo>
                    <a:pt x="0" y="5351"/>
                    <a:pt x="5351" y="0"/>
                    <a:pt x="12843" y="0"/>
                  </a:cubicBezTo>
                  <a:cubicBezTo>
                    <a:pt x="20335" y="0"/>
                    <a:pt x="27827" y="0"/>
                    <a:pt x="35319" y="0"/>
                  </a:cubicBezTo>
                  <a:close/>
                </a:path>
              </a:pathLst>
            </a:custGeom>
            <a:grpFill/>
            <a:ln w="1069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50655B-3D55-039C-9144-1EB147A76AF6}"/>
                </a:ext>
              </a:extLst>
            </p:cNvPr>
            <p:cNvSpPr/>
            <p:nvPr/>
          </p:nvSpPr>
          <p:spPr>
            <a:xfrm>
              <a:off x="10853613" y="2601870"/>
              <a:ext cx="70637" cy="23546"/>
            </a:xfrm>
            <a:custGeom>
              <a:avLst/>
              <a:gdLst>
                <a:gd name="connsiteX0" fmla="*/ 35319 w 70637"/>
                <a:gd name="connsiteY0" fmla="*/ 23546 h 23546"/>
                <a:gd name="connsiteX1" fmla="*/ 12843 w 70637"/>
                <a:gd name="connsiteY1" fmla="*/ 23546 h 23546"/>
                <a:gd name="connsiteX2" fmla="*/ 0 w 70637"/>
                <a:gd name="connsiteY2" fmla="*/ 11773 h 23546"/>
                <a:gd name="connsiteX3" fmla="*/ 12843 w 70637"/>
                <a:gd name="connsiteY3" fmla="*/ 0 h 23546"/>
                <a:gd name="connsiteX4" fmla="*/ 57795 w 70637"/>
                <a:gd name="connsiteY4" fmla="*/ 0 h 23546"/>
                <a:gd name="connsiteX5" fmla="*/ 70638 w 70637"/>
                <a:gd name="connsiteY5" fmla="*/ 11773 h 23546"/>
                <a:gd name="connsiteX6" fmla="*/ 57795 w 70637"/>
                <a:gd name="connsiteY6" fmla="*/ 23546 h 23546"/>
                <a:gd name="connsiteX7" fmla="*/ 35319 w 70637"/>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6">
                  <a:moveTo>
                    <a:pt x="35319" y="23546"/>
                  </a:moveTo>
                  <a:cubicBezTo>
                    <a:pt x="27827" y="23546"/>
                    <a:pt x="20335" y="23546"/>
                    <a:pt x="12843" y="23546"/>
                  </a:cubicBezTo>
                  <a:cubicBezTo>
                    <a:pt x="5351" y="23546"/>
                    <a:pt x="0" y="18195"/>
                    <a:pt x="0" y="11773"/>
                  </a:cubicBezTo>
                  <a:cubicBezTo>
                    <a:pt x="0" y="5351"/>
                    <a:pt x="5351" y="0"/>
                    <a:pt x="12843" y="0"/>
                  </a:cubicBezTo>
                  <a:cubicBezTo>
                    <a:pt x="27827" y="0"/>
                    <a:pt x="42811" y="0"/>
                    <a:pt x="57795" y="0"/>
                  </a:cubicBezTo>
                  <a:cubicBezTo>
                    <a:pt x="65286" y="0"/>
                    <a:pt x="70638" y="5351"/>
                    <a:pt x="70638" y="11773"/>
                  </a:cubicBezTo>
                  <a:cubicBezTo>
                    <a:pt x="70638" y="18195"/>
                    <a:pt x="65286" y="23546"/>
                    <a:pt x="57795" y="23546"/>
                  </a:cubicBezTo>
                  <a:cubicBezTo>
                    <a:pt x="50303" y="23546"/>
                    <a:pt x="42811" y="23546"/>
                    <a:pt x="35319" y="23546"/>
                  </a:cubicBezTo>
                  <a:close/>
                </a:path>
              </a:pathLst>
            </a:custGeom>
            <a:grpFill/>
            <a:ln w="1069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C3EE5AA-08AA-32BE-CC0F-C530CC594AB1}"/>
                </a:ext>
              </a:extLst>
            </p:cNvPr>
            <p:cNvSpPr/>
            <p:nvPr/>
          </p:nvSpPr>
          <p:spPr>
            <a:xfrm>
              <a:off x="10500423" y="2648963"/>
              <a:ext cx="71708" cy="23545"/>
            </a:xfrm>
            <a:custGeom>
              <a:avLst/>
              <a:gdLst>
                <a:gd name="connsiteX0" fmla="*/ 35319 w 71708"/>
                <a:gd name="connsiteY0" fmla="*/ 23545 h 23545"/>
                <a:gd name="connsiteX1" fmla="*/ 12843 w 71708"/>
                <a:gd name="connsiteY1" fmla="*/ 23545 h 23545"/>
                <a:gd name="connsiteX2" fmla="*/ 0 w 71708"/>
                <a:gd name="connsiteY2" fmla="*/ 11773 h 23545"/>
                <a:gd name="connsiteX3" fmla="*/ 12843 w 71708"/>
                <a:gd name="connsiteY3" fmla="*/ 0 h 23545"/>
                <a:gd name="connsiteX4" fmla="*/ 58865 w 71708"/>
                <a:gd name="connsiteY4" fmla="*/ 0 h 23545"/>
                <a:gd name="connsiteX5" fmla="*/ 71708 w 71708"/>
                <a:gd name="connsiteY5" fmla="*/ 11773 h 23545"/>
                <a:gd name="connsiteX6" fmla="*/ 58865 w 71708"/>
                <a:gd name="connsiteY6" fmla="*/ 23545 h 23545"/>
                <a:gd name="connsiteX7" fmla="*/ 35319 w 71708"/>
                <a:gd name="connsiteY7"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08" h="23545">
                  <a:moveTo>
                    <a:pt x="35319" y="23545"/>
                  </a:moveTo>
                  <a:cubicBezTo>
                    <a:pt x="27827" y="23545"/>
                    <a:pt x="20335" y="23545"/>
                    <a:pt x="12843" y="23545"/>
                  </a:cubicBezTo>
                  <a:cubicBezTo>
                    <a:pt x="5351" y="23545"/>
                    <a:pt x="0" y="18194"/>
                    <a:pt x="0" y="11773"/>
                  </a:cubicBezTo>
                  <a:cubicBezTo>
                    <a:pt x="0" y="5351"/>
                    <a:pt x="5351" y="0"/>
                    <a:pt x="12843" y="0"/>
                  </a:cubicBezTo>
                  <a:cubicBezTo>
                    <a:pt x="27827" y="0"/>
                    <a:pt x="42811" y="0"/>
                    <a:pt x="58865" y="0"/>
                  </a:cubicBezTo>
                  <a:cubicBezTo>
                    <a:pt x="66357" y="0"/>
                    <a:pt x="71708" y="5351"/>
                    <a:pt x="71708" y="11773"/>
                  </a:cubicBezTo>
                  <a:cubicBezTo>
                    <a:pt x="71708" y="18194"/>
                    <a:pt x="66357" y="23545"/>
                    <a:pt x="58865" y="23545"/>
                  </a:cubicBezTo>
                  <a:cubicBezTo>
                    <a:pt x="51373" y="23545"/>
                    <a:pt x="42811" y="23545"/>
                    <a:pt x="35319" y="23545"/>
                  </a:cubicBezTo>
                  <a:close/>
                </a:path>
              </a:pathLst>
            </a:custGeom>
            <a:grpFill/>
            <a:ln w="1069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71D1D47-58B7-6964-7130-F70836019BD0}"/>
                </a:ext>
              </a:extLst>
            </p:cNvPr>
            <p:cNvSpPr/>
            <p:nvPr/>
          </p:nvSpPr>
          <p:spPr>
            <a:xfrm>
              <a:off x="10853613" y="2648963"/>
              <a:ext cx="70637" cy="23545"/>
            </a:xfrm>
            <a:custGeom>
              <a:avLst/>
              <a:gdLst>
                <a:gd name="connsiteX0" fmla="*/ 35319 w 70637"/>
                <a:gd name="connsiteY0" fmla="*/ 23545 h 23545"/>
                <a:gd name="connsiteX1" fmla="*/ 12843 w 70637"/>
                <a:gd name="connsiteY1" fmla="*/ 23545 h 23545"/>
                <a:gd name="connsiteX2" fmla="*/ 0 w 70637"/>
                <a:gd name="connsiteY2" fmla="*/ 11773 h 23545"/>
                <a:gd name="connsiteX3" fmla="*/ 11773 w 70637"/>
                <a:gd name="connsiteY3" fmla="*/ 0 h 23545"/>
                <a:gd name="connsiteX4" fmla="*/ 57795 w 70637"/>
                <a:gd name="connsiteY4" fmla="*/ 0 h 23545"/>
                <a:gd name="connsiteX5" fmla="*/ 70638 w 70637"/>
                <a:gd name="connsiteY5" fmla="*/ 11773 h 23545"/>
                <a:gd name="connsiteX6" fmla="*/ 57795 w 70637"/>
                <a:gd name="connsiteY6" fmla="*/ 23545 h 23545"/>
                <a:gd name="connsiteX7" fmla="*/ 35319 w 70637"/>
                <a:gd name="connsiteY7"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5">
                  <a:moveTo>
                    <a:pt x="35319" y="23545"/>
                  </a:moveTo>
                  <a:cubicBezTo>
                    <a:pt x="27827" y="23545"/>
                    <a:pt x="20335" y="23545"/>
                    <a:pt x="12843" y="23545"/>
                  </a:cubicBezTo>
                  <a:cubicBezTo>
                    <a:pt x="5351" y="23545"/>
                    <a:pt x="0" y="18194"/>
                    <a:pt x="0" y="11773"/>
                  </a:cubicBezTo>
                  <a:cubicBezTo>
                    <a:pt x="0" y="5351"/>
                    <a:pt x="5351" y="0"/>
                    <a:pt x="11773" y="0"/>
                  </a:cubicBezTo>
                  <a:cubicBezTo>
                    <a:pt x="26757" y="0"/>
                    <a:pt x="41741" y="0"/>
                    <a:pt x="57795" y="0"/>
                  </a:cubicBezTo>
                  <a:cubicBezTo>
                    <a:pt x="65286" y="0"/>
                    <a:pt x="70638" y="5351"/>
                    <a:pt x="70638" y="11773"/>
                  </a:cubicBezTo>
                  <a:cubicBezTo>
                    <a:pt x="70638" y="18194"/>
                    <a:pt x="65286" y="23545"/>
                    <a:pt x="57795" y="23545"/>
                  </a:cubicBezTo>
                  <a:cubicBezTo>
                    <a:pt x="50303" y="23545"/>
                    <a:pt x="42811" y="23545"/>
                    <a:pt x="35319" y="23545"/>
                  </a:cubicBezTo>
                  <a:close/>
                </a:path>
              </a:pathLst>
            </a:custGeom>
            <a:grpFill/>
            <a:ln w="1069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B3FB763-2B0E-55DA-C299-7C58A825F5E9}"/>
                </a:ext>
              </a:extLst>
            </p:cNvPr>
            <p:cNvSpPr/>
            <p:nvPr/>
          </p:nvSpPr>
          <p:spPr>
            <a:xfrm>
              <a:off x="10853613" y="2696054"/>
              <a:ext cx="70637" cy="23546"/>
            </a:xfrm>
            <a:custGeom>
              <a:avLst/>
              <a:gdLst>
                <a:gd name="connsiteX0" fmla="*/ 35319 w 70637"/>
                <a:gd name="connsiteY0" fmla="*/ 23546 h 23546"/>
                <a:gd name="connsiteX1" fmla="*/ 12843 w 70637"/>
                <a:gd name="connsiteY1" fmla="*/ 23546 h 23546"/>
                <a:gd name="connsiteX2" fmla="*/ 0 w 70637"/>
                <a:gd name="connsiteY2" fmla="*/ 11773 h 23546"/>
                <a:gd name="connsiteX3" fmla="*/ 12843 w 70637"/>
                <a:gd name="connsiteY3" fmla="*/ 0 h 23546"/>
                <a:gd name="connsiteX4" fmla="*/ 57795 w 70637"/>
                <a:gd name="connsiteY4" fmla="*/ 0 h 23546"/>
                <a:gd name="connsiteX5" fmla="*/ 70638 w 70637"/>
                <a:gd name="connsiteY5" fmla="*/ 11773 h 23546"/>
                <a:gd name="connsiteX6" fmla="*/ 57795 w 70637"/>
                <a:gd name="connsiteY6" fmla="*/ 23546 h 23546"/>
                <a:gd name="connsiteX7" fmla="*/ 35319 w 70637"/>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7" h="23546">
                  <a:moveTo>
                    <a:pt x="35319" y="23546"/>
                  </a:moveTo>
                  <a:cubicBezTo>
                    <a:pt x="27827" y="23546"/>
                    <a:pt x="20335" y="23546"/>
                    <a:pt x="12843" y="23546"/>
                  </a:cubicBezTo>
                  <a:cubicBezTo>
                    <a:pt x="5351" y="23546"/>
                    <a:pt x="0" y="18195"/>
                    <a:pt x="0" y="11773"/>
                  </a:cubicBezTo>
                  <a:cubicBezTo>
                    <a:pt x="0" y="5351"/>
                    <a:pt x="5351" y="0"/>
                    <a:pt x="12843" y="0"/>
                  </a:cubicBezTo>
                  <a:cubicBezTo>
                    <a:pt x="27827" y="0"/>
                    <a:pt x="42811" y="0"/>
                    <a:pt x="57795" y="0"/>
                  </a:cubicBezTo>
                  <a:cubicBezTo>
                    <a:pt x="65286" y="0"/>
                    <a:pt x="70638" y="4281"/>
                    <a:pt x="70638" y="11773"/>
                  </a:cubicBezTo>
                  <a:cubicBezTo>
                    <a:pt x="70638" y="18195"/>
                    <a:pt x="65286" y="23546"/>
                    <a:pt x="57795" y="23546"/>
                  </a:cubicBezTo>
                  <a:cubicBezTo>
                    <a:pt x="50303" y="23546"/>
                    <a:pt x="42811" y="23546"/>
                    <a:pt x="35319" y="23546"/>
                  </a:cubicBezTo>
                  <a:close/>
                </a:path>
              </a:pathLst>
            </a:custGeom>
            <a:grpFill/>
            <a:ln w="1069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786323-611E-C70C-A942-26421AE6103B}"/>
                </a:ext>
              </a:extLst>
            </p:cNvPr>
            <p:cNvSpPr/>
            <p:nvPr/>
          </p:nvSpPr>
          <p:spPr>
            <a:xfrm>
              <a:off x="10712337" y="2554778"/>
              <a:ext cx="47092" cy="23546"/>
            </a:xfrm>
            <a:custGeom>
              <a:avLst/>
              <a:gdLst>
                <a:gd name="connsiteX0" fmla="*/ 23546 w 47092"/>
                <a:gd name="connsiteY0" fmla="*/ 23546 h 23546"/>
                <a:gd name="connsiteX1" fmla="*/ 11773 w 47092"/>
                <a:gd name="connsiteY1" fmla="*/ 23546 h 23546"/>
                <a:gd name="connsiteX2" fmla="*/ 0 w 47092"/>
                <a:gd name="connsiteY2" fmla="*/ 11773 h 23546"/>
                <a:gd name="connsiteX3" fmla="*/ 10703 w 47092"/>
                <a:gd name="connsiteY3" fmla="*/ 0 h 23546"/>
                <a:gd name="connsiteX4" fmla="*/ 35319 w 47092"/>
                <a:gd name="connsiteY4" fmla="*/ 0 h 23546"/>
                <a:gd name="connsiteX5" fmla="*/ 47092 w 47092"/>
                <a:gd name="connsiteY5" fmla="*/ 11773 h 23546"/>
                <a:gd name="connsiteX6" fmla="*/ 35319 w 47092"/>
                <a:gd name="connsiteY6" fmla="*/ 23546 h 23546"/>
                <a:gd name="connsiteX7" fmla="*/ 23546 w 47092"/>
                <a:gd name="connsiteY7" fmla="*/ 23546 h 2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92" h="23546">
                  <a:moveTo>
                    <a:pt x="23546" y="23546"/>
                  </a:moveTo>
                  <a:cubicBezTo>
                    <a:pt x="19265" y="23546"/>
                    <a:pt x="16054" y="23546"/>
                    <a:pt x="11773" y="23546"/>
                  </a:cubicBezTo>
                  <a:cubicBezTo>
                    <a:pt x="5351" y="23546"/>
                    <a:pt x="0" y="18195"/>
                    <a:pt x="0" y="11773"/>
                  </a:cubicBezTo>
                  <a:cubicBezTo>
                    <a:pt x="0" y="5351"/>
                    <a:pt x="4281" y="1071"/>
                    <a:pt x="10703" y="0"/>
                  </a:cubicBezTo>
                  <a:cubicBezTo>
                    <a:pt x="19265" y="0"/>
                    <a:pt x="26757" y="0"/>
                    <a:pt x="35319" y="0"/>
                  </a:cubicBezTo>
                  <a:cubicBezTo>
                    <a:pt x="41741" y="0"/>
                    <a:pt x="47092" y="5351"/>
                    <a:pt x="47092" y="11773"/>
                  </a:cubicBezTo>
                  <a:cubicBezTo>
                    <a:pt x="47092" y="18195"/>
                    <a:pt x="41741" y="22476"/>
                    <a:pt x="35319" y="23546"/>
                  </a:cubicBezTo>
                  <a:cubicBezTo>
                    <a:pt x="31038" y="23546"/>
                    <a:pt x="27828" y="23546"/>
                    <a:pt x="23546" y="23546"/>
                  </a:cubicBezTo>
                  <a:close/>
                </a:path>
              </a:pathLst>
            </a:custGeom>
            <a:grpFill/>
            <a:ln w="1069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C0AAF44-AD8B-615E-E20A-3CD7A31D564D}"/>
                </a:ext>
              </a:extLst>
            </p:cNvPr>
            <p:cNvSpPr/>
            <p:nvPr/>
          </p:nvSpPr>
          <p:spPr>
            <a:xfrm>
              <a:off x="10596748" y="2648963"/>
              <a:ext cx="46021" cy="23545"/>
            </a:xfrm>
            <a:custGeom>
              <a:avLst/>
              <a:gdLst>
                <a:gd name="connsiteX0" fmla="*/ 22475 w 46021"/>
                <a:gd name="connsiteY0" fmla="*/ 0 h 23545"/>
                <a:gd name="connsiteX1" fmla="*/ 35319 w 46021"/>
                <a:gd name="connsiteY1" fmla="*/ 0 h 23545"/>
                <a:gd name="connsiteX2" fmla="*/ 46022 w 46021"/>
                <a:gd name="connsiteY2" fmla="*/ 11773 h 23545"/>
                <a:gd name="connsiteX3" fmla="*/ 35319 w 46021"/>
                <a:gd name="connsiteY3" fmla="*/ 23545 h 23545"/>
                <a:gd name="connsiteX4" fmla="*/ 10703 w 46021"/>
                <a:gd name="connsiteY4" fmla="*/ 23545 h 23545"/>
                <a:gd name="connsiteX5" fmla="*/ 0 w 46021"/>
                <a:gd name="connsiteY5" fmla="*/ 11773 h 23545"/>
                <a:gd name="connsiteX6" fmla="*/ 10703 w 46021"/>
                <a:gd name="connsiteY6" fmla="*/ 0 h 23545"/>
                <a:gd name="connsiteX7" fmla="*/ 23546 w 46021"/>
                <a:gd name="connsiteY7" fmla="*/ 0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21" h="23545">
                  <a:moveTo>
                    <a:pt x="22475" y="0"/>
                  </a:moveTo>
                  <a:cubicBezTo>
                    <a:pt x="26757" y="0"/>
                    <a:pt x="31038" y="0"/>
                    <a:pt x="35319" y="0"/>
                  </a:cubicBezTo>
                  <a:cubicBezTo>
                    <a:pt x="41741" y="0"/>
                    <a:pt x="46022" y="5351"/>
                    <a:pt x="46022" y="11773"/>
                  </a:cubicBezTo>
                  <a:cubicBezTo>
                    <a:pt x="46022" y="18194"/>
                    <a:pt x="41741" y="23545"/>
                    <a:pt x="35319" y="23545"/>
                  </a:cubicBezTo>
                  <a:cubicBezTo>
                    <a:pt x="26757" y="23545"/>
                    <a:pt x="18195" y="23545"/>
                    <a:pt x="10703" y="23545"/>
                  </a:cubicBezTo>
                  <a:cubicBezTo>
                    <a:pt x="4281" y="23545"/>
                    <a:pt x="0" y="18194"/>
                    <a:pt x="0" y="11773"/>
                  </a:cubicBezTo>
                  <a:cubicBezTo>
                    <a:pt x="0" y="5351"/>
                    <a:pt x="4281" y="1070"/>
                    <a:pt x="10703" y="0"/>
                  </a:cubicBezTo>
                  <a:cubicBezTo>
                    <a:pt x="14984" y="0"/>
                    <a:pt x="19265" y="0"/>
                    <a:pt x="23546" y="0"/>
                  </a:cubicBezTo>
                  <a:close/>
                </a:path>
              </a:pathLst>
            </a:custGeom>
            <a:grpFill/>
            <a:ln w="1069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4057E4E-9218-01B5-4EE1-47FB095B2CA6}"/>
                </a:ext>
              </a:extLst>
            </p:cNvPr>
            <p:cNvSpPr/>
            <p:nvPr/>
          </p:nvSpPr>
          <p:spPr>
            <a:xfrm>
              <a:off x="10665246" y="2648963"/>
              <a:ext cx="46021" cy="23545"/>
            </a:xfrm>
            <a:custGeom>
              <a:avLst/>
              <a:gdLst>
                <a:gd name="connsiteX0" fmla="*/ 23545 w 46021"/>
                <a:gd name="connsiteY0" fmla="*/ 23545 h 23545"/>
                <a:gd name="connsiteX1" fmla="*/ 11773 w 46021"/>
                <a:gd name="connsiteY1" fmla="*/ 23545 h 23545"/>
                <a:gd name="connsiteX2" fmla="*/ 0 w 46021"/>
                <a:gd name="connsiteY2" fmla="*/ 11773 h 23545"/>
                <a:gd name="connsiteX3" fmla="*/ 10703 w 46021"/>
                <a:gd name="connsiteY3" fmla="*/ 0 h 23545"/>
                <a:gd name="connsiteX4" fmla="*/ 35319 w 46021"/>
                <a:gd name="connsiteY4" fmla="*/ 0 h 23545"/>
                <a:gd name="connsiteX5" fmla="*/ 46022 w 46021"/>
                <a:gd name="connsiteY5" fmla="*/ 11773 h 23545"/>
                <a:gd name="connsiteX6" fmla="*/ 35319 w 46021"/>
                <a:gd name="connsiteY6" fmla="*/ 23545 h 23545"/>
                <a:gd name="connsiteX7" fmla="*/ 22475 w 46021"/>
                <a:gd name="connsiteY7" fmla="*/ 23545 h 23545"/>
                <a:gd name="connsiteX8" fmla="*/ 22475 w 46021"/>
                <a:gd name="connsiteY8" fmla="*/ 23545 h 2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1" h="23545">
                  <a:moveTo>
                    <a:pt x="23545" y="23545"/>
                  </a:moveTo>
                  <a:cubicBezTo>
                    <a:pt x="19265" y="23545"/>
                    <a:pt x="16054" y="23545"/>
                    <a:pt x="11773" y="23545"/>
                  </a:cubicBezTo>
                  <a:cubicBezTo>
                    <a:pt x="5351" y="23545"/>
                    <a:pt x="0" y="18194"/>
                    <a:pt x="0" y="11773"/>
                  </a:cubicBezTo>
                  <a:cubicBezTo>
                    <a:pt x="0" y="5351"/>
                    <a:pt x="4281" y="1070"/>
                    <a:pt x="10703" y="0"/>
                  </a:cubicBezTo>
                  <a:cubicBezTo>
                    <a:pt x="19265" y="0"/>
                    <a:pt x="27827" y="0"/>
                    <a:pt x="35319" y="0"/>
                  </a:cubicBezTo>
                  <a:cubicBezTo>
                    <a:pt x="41740" y="0"/>
                    <a:pt x="46022" y="5351"/>
                    <a:pt x="46022" y="11773"/>
                  </a:cubicBezTo>
                  <a:cubicBezTo>
                    <a:pt x="46022" y="18194"/>
                    <a:pt x="41740" y="22475"/>
                    <a:pt x="35319" y="23545"/>
                  </a:cubicBezTo>
                  <a:cubicBezTo>
                    <a:pt x="31038" y="23545"/>
                    <a:pt x="26757" y="23545"/>
                    <a:pt x="22475" y="23545"/>
                  </a:cubicBezTo>
                  <a:cubicBezTo>
                    <a:pt x="22475" y="23545"/>
                    <a:pt x="22475" y="23545"/>
                    <a:pt x="22475" y="23545"/>
                  </a:cubicBezTo>
                  <a:close/>
                </a:path>
              </a:pathLst>
            </a:custGeom>
            <a:grpFill/>
            <a:ln w="10698" cap="flat">
              <a:noFill/>
              <a:prstDash val="solid"/>
              <a:miter/>
            </a:ln>
          </p:spPr>
          <p:txBody>
            <a:bodyPr rtlCol="0" anchor="ctr"/>
            <a:lstStyle/>
            <a:p>
              <a:endParaRPr lang="en-US"/>
            </a:p>
          </p:txBody>
        </p:sp>
      </p:grpSp>
      <p:sp>
        <p:nvSpPr>
          <p:cNvPr id="3" name="Freeform 2">
            <a:extLst>
              <a:ext uri="{FF2B5EF4-FFF2-40B4-BE49-F238E27FC236}">
                <a16:creationId xmlns:a16="http://schemas.microsoft.com/office/drawing/2014/main" id="{1320A5C0-0AC0-3000-0D5C-D8B5D6EF11CC}"/>
              </a:ext>
            </a:extLst>
          </p:cNvPr>
          <p:cNvSpPr/>
          <p:nvPr/>
        </p:nvSpPr>
        <p:spPr>
          <a:xfrm>
            <a:off x="-968001" y="-917330"/>
            <a:ext cx="4733576" cy="4891161"/>
          </a:xfrm>
          <a:custGeom>
            <a:avLst/>
            <a:gdLst>
              <a:gd name="connsiteX0" fmla="*/ 2159325 w 4733576"/>
              <a:gd name="connsiteY0" fmla="*/ 44 h 4891161"/>
              <a:gd name="connsiteX1" fmla="*/ 2869117 w 4733576"/>
              <a:gd name="connsiteY1" fmla="*/ 115056 h 4891161"/>
              <a:gd name="connsiteX2" fmla="*/ 3706124 w 4733576"/>
              <a:gd name="connsiteY2" fmla="*/ 465175 h 4891161"/>
              <a:gd name="connsiteX3" fmla="*/ 4603325 w 4733576"/>
              <a:gd name="connsiteY3" fmla="*/ 1263902 h 4891161"/>
              <a:gd name="connsiteX4" fmla="*/ 2825348 w 4733576"/>
              <a:gd name="connsiteY4" fmla="*/ 4847196 h 4891161"/>
              <a:gd name="connsiteX5" fmla="*/ 24340 w 4733576"/>
              <a:gd name="connsiteY5" fmla="*/ 2642506 h 4891161"/>
              <a:gd name="connsiteX6" fmla="*/ 1080183 w 4733576"/>
              <a:gd name="connsiteY6" fmla="*/ 487050 h 4891161"/>
              <a:gd name="connsiteX7" fmla="*/ 2159325 w 4733576"/>
              <a:gd name="connsiteY7" fmla="*/ 44 h 489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3576" h="4891161">
                <a:moveTo>
                  <a:pt x="2159325" y="44"/>
                </a:moveTo>
                <a:cubicBezTo>
                  <a:pt x="2393423" y="-1624"/>
                  <a:pt x="2633193" y="43254"/>
                  <a:pt x="2869117" y="115056"/>
                </a:cubicBezTo>
                <a:cubicBezTo>
                  <a:pt x="3159063" y="202592"/>
                  <a:pt x="3443539" y="328405"/>
                  <a:pt x="3706124" y="465175"/>
                </a:cubicBezTo>
                <a:cubicBezTo>
                  <a:pt x="4078136" y="645713"/>
                  <a:pt x="4466555" y="842656"/>
                  <a:pt x="4603325" y="1263902"/>
                </a:cubicBezTo>
                <a:cubicBezTo>
                  <a:pt x="5051914" y="2658930"/>
                  <a:pt x="4313379" y="4611954"/>
                  <a:pt x="2825348" y="4847196"/>
                </a:cubicBezTo>
                <a:cubicBezTo>
                  <a:pt x="1299020" y="5087906"/>
                  <a:pt x="-210902" y="4338432"/>
                  <a:pt x="24340" y="2642506"/>
                </a:cubicBezTo>
                <a:cubicBezTo>
                  <a:pt x="128297" y="1914906"/>
                  <a:pt x="593295" y="1034129"/>
                  <a:pt x="1080183" y="487050"/>
                </a:cubicBezTo>
                <a:cubicBezTo>
                  <a:pt x="1394754" y="134883"/>
                  <a:pt x="1769161" y="2819"/>
                  <a:pt x="2159325" y="44"/>
                </a:cubicBezTo>
                <a:close/>
              </a:path>
            </a:pathLst>
          </a:custGeom>
          <a:blipFill>
            <a:blip r:embed="rId2"/>
            <a:srcRect/>
            <a:stretch>
              <a:fillRect l="-6179" r="-6179"/>
            </a:stretch>
          </a:blipFill>
          <a:ln w="2960"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Graphic 4">
            <a:extLst>
              <a:ext uri="{FF2B5EF4-FFF2-40B4-BE49-F238E27FC236}">
                <a16:creationId xmlns:a16="http://schemas.microsoft.com/office/drawing/2014/main" id="{889ECAE2-C501-3B89-B460-8524C998DC68}"/>
              </a:ext>
            </a:extLst>
          </p:cNvPr>
          <p:cNvSpPr/>
          <p:nvPr/>
        </p:nvSpPr>
        <p:spPr>
          <a:xfrm>
            <a:off x="2320587" y="-1320597"/>
            <a:ext cx="2561586" cy="2641194"/>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alpha val="77000"/>
            </a:srgbClr>
          </a:solidFill>
          <a:ln w="2960" cap="flat">
            <a:noFill/>
            <a:prstDash val="solid"/>
            <a:miter/>
          </a:ln>
        </p:spPr>
        <p:txBody>
          <a:bodyPr rtlCol="0" anchor="ct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833635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2654544-6DDA-FB3D-70AC-44218F5BB86E}"/>
              </a:ext>
            </a:extLst>
          </p:cNvPr>
          <p:cNvSpPr>
            <a:spLocks noGrp="1"/>
          </p:cNvSpPr>
          <p:nvPr>
            <p:ph type="body" sz="quarter" idx="20"/>
          </p:nvPr>
        </p:nvSpPr>
        <p:spPr>
          <a:xfrm>
            <a:off x="5314122" y="2413596"/>
            <a:ext cx="5700719" cy="1740959"/>
          </a:xfrm>
        </p:spPr>
        <p:txBody>
          <a:bodyPr>
            <a:normAutofit/>
          </a:bodyPr>
          <a:lstStyle/>
          <a:p>
            <a:pPr algn="l"/>
            <a:r>
              <a:rPr lang="en-US" sz="3600" b="0" dirty="0">
                <a:highlight>
                  <a:srgbClr val="84BFA4"/>
                </a:highlight>
              </a:rPr>
              <a:t> Goed gedaan, je hebt het gehaald</a:t>
            </a:r>
            <a:r>
              <a:rPr lang="en-US" sz="3600" b="0" dirty="0">
                <a:solidFill>
                  <a:srgbClr val="84BFA4"/>
                </a:solidFill>
                <a:highlight>
                  <a:srgbClr val="84BFA4"/>
                </a:highlight>
              </a:rPr>
              <a:t>.</a:t>
            </a:r>
          </a:p>
        </p:txBody>
      </p:sp>
      <p:sp>
        <p:nvSpPr>
          <p:cNvPr id="8" name="Text Placeholder 2">
            <a:extLst>
              <a:ext uri="{FF2B5EF4-FFF2-40B4-BE49-F238E27FC236}">
                <a16:creationId xmlns:a16="http://schemas.microsoft.com/office/drawing/2014/main" id="{2F5EF597-4B58-6D67-FBC1-120192E8A5EC}"/>
              </a:ext>
            </a:extLst>
          </p:cNvPr>
          <p:cNvSpPr txBox="1">
            <a:spLocks/>
          </p:cNvSpPr>
          <p:nvPr/>
        </p:nvSpPr>
        <p:spPr>
          <a:xfrm>
            <a:off x="7333384" y="3896729"/>
            <a:ext cx="4653207"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600"/>
              </a:lnSpc>
              <a:spcBef>
                <a:spcPts val="0"/>
              </a:spcBef>
              <a:buNone/>
            </a:pPr>
            <a:r>
              <a:rPr lang="en-US" sz="6000" b="1">
                <a:solidFill>
                  <a:schemeClr val="bg1"/>
                </a:solidFill>
              </a:rPr>
              <a:t>CV Schrijven</a:t>
            </a:r>
            <a:endParaRPr lang="en-US" sz="6000" b="1" dirty="0">
              <a:solidFill>
                <a:schemeClr val="bg1"/>
              </a:solidFill>
            </a:endParaRPr>
          </a:p>
        </p:txBody>
      </p:sp>
      <p:sp>
        <p:nvSpPr>
          <p:cNvPr id="9" name="Text Placeholder 5">
            <a:extLst>
              <a:ext uri="{FF2B5EF4-FFF2-40B4-BE49-F238E27FC236}">
                <a16:creationId xmlns:a16="http://schemas.microsoft.com/office/drawing/2014/main" id="{76410C18-7E5E-ECCE-F6C3-FA8CB3626EF9}"/>
              </a:ext>
            </a:extLst>
          </p:cNvPr>
          <p:cNvSpPr txBox="1">
            <a:spLocks/>
          </p:cNvSpPr>
          <p:nvPr/>
        </p:nvSpPr>
        <p:spPr>
          <a:xfrm>
            <a:off x="8877260" y="5713258"/>
            <a:ext cx="3898089"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www.3kitchens.eu</a:t>
            </a:r>
          </a:p>
        </p:txBody>
      </p:sp>
    </p:spTree>
    <p:extLst>
      <p:ext uri="{BB962C8B-B14F-4D97-AF65-F5344CB8AC3E}">
        <p14:creationId xmlns:p14="http://schemas.microsoft.com/office/powerpoint/2010/main" val="64766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C9203C-6663-E3B7-2548-87C21B807893}"/>
              </a:ext>
            </a:extLst>
          </p:cNvPr>
          <p:cNvSpPr>
            <a:spLocks noGrp="1"/>
          </p:cNvSpPr>
          <p:nvPr>
            <p:ph type="body" sz="quarter" idx="14"/>
          </p:nvPr>
        </p:nvSpPr>
        <p:spPr/>
        <p:txBody>
          <a:bodyPr/>
          <a:lstStyle/>
          <a:p>
            <a:r>
              <a:rPr lang="en-US" dirty="0"/>
              <a:t>02</a:t>
            </a:r>
          </a:p>
        </p:txBody>
      </p:sp>
      <p:sp>
        <p:nvSpPr>
          <p:cNvPr id="3" name="Text Placeholder 2">
            <a:extLst>
              <a:ext uri="{FF2B5EF4-FFF2-40B4-BE49-F238E27FC236}">
                <a16:creationId xmlns:a16="http://schemas.microsoft.com/office/drawing/2014/main" id="{6183CCB9-EF15-4B2E-1E5E-536700B96AEA}"/>
              </a:ext>
            </a:extLst>
          </p:cNvPr>
          <p:cNvSpPr>
            <a:spLocks noGrp="1"/>
          </p:cNvSpPr>
          <p:nvPr>
            <p:ph type="body" sz="quarter" idx="15"/>
          </p:nvPr>
        </p:nvSpPr>
        <p:spPr>
          <a:xfrm>
            <a:off x="616067" y="1939459"/>
            <a:ext cx="8826108" cy="3217862"/>
          </a:xfrm>
        </p:spPr>
        <p:txBody>
          <a:bodyPr/>
          <a:lstStyle/>
          <a:p>
            <a:r>
              <a:rPr lang="en-GB" sz="6000" dirty="0">
                <a:effectLst/>
                <a:latin typeface="Calibri" panose="020F0502020204030204" pitchFamily="34" charset="0"/>
                <a:ea typeface="Calibri" panose="020F0502020204030204" pitchFamily="34" charset="0"/>
              </a:rPr>
              <a:t>Tips voor een goed CV</a:t>
            </a:r>
          </a:p>
          <a:p>
            <a:endParaRPr lang="en-US" sz="6000" dirty="0"/>
          </a:p>
        </p:txBody>
      </p:sp>
    </p:spTree>
    <p:extLst>
      <p:ext uri="{BB962C8B-B14F-4D97-AF65-F5344CB8AC3E}">
        <p14:creationId xmlns:p14="http://schemas.microsoft.com/office/powerpoint/2010/main" val="328622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8DB69-1BA2-06BB-3897-6A0CC9C4B6EB}"/>
              </a:ext>
            </a:extLst>
          </p:cNvPr>
          <p:cNvPicPr>
            <a:picLocks noChangeAspect="1"/>
          </p:cNvPicPr>
          <p:nvPr/>
        </p:nvPicPr>
        <p:blipFill rotWithShape="1">
          <a:blip r:embed="rId2">
            <a:grayscl/>
          </a:blip>
          <a:srcRect l="27706" r="27706"/>
          <a:stretch/>
        </p:blipFill>
        <p:spPr>
          <a:xfrm>
            <a:off x="0" y="1918740"/>
            <a:ext cx="4026487" cy="4939259"/>
          </a:xfrm>
          <a:prstGeom prst="rect">
            <a:avLst/>
          </a:prstGeom>
        </p:spPr>
      </p:pic>
      <p:sp>
        <p:nvSpPr>
          <p:cNvPr id="229" name="Rectangle 228">
            <a:extLst>
              <a:ext uri="{FF2B5EF4-FFF2-40B4-BE49-F238E27FC236}">
                <a16:creationId xmlns:a16="http://schemas.microsoft.com/office/drawing/2014/main" id="{EF696F4E-CE5D-E912-C081-CE5959573359}"/>
              </a:ext>
            </a:extLst>
          </p:cNvPr>
          <p:cNvSpPr/>
          <p:nvPr/>
        </p:nvSpPr>
        <p:spPr>
          <a:xfrm>
            <a:off x="0" y="824458"/>
            <a:ext cx="3972393" cy="6033542"/>
          </a:xfrm>
          <a:prstGeom prst="rect">
            <a:avLst/>
          </a:prstGeom>
          <a:solidFill>
            <a:srgbClr val="B6D1E1">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5">
            <a:extLst>
              <a:ext uri="{FF2B5EF4-FFF2-40B4-BE49-F238E27FC236}">
                <a16:creationId xmlns:a16="http://schemas.microsoft.com/office/drawing/2014/main" id="{876D20B9-8F76-DC46-758D-A1FEE8CF3E8E}"/>
              </a:ext>
            </a:extLst>
          </p:cNvPr>
          <p:cNvSpPr txBox="1">
            <a:spLocks/>
          </p:cNvSpPr>
          <p:nvPr/>
        </p:nvSpPr>
        <p:spPr>
          <a:xfrm>
            <a:off x="4915709" y="893930"/>
            <a:ext cx="6641707" cy="1710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Zorg dat de basis goed is</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Presentatie is de sleutel</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Houd het bij niet meer dan twee pagina's A4</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De functiebeschrijving begrijpen</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Pas het CV aan de functie aan</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Vaardigheden optimaal benutten</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Belangen optimaal benutten</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Optimaal profiteren van ervaring</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Inclusief referenties</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Houd je CV up-to-date</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Persoonlijk profiel / persoonlijke verklaring</a:t>
            </a:r>
          </a:p>
          <a:p>
            <a:pPr marL="457200" indent="-457200">
              <a:lnSpc>
                <a:spcPct val="100000"/>
              </a:lnSpc>
              <a:spcBef>
                <a:spcPts val="0"/>
              </a:spcBef>
              <a:buClr>
                <a:srgbClr val="84BFA4"/>
              </a:buClr>
              <a:buFont typeface="+mj-lt"/>
              <a:buAutoNum type="arabicPeriod"/>
            </a:pPr>
            <a:r>
              <a:rPr lang="en-GB" sz="2400" dirty="0">
                <a:solidFill>
                  <a:srgbClr val="382B1B"/>
                </a:solidFill>
                <a:latin typeface="Calibri" panose="020F0502020204030204" pitchFamily="34" charset="0"/>
                <a:ea typeface="Calibri" panose="020F0502020204030204" pitchFamily="34" charset="0"/>
              </a:rPr>
              <a:t>Onderwijs en kwalificaties</a:t>
            </a:r>
          </a:p>
        </p:txBody>
      </p:sp>
      <p:sp>
        <p:nvSpPr>
          <p:cNvPr id="6" name="Graphic 4">
            <a:extLst>
              <a:ext uri="{FF2B5EF4-FFF2-40B4-BE49-F238E27FC236}">
                <a16:creationId xmlns:a16="http://schemas.microsoft.com/office/drawing/2014/main" id="{37757EB1-68D1-704C-468C-A2800FFEC9F7}"/>
              </a:ext>
            </a:extLst>
          </p:cNvPr>
          <p:cNvSpPr/>
          <p:nvPr/>
        </p:nvSpPr>
        <p:spPr>
          <a:xfrm rot="4967076">
            <a:off x="-153338" y="-1309893"/>
            <a:ext cx="4263614" cy="4396115"/>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5">
            <a:extLst>
              <a:ext uri="{FF2B5EF4-FFF2-40B4-BE49-F238E27FC236}">
                <a16:creationId xmlns:a16="http://schemas.microsoft.com/office/drawing/2014/main" id="{DF4A0FCE-61D4-4783-D8A9-01FB6FD6FFC4}"/>
              </a:ext>
            </a:extLst>
          </p:cNvPr>
          <p:cNvSpPr txBox="1">
            <a:spLocks/>
          </p:cNvSpPr>
          <p:nvPr/>
        </p:nvSpPr>
        <p:spPr>
          <a:xfrm>
            <a:off x="646809" y="504186"/>
            <a:ext cx="2770948" cy="1613573"/>
          </a:xfrm>
          <a:prstGeom prst="rect">
            <a:avLst/>
          </a:prstGeom>
          <a:no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Tips voor een goed CV</a:t>
            </a:r>
          </a:p>
          <a:p>
            <a:pPr marL="0" indent="0">
              <a:lnSpc>
                <a:spcPts val="4020"/>
              </a:lnSpc>
              <a:spcBef>
                <a:spcPts val="0"/>
              </a:spcBef>
              <a:buNone/>
            </a:pP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4020"/>
              </a:lnSpc>
              <a:spcBef>
                <a:spcPts val="0"/>
              </a:spcBef>
              <a:buNone/>
            </a:pPr>
            <a:endParaRPr lang="sv-SE"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Graphic 4">
            <a:extLst>
              <a:ext uri="{FF2B5EF4-FFF2-40B4-BE49-F238E27FC236}">
                <a16:creationId xmlns:a16="http://schemas.microsoft.com/office/drawing/2014/main" id="{4B1EEBFC-CFBF-D05F-C061-A636193EFFD4}"/>
              </a:ext>
            </a:extLst>
          </p:cNvPr>
          <p:cNvSpPr/>
          <p:nvPr/>
        </p:nvSpPr>
        <p:spPr>
          <a:xfrm rot="4967076">
            <a:off x="2149576" y="1487103"/>
            <a:ext cx="2085107" cy="214990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1632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Er is geen goede of foute manier om een CV te schrijven, maar er zijn een aantal algemene onderdelen die je moet behandelen. </a:t>
            </a:r>
          </a:p>
          <a:p>
            <a:pPr marL="0" indent="0">
              <a:lnSpc>
                <a:spcPts val="2760"/>
              </a:lnSpc>
              <a:spcBef>
                <a:spcPts val="0"/>
              </a:spcBef>
              <a:buClr>
                <a:srgbClr val="B6D1E1"/>
              </a:buClr>
              <a:buNone/>
            </a:pPr>
            <a:endPar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Deze omvatten: persoonlijke en contactgegevens; opleiding en kwalificaties; werkverleden en/of ervaring; relevante vaardigheden voor de baan in kwestie; eigen interesses, prestaties of hobby's; en enkele referenties.</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Zorg dat de basis goed is</a:t>
            </a:r>
          </a:p>
          <a:p>
            <a:pPr marL="0" indent="0">
              <a:lnSpc>
                <a:spcPts val="4020"/>
              </a:lnSpc>
              <a:spcBef>
                <a:spcPts val="0"/>
              </a:spcBef>
              <a:buNone/>
            </a:pPr>
            <a:endParaRPr lang="sv-SE" sz="4000"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01</a:t>
            </a:r>
          </a:p>
        </p:txBody>
      </p:sp>
      <p:pic>
        <p:nvPicPr>
          <p:cNvPr id="3" name="Graphic 2" descr="Badge Tick1 outline">
            <a:extLst>
              <a:ext uri="{FF2B5EF4-FFF2-40B4-BE49-F238E27FC236}">
                <a16:creationId xmlns:a16="http://schemas.microsoft.com/office/drawing/2014/main" id="{A1AB1A6D-2568-B4F4-CFC0-CD34546789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1220" y="4758128"/>
            <a:ext cx="1301646" cy="1301646"/>
          </a:xfrm>
          <a:prstGeom prst="rect">
            <a:avLst/>
          </a:prstGeom>
        </p:spPr>
      </p:pic>
    </p:spTree>
    <p:extLst>
      <p:ext uri="{BB962C8B-B14F-4D97-AF65-F5344CB8AC3E}">
        <p14:creationId xmlns:p14="http://schemas.microsoft.com/office/powerpoint/2010/main" val="1711499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816738"/>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Een succesvol cv is altijd zorgvuldig en duidelijk gepresenteerd en afgedrukt op schoon, knisperend wit papier. De lay-out moet altijd schoon en goed gestructureerd zijn en </a:t>
            </a:r>
            <a:r>
              <a:rPr lang="en-IE" sz="2600" dirty="0" err="1">
                <a:solidFill>
                  <a:srgbClr val="382B1B"/>
                </a:solidFill>
                <a:latin typeface="Calibri" panose="020F0502020204030204" pitchFamily="34" charset="0"/>
                <a:ea typeface="Calibri" panose="020F0502020204030204" pitchFamily="34" charset="0"/>
                <a:cs typeface="Calibri" panose="020F0502020204030204" pitchFamily="34" charset="0"/>
              </a:rPr>
              <a:t>cv's </a:t>
            </a: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mogen nooit verfrommeld of gevouwen zijn, dus gebruik een A4-envelop om je sollicitaties in te versturen.</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Denk altijd aan de CV hotspot, het bovenste middengedeelte van de eerste pagina is waar de blik van de recruiter natuurlijk op valt, dus zorg ervoor dat je daar je belangrijkste informatie opneemt.</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E6C8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rPr>
              <a:t>Presentatie is de sleutel</a:t>
            </a:r>
          </a:p>
          <a:p>
            <a:pPr marL="0" indent="0">
              <a:lnSpc>
                <a:spcPts val="4020"/>
              </a:lnSpc>
              <a:spcBef>
                <a:spcPts val="0"/>
              </a:spcBef>
              <a:buNone/>
            </a:pPr>
            <a:endParaRPr lang="en-GB" sz="4000" b="1" dirty="0">
              <a:solidFill>
                <a:srgbClr val="84BFA4"/>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02</a:t>
            </a:r>
          </a:p>
        </p:txBody>
      </p:sp>
      <p:pic>
        <p:nvPicPr>
          <p:cNvPr id="5" name="Graphic 4" descr="Key outline">
            <a:extLst>
              <a:ext uri="{FF2B5EF4-FFF2-40B4-BE49-F238E27FC236}">
                <a16:creationId xmlns:a16="http://schemas.microsoft.com/office/drawing/2014/main" id="{584DCBA9-4FC9-8A7F-8F44-653D5CD802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313374">
            <a:off x="1647918" y="4471047"/>
            <a:ext cx="1880342" cy="1880342"/>
          </a:xfrm>
          <a:prstGeom prst="rect">
            <a:avLst/>
          </a:prstGeom>
        </p:spPr>
      </p:pic>
    </p:spTree>
    <p:extLst>
      <p:ext uri="{BB962C8B-B14F-4D97-AF65-F5344CB8AC3E}">
        <p14:creationId xmlns:p14="http://schemas.microsoft.com/office/powerpoint/2010/main" val="2185317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1451113" cy="685800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B3F5325E-8361-E3E6-FAB8-27840ED35E14}"/>
              </a:ext>
            </a:extLst>
          </p:cNvPr>
          <p:cNvSpPr txBox="1">
            <a:spLocks/>
          </p:cNvSpPr>
          <p:nvPr/>
        </p:nvSpPr>
        <p:spPr>
          <a:xfrm>
            <a:off x="3697357" y="1553981"/>
            <a:ext cx="7931426" cy="31257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Een goed cv is duidelijk, beknopt en maakt elk punt duidelijk zonder te wauwelen. Je hebt geen pagina's en pagina's papier nodig, maar houd het kort en bondig.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Een CV is een geruststelling voor een potentiële werkgever; het is een kans om de juiste vakjes aan te kruisen en als alles naar wens is, is de kans op een sollicitatiegesprek groter.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60"/>
              </a:lnSpc>
              <a:spcBef>
                <a:spcPts val="0"/>
              </a:spcBef>
              <a:buClr>
                <a:srgbClr val="B6D1E1"/>
              </a:buClr>
              <a:buNone/>
            </a:pPr>
            <a:r>
              <a:rPr lang="en-IE" sz="2600" dirty="0">
                <a:solidFill>
                  <a:srgbClr val="382B1B"/>
                </a:solidFill>
                <a:latin typeface="Calibri" panose="020F0502020204030204" pitchFamily="34" charset="0"/>
                <a:ea typeface="Calibri" panose="020F0502020204030204" pitchFamily="34" charset="0"/>
                <a:cs typeface="Calibri" panose="020F0502020204030204" pitchFamily="34" charset="0"/>
              </a:rPr>
              <a:t>Werkgevers ontvangen voortdurend tientallen CV's, dus het is onwaarschijnlijk dat ze ze stuk voor stuk lezen. De meesten zullen binnen enkele seconden een oordeel vellen over een cv, dus houd het bij maximaal twee pagina's A4-papier.</a:t>
            </a:r>
          </a:p>
          <a:p>
            <a:pPr marL="0" indent="0">
              <a:lnSpc>
                <a:spcPts val="2760"/>
              </a:lnSpc>
              <a:spcBef>
                <a:spcPts val="0"/>
              </a:spcBef>
              <a:buClr>
                <a:srgbClr val="B6D1E1"/>
              </a:buClr>
              <a:buNone/>
            </a:pPr>
            <a:endParaRPr lang="sv-SE" dirty="0">
              <a:solidFill>
                <a:srgbClr val="382B1B"/>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3AAAAF3B-F5EC-B422-FFE6-48F8DA0A166E}"/>
              </a:ext>
            </a:extLst>
          </p:cNvPr>
          <p:cNvCxnSpPr>
            <a:cxnSpLocks/>
          </p:cNvCxnSpPr>
          <p:nvPr/>
        </p:nvCxnSpPr>
        <p:spPr>
          <a:xfrm flipH="1">
            <a:off x="1846910" y="1185098"/>
            <a:ext cx="1367182"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27" name="Graphic 4">
            <a:extLst>
              <a:ext uri="{FF2B5EF4-FFF2-40B4-BE49-F238E27FC236}">
                <a16:creationId xmlns:a16="http://schemas.microsoft.com/office/drawing/2014/main" id="{DDAB49DD-9A51-F64A-C540-666AFA799FD4}"/>
              </a:ext>
            </a:extLst>
          </p:cNvPr>
          <p:cNvSpPr/>
          <p:nvPr/>
        </p:nvSpPr>
        <p:spPr>
          <a:xfrm>
            <a:off x="462393" y="422266"/>
            <a:ext cx="1442522" cy="1487352"/>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E6C8C7"/>
          </a:solidFill>
          <a:ln w="2960" cap="flat">
            <a:noFill/>
            <a:prstDash val="solid"/>
            <a:miter/>
          </a:ln>
        </p:spPr>
        <p:txBody>
          <a:bodyPr rtlCol="0" anchor="ctr"/>
          <a:lstStyle/>
          <a:p>
            <a:endParaRPr lang="en-US" b="0" i="0" dirty="0">
              <a:latin typeface="Calibri" panose="020F0502020204030204" pitchFamily="34" charset="0"/>
            </a:endParaRPr>
          </a:p>
        </p:txBody>
      </p:sp>
      <p:sp>
        <p:nvSpPr>
          <p:cNvPr id="28" name="Oval 27">
            <a:extLst>
              <a:ext uri="{FF2B5EF4-FFF2-40B4-BE49-F238E27FC236}">
                <a16:creationId xmlns:a16="http://schemas.microsoft.com/office/drawing/2014/main" id="{48EBB6F2-855C-CE15-0C2E-37D6B64183D9}"/>
              </a:ext>
            </a:extLst>
          </p:cNvPr>
          <p:cNvSpPr/>
          <p:nvPr/>
        </p:nvSpPr>
        <p:spPr>
          <a:xfrm>
            <a:off x="3143233" y="1065256"/>
            <a:ext cx="239682" cy="239682"/>
          </a:xfrm>
          <a:prstGeom prst="ellipse">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5">
            <a:extLst>
              <a:ext uri="{FF2B5EF4-FFF2-40B4-BE49-F238E27FC236}">
                <a16:creationId xmlns:a16="http://schemas.microsoft.com/office/drawing/2014/main" id="{310689E6-349B-07DB-EBC3-7BB0B08EDEF4}"/>
              </a:ext>
            </a:extLst>
          </p:cNvPr>
          <p:cNvSpPr txBox="1">
            <a:spLocks/>
          </p:cNvSpPr>
          <p:nvPr/>
        </p:nvSpPr>
        <p:spPr>
          <a:xfrm>
            <a:off x="3684706" y="901958"/>
            <a:ext cx="7679034" cy="6485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20"/>
              </a:lnSpc>
              <a:spcBef>
                <a:spcPts val="0"/>
              </a:spcBef>
              <a:buNone/>
            </a:pPr>
            <a:r>
              <a:rPr lang="en-GB" b="1" dirty="0">
                <a:solidFill>
                  <a:srgbClr val="E6C8C7"/>
                </a:solidFill>
                <a:latin typeface="Calibri" panose="020F0502020204030204" pitchFamily="34" charset="0"/>
                <a:ea typeface="Calibri" panose="020F0502020204030204" pitchFamily="34" charset="0"/>
                <a:cs typeface="Calibri" panose="020F0502020204030204" pitchFamily="34" charset="0"/>
              </a:rPr>
              <a:t>Houd het bij niet meer dan twee pagina's A4</a:t>
            </a:r>
          </a:p>
        </p:txBody>
      </p:sp>
      <p:sp>
        <p:nvSpPr>
          <p:cNvPr id="30" name="Text Placeholder 23">
            <a:extLst>
              <a:ext uri="{FF2B5EF4-FFF2-40B4-BE49-F238E27FC236}">
                <a16:creationId xmlns:a16="http://schemas.microsoft.com/office/drawing/2014/main" id="{13B0242C-3C0B-55AE-7ACB-E722DAE41478}"/>
              </a:ext>
            </a:extLst>
          </p:cNvPr>
          <p:cNvSpPr txBox="1">
            <a:spLocks/>
          </p:cNvSpPr>
          <p:nvPr/>
        </p:nvSpPr>
        <p:spPr>
          <a:xfrm>
            <a:off x="450576" y="749858"/>
            <a:ext cx="1546707"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Calibri" panose="020F0502020204030204" pitchFamily="34" charset="0"/>
                <a:cs typeface="Calibri" panose="020F0502020204030204" pitchFamily="34" charset="0"/>
              </a:rPr>
              <a:t>03</a:t>
            </a:r>
          </a:p>
        </p:txBody>
      </p:sp>
      <p:pic>
        <p:nvPicPr>
          <p:cNvPr id="3" name="Graphic 2" descr="Document outline">
            <a:extLst>
              <a:ext uri="{FF2B5EF4-FFF2-40B4-BE49-F238E27FC236}">
                <a16:creationId xmlns:a16="http://schemas.microsoft.com/office/drawing/2014/main" id="{739CF0BF-C153-F035-B465-4191508D65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56347" y="4623216"/>
            <a:ext cx="1466538" cy="1466538"/>
          </a:xfrm>
          <a:prstGeom prst="rect">
            <a:avLst/>
          </a:prstGeom>
        </p:spPr>
      </p:pic>
    </p:spTree>
    <p:extLst>
      <p:ext uri="{BB962C8B-B14F-4D97-AF65-F5344CB8AC3E}">
        <p14:creationId xmlns:p14="http://schemas.microsoft.com/office/powerpoint/2010/main" val="329166005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3197</Words>
  <Application>Microsoft Office PowerPoint</Application>
  <PresentationFormat>Widescreen</PresentationFormat>
  <Paragraphs>227</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Aptos</vt: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docId:73469002B8AEEF2B2058556F7F9C3285</cp:keywords>
  <cp:lastModifiedBy>Yasmin Akhtar</cp:lastModifiedBy>
  <cp:revision>337</cp:revision>
  <dcterms:created xsi:type="dcterms:W3CDTF">2020-10-14T13:32:04Z</dcterms:created>
  <dcterms:modified xsi:type="dcterms:W3CDTF">2024-12-29T20:58:24Z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5539ab5-6c40-44dc-bcab-aa0492abd251_Enabled">
    <vt:lpwstr>true</vt:lpwstr>
  </property>
  <property fmtid="{D5CDD505-2E9C-101B-9397-08002B2CF9AE}" pid="3" name="MSIP_Label_35539ab5-6c40-44dc-bcab-aa0492abd251_SetDate">
    <vt:lpwstr>2024-09-06T08:48:02Z</vt:lpwstr>
  </property>
  <property fmtid="{D5CDD505-2E9C-101B-9397-08002B2CF9AE}" pid="4" name="MSIP_Label_35539ab5-6c40-44dc-bcab-aa0492abd251_Method">
    <vt:lpwstr>Privileged</vt:lpwstr>
  </property>
  <property fmtid="{D5CDD505-2E9C-101B-9397-08002B2CF9AE}" pid="5" name="MSIP_Label_35539ab5-6c40-44dc-bcab-aa0492abd251_Name">
    <vt:lpwstr>0_Öppen</vt:lpwstr>
  </property>
  <property fmtid="{D5CDD505-2E9C-101B-9397-08002B2CF9AE}" pid="6" name="MSIP_Label_35539ab5-6c40-44dc-bcab-aa0492abd251_SiteId">
    <vt:lpwstr>1ec9e657-16f5-43cb-82e2-3e701c8e7f24</vt:lpwstr>
  </property>
  <property fmtid="{D5CDD505-2E9C-101B-9397-08002B2CF9AE}" pid="7" name="MSIP_Label_35539ab5-6c40-44dc-bcab-aa0492abd251_ActionId">
    <vt:lpwstr>749cd0a3-0fa1-432b-b47d-1c9ceaa78013</vt:lpwstr>
  </property>
  <property fmtid="{D5CDD505-2E9C-101B-9397-08002B2CF9AE}" pid="8" name="MSIP_Label_35539ab5-6c40-44dc-bcab-aa0492abd251_ContentBits">
    <vt:lpwstr>0</vt:lpwstr>
  </property>
</Properties>
</file>