
<file path=[Content_Types].xml><?xml version="1.0" encoding="utf-8"?>
<Types xmlns="http://schemas.openxmlformats.org/package/2006/content-types">
  <Default Extension="1" ContentType="image/jpeg"/>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sldIdLst>
    <p:sldId id="4375" r:id="rId2"/>
    <p:sldId id="257" r:id="rId3"/>
    <p:sldId id="258" r:id="rId4"/>
    <p:sldId id="4381" r:id="rId5"/>
    <p:sldId id="4387" r:id="rId6"/>
    <p:sldId id="4411" r:id="rId7"/>
    <p:sldId id="4412" r:id="rId8"/>
    <p:sldId id="4413" r:id="rId9"/>
    <p:sldId id="4414" r:id="rId10"/>
    <p:sldId id="4415" r:id="rId11"/>
    <p:sldId id="4417" r:id="rId12"/>
    <p:sldId id="4416" r:id="rId13"/>
    <p:sldId id="4418" r:id="rId14"/>
    <p:sldId id="4419" r:id="rId15"/>
    <p:sldId id="4420" r:id="rId16"/>
    <p:sldId id="4421" r:id="rId17"/>
    <p:sldId id="4388" r:id="rId18"/>
    <p:sldId id="4422" r:id="rId19"/>
    <p:sldId id="432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4C1BC"/>
    <a:srgbClr val="C4DAE7"/>
    <a:srgbClr val="382B1B"/>
    <a:srgbClr val="84BFA4"/>
    <a:srgbClr val="E6C8C7"/>
    <a:srgbClr val="B6D1E1"/>
    <a:srgbClr val="000000"/>
    <a:srgbClr val="94C7B0"/>
    <a:srgbClr val="EFDC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D91F0A-D5EC-4EA9-B82C-3BC1D915D13A}" v="17" dt="2024-11-23T00:52:42.99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31"/>
    <p:restoredTop sz="94663"/>
  </p:normalViewPr>
  <p:slideViewPr>
    <p:cSldViewPr snapToGrid="0" snapToObjects="1">
      <p:cViewPr varScale="1">
        <p:scale>
          <a:sx n="63" d="100"/>
          <a:sy n="63" d="100"/>
        </p:scale>
        <p:origin x="928" y="56"/>
      </p:cViewPr>
      <p:guideLst/>
    </p:cSldViewPr>
  </p:slideViewPr>
  <p:notesTextViewPr>
    <p:cViewPr>
      <p:scale>
        <a:sx n="1" d="1"/>
        <a:sy n="1" d="1"/>
      </p:scale>
      <p:origin x="0" y="0"/>
    </p:cViewPr>
  </p:notesTextViewPr>
  <p:sorterViewPr>
    <p:cViewPr>
      <p:scale>
        <a:sx n="57" d="100"/>
        <a:sy n="57"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E6C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3 KITCHENS</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0" i="0" baseline="0" dirty="0">
              <a:solidFill>
                <a:schemeClr val="bg1"/>
              </a:solidFill>
              <a:latin typeface="+mn-lt"/>
              <a:ea typeface="Quattrocento Sans"/>
              <a:cs typeface="Calibri" panose="020F0502020204030204" pitchFamily="34" charset="0"/>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0" i="0" baseline="0" dirty="0">
              <a:solidFill>
                <a:schemeClr val="bg1"/>
              </a:solidFill>
              <a:latin typeface="+mn-lt"/>
              <a:ea typeface="Quattrocento Sans"/>
              <a:cs typeface="Calibri" panose="020F0502020204030204" pitchFamily="34" charset="0"/>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Calibri" panose="020F0502020204030204" pitchFamily="34" charset="0"/>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3 Kitchens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0" i="0" baseline="0" dirty="0">
                <a:solidFill>
                  <a:schemeClr val="bg1"/>
                </a:solidFill>
                <a:latin typeface="+mn-lt"/>
                <a:ea typeface="Quattrocento Sans"/>
                <a:cs typeface="Calibri" panose="020F0502020204030204" pitchFamily="34" charset="0"/>
                <a:sym typeface="Quattrocento Sans"/>
              </a:rPr>
              <a:t>Calibri</a:t>
            </a: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02">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5A19F619-2241-181B-2C53-259A2A32E5C0}"/>
              </a:ext>
            </a:extLst>
          </p:cNvPr>
          <p:cNvSpPr/>
          <p:nvPr userDrawn="1"/>
        </p:nvSpPr>
        <p:spPr>
          <a:xfrm rot="4220027">
            <a:off x="-542070" y="-4396039"/>
            <a:ext cx="10330971" cy="1065202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3A6DA1EF-FEB4-70E9-9C2A-8179C214163B}"/>
              </a:ext>
            </a:extLst>
          </p:cNvPr>
          <p:cNvSpPr>
            <a:spLocks noGrp="1"/>
          </p:cNvSpPr>
          <p:nvPr>
            <p:ph type="body" sz="quarter" idx="14" hasCustomPrompt="1"/>
          </p:nvPr>
        </p:nvSpPr>
        <p:spPr>
          <a:xfrm>
            <a:off x="773520" y="616933"/>
            <a:ext cx="7176159" cy="3217862"/>
          </a:xfrm>
          <a:prstGeom prst="rect">
            <a:avLst/>
          </a:prstGeom>
          <a:effectLst>
            <a:glow rad="127000">
              <a:srgbClr val="414141"/>
            </a:glow>
          </a:effectLst>
        </p:spPr>
        <p:txBody>
          <a:bodyPr>
            <a:noAutofit/>
          </a:bodyPr>
          <a:lstStyle>
            <a:lvl1pPr marL="0" indent="0" algn="ctr">
              <a:buNone/>
              <a:defRPr sz="23000" b="0" i="0">
                <a:solidFill>
                  <a:srgbClr val="EFDCDC"/>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 name="Text Placeholder 3">
            <a:extLst>
              <a:ext uri="{FF2B5EF4-FFF2-40B4-BE49-F238E27FC236}">
                <a16:creationId xmlns:a16="http://schemas.microsoft.com/office/drawing/2014/main" id="{9C9E2DD0-33A3-4E49-439B-D3406438DDF2}"/>
              </a:ext>
            </a:extLst>
          </p:cNvPr>
          <p:cNvSpPr>
            <a:spLocks noGrp="1"/>
          </p:cNvSpPr>
          <p:nvPr>
            <p:ph type="body" sz="quarter" idx="15" hasCustomPrompt="1"/>
          </p:nvPr>
        </p:nvSpPr>
        <p:spPr>
          <a:xfrm>
            <a:off x="814849" y="1859946"/>
            <a:ext cx="7176159" cy="3217862"/>
          </a:xfrm>
          <a:prstGeom prst="rect">
            <a:avLst/>
          </a:prstGeom>
        </p:spPr>
        <p:txBody>
          <a:bodyPr>
            <a:noAutofit/>
          </a:bodyPr>
          <a:lstStyle>
            <a:lvl1pPr marL="0" indent="0" algn="ctr">
              <a:buNone/>
              <a:defRPr sz="4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CHAPTER</a:t>
            </a:r>
            <a:endParaRPr lang="en-US" dirty="0"/>
          </a:p>
        </p:txBody>
      </p:sp>
      <p:sp>
        <p:nvSpPr>
          <p:cNvPr id="10" name="Rectangle 9">
            <a:extLst>
              <a:ext uri="{FF2B5EF4-FFF2-40B4-BE49-F238E27FC236}">
                <a16:creationId xmlns:a16="http://schemas.microsoft.com/office/drawing/2014/main" id="{30EC0D8F-8323-8170-6AB4-F4AEE9633756}"/>
              </a:ext>
            </a:extLst>
          </p:cNvPr>
          <p:cNvSpPr/>
          <p:nvPr userDrawn="1"/>
        </p:nvSpPr>
        <p:spPr>
          <a:xfrm>
            <a:off x="-2680462" y="-6101979"/>
            <a:ext cx="16148169" cy="610198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3" name="Rectangle 12">
            <a:extLst>
              <a:ext uri="{FF2B5EF4-FFF2-40B4-BE49-F238E27FC236}">
                <a16:creationId xmlns:a16="http://schemas.microsoft.com/office/drawing/2014/main" id="{95481A95-23C0-D4C9-2E8E-FD8508D72350}"/>
              </a:ext>
            </a:extLst>
          </p:cNvPr>
          <p:cNvSpPr/>
          <p:nvPr userDrawn="1"/>
        </p:nvSpPr>
        <p:spPr>
          <a:xfrm>
            <a:off x="-3671155" y="6857999"/>
            <a:ext cx="16148169" cy="219302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9" name="Rectangle 18">
            <a:extLst>
              <a:ext uri="{FF2B5EF4-FFF2-40B4-BE49-F238E27FC236}">
                <a16:creationId xmlns:a16="http://schemas.microsoft.com/office/drawing/2014/main" id="{6EF769B3-AD8A-E244-3DA9-B708B7CB0988}"/>
              </a:ext>
            </a:extLst>
          </p:cNvPr>
          <p:cNvSpPr/>
          <p:nvPr userDrawn="1"/>
        </p:nvSpPr>
        <p:spPr>
          <a:xfrm>
            <a:off x="-2987800" y="-807842"/>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954732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03">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D87F71C3-8CBA-412D-2687-3D9C939B2173}"/>
              </a:ext>
            </a:extLst>
          </p:cNvPr>
          <p:cNvSpPr/>
          <p:nvPr userDrawn="1"/>
        </p:nvSpPr>
        <p:spPr>
          <a:xfrm rot="4220027">
            <a:off x="-542069" y="-4396039"/>
            <a:ext cx="10330971" cy="1065202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C6FDFE6C-8987-873A-1DA5-654375061A9B}"/>
              </a:ext>
            </a:extLst>
          </p:cNvPr>
          <p:cNvSpPr>
            <a:spLocks noGrp="1"/>
          </p:cNvSpPr>
          <p:nvPr>
            <p:ph type="body" sz="quarter" idx="14" hasCustomPrompt="1"/>
          </p:nvPr>
        </p:nvSpPr>
        <p:spPr>
          <a:xfrm>
            <a:off x="773520" y="616933"/>
            <a:ext cx="7176159" cy="3217862"/>
          </a:xfrm>
          <a:prstGeom prst="rect">
            <a:avLst/>
          </a:prstGeom>
          <a:effectLst>
            <a:glow rad="127000">
              <a:srgbClr val="414141"/>
            </a:glow>
          </a:effectLst>
        </p:spPr>
        <p:txBody>
          <a:bodyPr>
            <a:noAutofit/>
          </a:bodyPr>
          <a:lstStyle>
            <a:lvl1pPr marL="0" indent="0" algn="ctr">
              <a:buNone/>
              <a:defRPr sz="23000" b="0" i="0">
                <a:solidFill>
                  <a:srgbClr val="94C7B0"/>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 name="Text Placeholder 3">
            <a:extLst>
              <a:ext uri="{FF2B5EF4-FFF2-40B4-BE49-F238E27FC236}">
                <a16:creationId xmlns:a16="http://schemas.microsoft.com/office/drawing/2014/main" id="{7043EF7E-9A21-5267-AA8A-A7081A3EB56D}"/>
              </a:ext>
            </a:extLst>
          </p:cNvPr>
          <p:cNvSpPr>
            <a:spLocks noGrp="1"/>
          </p:cNvSpPr>
          <p:nvPr>
            <p:ph type="body" sz="quarter" idx="15" hasCustomPrompt="1"/>
          </p:nvPr>
        </p:nvSpPr>
        <p:spPr>
          <a:xfrm>
            <a:off x="814849" y="1859946"/>
            <a:ext cx="7176159" cy="3217862"/>
          </a:xfrm>
          <a:prstGeom prst="rect">
            <a:avLst/>
          </a:prstGeom>
        </p:spPr>
        <p:txBody>
          <a:bodyPr>
            <a:noAutofit/>
          </a:bodyPr>
          <a:lstStyle>
            <a:lvl1pPr marL="0" indent="0" algn="ctr">
              <a:buNone/>
              <a:defRPr sz="4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CHAPTER</a:t>
            </a:r>
            <a:endParaRPr lang="en-US" dirty="0"/>
          </a:p>
        </p:txBody>
      </p:sp>
      <p:sp>
        <p:nvSpPr>
          <p:cNvPr id="10" name="Rectangle 9">
            <a:extLst>
              <a:ext uri="{FF2B5EF4-FFF2-40B4-BE49-F238E27FC236}">
                <a16:creationId xmlns:a16="http://schemas.microsoft.com/office/drawing/2014/main" id="{1EFA5848-8E17-2029-8027-85113B00E0DE}"/>
              </a:ext>
            </a:extLst>
          </p:cNvPr>
          <p:cNvSpPr/>
          <p:nvPr userDrawn="1"/>
        </p:nvSpPr>
        <p:spPr>
          <a:xfrm>
            <a:off x="-2680462" y="-6101979"/>
            <a:ext cx="16148169" cy="610198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3" name="Rectangle 12">
            <a:extLst>
              <a:ext uri="{FF2B5EF4-FFF2-40B4-BE49-F238E27FC236}">
                <a16:creationId xmlns:a16="http://schemas.microsoft.com/office/drawing/2014/main" id="{61FF7DD9-7DD8-38C9-9EE7-F00FC189B4A3}"/>
              </a:ext>
            </a:extLst>
          </p:cNvPr>
          <p:cNvSpPr/>
          <p:nvPr userDrawn="1"/>
        </p:nvSpPr>
        <p:spPr>
          <a:xfrm>
            <a:off x="-3671155" y="6857999"/>
            <a:ext cx="16148169" cy="219302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9" name="Rectangle 18">
            <a:extLst>
              <a:ext uri="{FF2B5EF4-FFF2-40B4-BE49-F238E27FC236}">
                <a16:creationId xmlns:a16="http://schemas.microsoft.com/office/drawing/2014/main" id="{DB6C4589-E1D5-82C2-F76A-1D1CB7055010}"/>
              </a:ext>
            </a:extLst>
          </p:cNvPr>
          <p:cNvSpPr/>
          <p:nvPr userDrawn="1"/>
        </p:nvSpPr>
        <p:spPr>
          <a:xfrm>
            <a:off x="-2987800" y="-807842"/>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089358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 01">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4777730" y="-25723"/>
            <a:ext cx="0" cy="6853558"/>
          </a:xfrm>
          <a:prstGeom prst="line">
            <a:avLst/>
          </a:prstGeom>
          <a:ln w="19050">
            <a:solidFill>
              <a:srgbClr val="84BFA4"/>
            </a:solidFill>
          </a:ln>
        </p:spPr>
        <p:style>
          <a:lnRef idx="1">
            <a:schemeClr val="accent1"/>
          </a:lnRef>
          <a:fillRef idx="0">
            <a:schemeClr val="accent1"/>
          </a:fillRef>
          <a:effectRef idx="0">
            <a:schemeClr val="accent1"/>
          </a:effectRef>
          <a:fontRef idx="minor">
            <a:schemeClr val="tx1"/>
          </a:fontRef>
        </p:style>
      </p:cxnSp>
      <p:sp>
        <p:nvSpPr>
          <p:cNvPr id="20" name="Graphic 4">
            <a:extLst>
              <a:ext uri="{FF2B5EF4-FFF2-40B4-BE49-F238E27FC236}">
                <a16:creationId xmlns:a16="http://schemas.microsoft.com/office/drawing/2014/main" id="{9DBC9B64-C04A-BE48-B625-3943BA3DCFBA}"/>
              </a:ext>
            </a:extLst>
          </p:cNvPr>
          <p:cNvSpPr/>
          <p:nvPr userDrawn="1"/>
        </p:nvSpPr>
        <p:spPr>
          <a:xfrm>
            <a:off x="4018118" y="414113"/>
            <a:ext cx="1786572" cy="184209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4214986"/>
          </a:xfrm>
          <a:prstGeom prst="rect">
            <a:avLst/>
          </a:prstGeom>
        </p:spPr>
        <p:txBody>
          <a:bodyPr>
            <a:noAutofit/>
          </a:bodyPr>
          <a:lstStyle>
            <a:lvl1pPr marL="0" indent="0" algn="l">
              <a:buClr>
                <a:srgbClr val="EA1D76"/>
              </a:buClr>
              <a:buFont typeface="Arial" charset="0"/>
              <a:buNone/>
              <a:defRPr sz="240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TITLE</a:t>
            </a:r>
          </a:p>
        </p:txBody>
      </p: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085270" y="708093"/>
            <a:ext cx="2642310" cy="5573437"/>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331316" y="906580"/>
            <a:ext cx="1154422" cy="857158"/>
          </a:xfrm>
          <a:prstGeom prst="rect">
            <a:avLst/>
          </a:prstGeom>
          <a:noFill/>
        </p:spPr>
        <p:txBody>
          <a:bodyPr anchor="t">
            <a:normAutofit/>
          </a:bodyPr>
          <a:lstStyle>
            <a:lvl1pPr marL="0" indent="0" algn="ctr">
              <a:buNone/>
              <a:defRPr sz="3600" b="1"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136999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Slide 02">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4777730" y="-25723"/>
            <a:ext cx="0" cy="6853558"/>
          </a:xfrm>
          <a:prstGeom prst="line">
            <a:avLst/>
          </a:prstGeom>
          <a:ln w="19050">
            <a:solidFill>
              <a:srgbClr val="84BFA4"/>
            </a:solidFill>
          </a:ln>
        </p:spPr>
        <p:style>
          <a:lnRef idx="1">
            <a:schemeClr val="accent1"/>
          </a:lnRef>
          <a:fillRef idx="0">
            <a:schemeClr val="accent1"/>
          </a:fillRef>
          <a:effectRef idx="0">
            <a:schemeClr val="accent1"/>
          </a:effectRef>
          <a:fontRef idx="minor">
            <a:schemeClr val="tx1"/>
          </a:fontRef>
        </p:style>
      </p:cxnSp>
      <p:sp>
        <p:nvSpPr>
          <p:cNvPr id="20" name="Graphic 4">
            <a:extLst>
              <a:ext uri="{FF2B5EF4-FFF2-40B4-BE49-F238E27FC236}">
                <a16:creationId xmlns:a16="http://schemas.microsoft.com/office/drawing/2014/main" id="{9DBC9B64-C04A-BE48-B625-3943BA3DCFBA}"/>
              </a:ext>
            </a:extLst>
          </p:cNvPr>
          <p:cNvSpPr/>
          <p:nvPr userDrawn="1"/>
        </p:nvSpPr>
        <p:spPr>
          <a:xfrm>
            <a:off x="4018118" y="414113"/>
            <a:ext cx="1786572" cy="184209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4214986"/>
          </a:xfrm>
          <a:prstGeom prst="rect">
            <a:avLst/>
          </a:prstGeom>
        </p:spPr>
        <p:txBody>
          <a:bodyPr>
            <a:noAutofit/>
          </a:bodyPr>
          <a:lstStyle>
            <a:lvl1pPr marL="0" indent="0" algn="l">
              <a:buClr>
                <a:srgbClr val="EA1D76"/>
              </a:buClr>
              <a:buFont typeface="Arial" charset="0"/>
              <a:buNone/>
              <a:defRPr sz="240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TITLE</a:t>
            </a:r>
          </a:p>
        </p:txBody>
      </p: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085270" y="708093"/>
            <a:ext cx="2642310" cy="5573437"/>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331316" y="906580"/>
            <a:ext cx="1154422" cy="857158"/>
          </a:xfrm>
          <a:prstGeom prst="rect">
            <a:avLst/>
          </a:prstGeom>
          <a:noFill/>
        </p:spPr>
        <p:txBody>
          <a:bodyPr anchor="t">
            <a:normAutofit/>
          </a:bodyPr>
          <a:lstStyle>
            <a:lvl1pPr marL="0" indent="0" algn="ctr">
              <a:buNone/>
              <a:defRPr sz="3600" b="1"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1996146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Slide 03">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4777730" y="-25723"/>
            <a:ext cx="0" cy="6853558"/>
          </a:xfrm>
          <a:prstGeom prst="line">
            <a:avLst/>
          </a:prstGeom>
          <a:ln w="19050">
            <a:solidFill>
              <a:srgbClr val="B6D1E1"/>
            </a:solidFill>
          </a:ln>
        </p:spPr>
        <p:style>
          <a:lnRef idx="1">
            <a:schemeClr val="accent1"/>
          </a:lnRef>
          <a:fillRef idx="0">
            <a:schemeClr val="accent1"/>
          </a:fillRef>
          <a:effectRef idx="0">
            <a:schemeClr val="accent1"/>
          </a:effectRef>
          <a:fontRef idx="minor">
            <a:schemeClr val="tx1"/>
          </a:fontRef>
        </p:style>
      </p:cxnSp>
      <p:sp>
        <p:nvSpPr>
          <p:cNvPr id="20" name="Graphic 4">
            <a:extLst>
              <a:ext uri="{FF2B5EF4-FFF2-40B4-BE49-F238E27FC236}">
                <a16:creationId xmlns:a16="http://schemas.microsoft.com/office/drawing/2014/main" id="{9DBC9B64-C04A-BE48-B625-3943BA3DCFBA}"/>
              </a:ext>
            </a:extLst>
          </p:cNvPr>
          <p:cNvSpPr/>
          <p:nvPr userDrawn="1"/>
        </p:nvSpPr>
        <p:spPr>
          <a:xfrm>
            <a:off x="4018118" y="414113"/>
            <a:ext cx="1786572" cy="184209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4214986"/>
          </a:xfrm>
          <a:prstGeom prst="rect">
            <a:avLst/>
          </a:prstGeom>
        </p:spPr>
        <p:txBody>
          <a:bodyPr>
            <a:noAutofit/>
          </a:bodyPr>
          <a:lstStyle>
            <a:lvl1pPr marL="0" indent="0" algn="l">
              <a:buClr>
                <a:srgbClr val="EA1D76"/>
              </a:buClr>
              <a:buFont typeface="Arial" charset="0"/>
              <a:buNone/>
              <a:defRPr sz="240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TITLE</a:t>
            </a:r>
          </a:p>
        </p:txBody>
      </p: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085270" y="708093"/>
            <a:ext cx="2642310" cy="5573437"/>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331316" y="906580"/>
            <a:ext cx="1154422" cy="857158"/>
          </a:xfrm>
          <a:prstGeom prst="rect">
            <a:avLst/>
          </a:prstGeom>
          <a:noFill/>
        </p:spPr>
        <p:txBody>
          <a:bodyPr anchor="t">
            <a:normAutofit/>
          </a:bodyPr>
          <a:lstStyle>
            <a:lvl1pPr marL="0" indent="0" algn="ctr">
              <a:buNone/>
              <a:defRPr sz="3600" b="1"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2189673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985341-617C-1549-8511-D014D81AF13E}"/>
              </a:ext>
            </a:extLst>
          </p:cNvPr>
          <p:cNvSpPr/>
          <p:nvPr userDrawn="1"/>
        </p:nvSpPr>
        <p:spPr>
          <a:xfrm>
            <a:off x="-14226" y="0"/>
            <a:ext cx="12206226" cy="2573041"/>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7">
            <a:extLst>
              <a:ext uri="{FF2B5EF4-FFF2-40B4-BE49-F238E27FC236}">
                <a16:creationId xmlns:a16="http://schemas.microsoft.com/office/drawing/2014/main" id="{DC8BC576-23DC-D945-A955-546643AE023C}"/>
              </a:ext>
            </a:extLst>
          </p:cNvPr>
          <p:cNvSpPr>
            <a:spLocks noGrp="1"/>
          </p:cNvSpPr>
          <p:nvPr>
            <p:ph type="body" sz="quarter" idx="18" hasCustomPrompt="1"/>
          </p:nvPr>
        </p:nvSpPr>
        <p:spPr>
          <a:xfrm>
            <a:off x="6095999" y="2988390"/>
            <a:ext cx="5538057" cy="3100795"/>
          </a:xfrm>
          <a:prstGeom prst="rect">
            <a:avLst/>
          </a:prstGeo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6" name="Text Placeholder 23">
            <a:extLst>
              <a:ext uri="{FF2B5EF4-FFF2-40B4-BE49-F238E27FC236}">
                <a16:creationId xmlns:a16="http://schemas.microsoft.com/office/drawing/2014/main" id="{83D4BA11-A716-4F45-A23A-6FAD3B46AA87}"/>
              </a:ext>
            </a:extLst>
          </p:cNvPr>
          <p:cNvSpPr>
            <a:spLocks noGrp="1"/>
          </p:cNvSpPr>
          <p:nvPr>
            <p:ph type="body" sz="quarter" idx="16" hasCustomPrompt="1"/>
          </p:nvPr>
        </p:nvSpPr>
        <p:spPr>
          <a:xfrm>
            <a:off x="6095999" y="567909"/>
            <a:ext cx="5538057" cy="1725586"/>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4" name="Graphic 4">
            <a:extLst>
              <a:ext uri="{FF2B5EF4-FFF2-40B4-BE49-F238E27FC236}">
                <a16:creationId xmlns:a16="http://schemas.microsoft.com/office/drawing/2014/main" id="{7F12338D-972E-C14D-AEBC-8250719CE00F}"/>
              </a:ext>
            </a:extLst>
          </p:cNvPr>
          <p:cNvSpPr/>
          <p:nvPr userDrawn="1"/>
        </p:nvSpPr>
        <p:spPr>
          <a:xfrm>
            <a:off x="-990435" y="-876726"/>
            <a:ext cx="4812225" cy="4961774"/>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6" name="Picture Placeholder 193">
            <a:extLst>
              <a:ext uri="{FF2B5EF4-FFF2-40B4-BE49-F238E27FC236}">
                <a16:creationId xmlns:a16="http://schemas.microsoft.com/office/drawing/2014/main" id="{88094B35-3FE6-D740-ABEB-D211E948A9C9}"/>
              </a:ext>
            </a:extLst>
          </p:cNvPr>
          <p:cNvSpPr>
            <a:spLocks noGrp="1"/>
          </p:cNvSpPr>
          <p:nvPr>
            <p:ph type="pic" sz="quarter" idx="53"/>
          </p:nvPr>
        </p:nvSpPr>
        <p:spPr>
          <a:xfrm>
            <a:off x="747281" y="1911043"/>
            <a:ext cx="4480705" cy="46298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a:solidFill>
            <a:schemeClr val="bg1">
              <a:lumMod val="95000"/>
            </a:schemeClr>
          </a:solidFill>
        </p:spPr>
        <p:txBody>
          <a:bodyPr wrap="square">
            <a:noAutofit/>
          </a:bodyPr>
          <a:lstStyle>
            <a:lvl1pPr marL="0" indent="0" algn="ctr">
              <a:buNone/>
              <a:defRPr sz="105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17" name="Rectangle 16">
            <a:extLst>
              <a:ext uri="{FF2B5EF4-FFF2-40B4-BE49-F238E27FC236}">
                <a16:creationId xmlns:a16="http://schemas.microsoft.com/office/drawing/2014/main" id="{FCD0B00C-CE11-FA47-B643-67954963A2F2}"/>
              </a:ext>
            </a:extLst>
          </p:cNvPr>
          <p:cNvSpPr/>
          <p:nvPr userDrawn="1"/>
        </p:nvSpPr>
        <p:spPr>
          <a:xfrm>
            <a:off x="-2987800" y="-415349"/>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8" name="Rectangle 17">
            <a:extLst>
              <a:ext uri="{FF2B5EF4-FFF2-40B4-BE49-F238E27FC236}">
                <a16:creationId xmlns:a16="http://schemas.microsoft.com/office/drawing/2014/main" id="{927325F0-3A9D-0449-9782-9CC6943EA574}"/>
              </a:ext>
            </a:extLst>
          </p:cNvPr>
          <p:cNvSpPr/>
          <p:nvPr userDrawn="1"/>
        </p:nvSpPr>
        <p:spPr>
          <a:xfrm>
            <a:off x="-2464317" y="-5379235"/>
            <a:ext cx="16148169" cy="537923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1660567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with Photo 1">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78278F19-9915-444D-9FE2-6162A8243401}"/>
              </a:ext>
            </a:extLst>
          </p:cNvPr>
          <p:cNvSpPr/>
          <p:nvPr userDrawn="1"/>
        </p:nvSpPr>
        <p:spPr>
          <a:xfrm>
            <a:off x="5545424" y="1529510"/>
            <a:ext cx="792000" cy="21410"/>
          </a:xfrm>
          <a:prstGeom prst="rect">
            <a:avLst/>
          </a:prstGeom>
          <a:solidFill>
            <a:srgbClr val="84BFA4"/>
          </a:solidFill>
          <a:ln>
            <a:solidFill>
              <a:srgbClr val="84BF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
        <p:nvSpPr>
          <p:cNvPr id="62" name="Text Placeholder 17">
            <a:extLst>
              <a:ext uri="{FF2B5EF4-FFF2-40B4-BE49-F238E27FC236}">
                <a16:creationId xmlns:a16="http://schemas.microsoft.com/office/drawing/2014/main" id="{A945C21D-19C2-AE4A-BDD8-9DE65D2C3A26}"/>
              </a:ext>
            </a:extLst>
          </p:cNvPr>
          <p:cNvSpPr>
            <a:spLocks noGrp="1"/>
          </p:cNvSpPr>
          <p:nvPr>
            <p:ph type="body" sz="quarter" idx="18" hasCustomPrompt="1"/>
          </p:nvPr>
        </p:nvSpPr>
        <p:spPr>
          <a:xfrm>
            <a:off x="5545425" y="1807811"/>
            <a:ext cx="6164282" cy="4395998"/>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3" name="Text Placeholder 23">
            <a:extLst>
              <a:ext uri="{FF2B5EF4-FFF2-40B4-BE49-F238E27FC236}">
                <a16:creationId xmlns:a16="http://schemas.microsoft.com/office/drawing/2014/main" id="{762BDBE6-A048-8C4F-8F09-CEC829526B6D}"/>
              </a:ext>
            </a:extLst>
          </p:cNvPr>
          <p:cNvSpPr>
            <a:spLocks noGrp="1"/>
          </p:cNvSpPr>
          <p:nvPr>
            <p:ph type="body" sz="quarter" idx="16" hasCustomPrompt="1"/>
          </p:nvPr>
        </p:nvSpPr>
        <p:spPr>
          <a:xfrm>
            <a:off x="5545424" y="693772"/>
            <a:ext cx="6164281"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
        <p:nvSpPr>
          <p:cNvPr id="12" name="Graphic 4">
            <a:extLst>
              <a:ext uri="{FF2B5EF4-FFF2-40B4-BE49-F238E27FC236}">
                <a16:creationId xmlns:a16="http://schemas.microsoft.com/office/drawing/2014/main" id="{EB4DE9B8-7A81-F047-826C-F905997DBCD1}"/>
              </a:ext>
            </a:extLst>
          </p:cNvPr>
          <p:cNvSpPr/>
          <p:nvPr userDrawn="1"/>
        </p:nvSpPr>
        <p:spPr>
          <a:xfrm>
            <a:off x="-1103410" y="-624182"/>
            <a:ext cx="4538311" cy="467934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Picture Placeholder 193">
            <a:extLst>
              <a:ext uri="{FF2B5EF4-FFF2-40B4-BE49-F238E27FC236}">
                <a16:creationId xmlns:a16="http://schemas.microsoft.com/office/drawing/2014/main" id="{253D142E-9521-F64D-974D-B43A4D5004BF}"/>
              </a:ext>
            </a:extLst>
          </p:cNvPr>
          <p:cNvSpPr>
            <a:spLocks noGrp="1"/>
          </p:cNvSpPr>
          <p:nvPr>
            <p:ph type="pic" sz="quarter" idx="53"/>
          </p:nvPr>
        </p:nvSpPr>
        <p:spPr>
          <a:xfrm>
            <a:off x="482293" y="1807811"/>
            <a:ext cx="4480705" cy="46298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a:solidFill>
            <a:schemeClr val="bg1">
              <a:lumMod val="95000"/>
            </a:schemeClr>
          </a:solidFill>
        </p:spPr>
        <p:txBody>
          <a:bodyPr wrap="square">
            <a:noAutofit/>
          </a:bodyPr>
          <a:lstStyle>
            <a:lvl1pPr marL="0" indent="0" algn="ctr">
              <a:buNone/>
              <a:defRPr sz="105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15" name="Rectangle 14">
            <a:extLst>
              <a:ext uri="{FF2B5EF4-FFF2-40B4-BE49-F238E27FC236}">
                <a16:creationId xmlns:a16="http://schemas.microsoft.com/office/drawing/2014/main" id="{14F225C4-AC96-7843-B26D-E96CD9585DA4}"/>
              </a:ext>
            </a:extLst>
          </p:cNvPr>
          <p:cNvSpPr/>
          <p:nvPr userDrawn="1"/>
        </p:nvSpPr>
        <p:spPr>
          <a:xfrm>
            <a:off x="-2987800" y="-415349"/>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6" name="Rectangle 15">
            <a:extLst>
              <a:ext uri="{FF2B5EF4-FFF2-40B4-BE49-F238E27FC236}">
                <a16:creationId xmlns:a16="http://schemas.microsoft.com/office/drawing/2014/main" id="{304FC96A-A989-1847-8E48-14E3F930D307}"/>
              </a:ext>
            </a:extLst>
          </p:cNvPr>
          <p:cNvSpPr/>
          <p:nvPr userDrawn="1"/>
        </p:nvSpPr>
        <p:spPr>
          <a:xfrm>
            <a:off x="-2464317" y="-1133049"/>
            <a:ext cx="16148169" cy="11330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2983720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with Photo 2">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78278F19-9915-444D-9FE2-6162A8243401}"/>
              </a:ext>
            </a:extLst>
          </p:cNvPr>
          <p:cNvSpPr/>
          <p:nvPr userDrawn="1"/>
        </p:nvSpPr>
        <p:spPr>
          <a:xfrm>
            <a:off x="408953" y="1340326"/>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
        <p:nvSpPr>
          <p:cNvPr id="13" name="Graphic 4">
            <a:extLst>
              <a:ext uri="{FF2B5EF4-FFF2-40B4-BE49-F238E27FC236}">
                <a16:creationId xmlns:a16="http://schemas.microsoft.com/office/drawing/2014/main" id="{7BACDC00-EF56-2440-9CC7-B57B4DF2CE93}"/>
              </a:ext>
            </a:extLst>
          </p:cNvPr>
          <p:cNvSpPr/>
          <p:nvPr userDrawn="1"/>
        </p:nvSpPr>
        <p:spPr>
          <a:xfrm>
            <a:off x="8285051" y="-107779"/>
            <a:ext cx="4538311" cy="467934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5" name="Picture Placeholder 193">
            <a:extLst>
              <a:ext uri="{FF2B5EF4-FFF2-40B4-BE49-F238E27FC236}">
                <a16:creationId xmlns:a16="http://schemas.microsoft.com/office/drawing/2014/main" id="{C4129A85-EDF4-BC4D-A848-7BAC113E93A8}"/>
              </a:ext>
            </a:extLst>
          </p:cNvPr>
          <p:cNvSpPr>
            <a:spLocks noGrp="1"/>
          </p:cNvSpPr>
          <p:nvPr>
            <p:ph type="pic" sz="quarter" idx="53"/>
          </p:nvPr>
        </p:nvSpPr>
        <p:spPr>
          <a:xfrm>
            <a:off x="7378953" y="1520924"/>
            <a:ext cx="4480705" cy="46298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a:solidFill>
            <a:schemeClr val="bg1">
              <a:lumMod val="95000"/>
            </a:schemeClr>
          </a:solidFill>
        </p:spPr>
        <p:txBody>
          <a:bodyPr wrap="square">
            <a:noAutofit/>
          </a:bodyPr>
          <a:lstStyle>
            <a:lvl1pPr marL="0" indent="0" algn="ctr">
              <a:buNone/>
              <a:defRPr sz="105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16" name="Rectangle 15">
            <a:extLst>
              <a:ext uri="{FF2B5EF4-FFF2-40B4-BE49-F238E27FC236}">
                <a16:creationId xmlns:a16="http://schemas.microsoft.com/office/drawing/2014/main" id="{AA76F1AF-AB24-E44C-9329-B06D3DE03399}"/>
              </a:ext>
            </a:extLst>
          </p:cNvPr>
          <p:cNvSpPr/>
          <p:nvPr userDrawn="1"/>
        </p:nvSpPr>
        <p:spPr>
          <a:xfrm>
            <a:off x="12224584" y="-719504"/>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7" name="Rectangle 16">
            <a:extLst>
              <a:ext uri="{FF2B5EF4-FFF2-40B4-BE49-F238E27FC236}">
                <a16:creationId xmlns:a16="http://schemas.microsoft.com/office/drawing/2014/main" id="{A2C3DB0A-F0BA-D945-910C-0673138D30E2}"/>
              </a:ext>
            </a:extLst>
          </p:cNvPr>
          <p:cNvSpPr/>
          <p:nvPr userDrawn="1"/>
        </p:nvSpPr>
        <p:spPr>
          <a:xfrm>
            <a:off x="-2464317" y="-1133049"/>
            <a:ext cx="16148169" cy="11330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8" name="Text Placeholder 17">
            <a:extLst>
              <a:ext uri="{FF2B5EF4-FFF2-40B4-BE49-F238E27FC236}">
                <a16:creationId xmlns:a16="http://schemas.microsoft.com/office/drawing/2014/main" id="{5AB00885-3BAF-A74B-B599-3623C17DE720}"/>
              </a:ext>
            </a:extLst>
          </p:cNvPr>
          <p:cNvSpPr>
            <a:spLocks noGrp="1"/>
          </p:cNvSpPr>
          <p:nvPr>
            <p:ph type="body" sz="quarter" idx="18" hasCustomPrompt="1"/>
          </p:nvPr>
        </p:nvSpPr>
        <p:spPr>
          <a:xfrm>
            <a:off x="529759" y="1757010"/>
            <a:ext cx="6446886" cy="4393789"/>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A98C62-52A4-4B48-B5DC-387A71D87570}"/>
              </a:ext>
            </a:extLst>
          </p:cNvPr>
          <p:cNvSpPr>
            <a:spLocks noGrp="1"/>
          </p:cNvSpPr>
          <p:nvPr>
            <p:ph type="body" sz="quarter" idx="16" hasCustomPrompt="1"/>
          </p:nvPr>
        </p:nvSpPr>
        <p:spPr>
          <a:xfrm>
            <a:off x="529758" y="642972"/>
            <a:ext cx="6446885"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Tree>
    <p:extLst>
      <p:ext uri="{BB962C8B-B14F-4D97-AF65-F5344CB8AC3E}">
        <p14:creationId xmlns:p14="http://schemas.microsoft.com/office/powerpoint/2010/main" val="1511967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3" name="Graphic 4">
            <a:extLst>
              <a:ext uri="{FF2B5EF4-FFF2-40B4-BE49-F238E27FC236}">
                <a16:creationId xmlns:a16="http://schemas.microsoft.com/office/drawing/2014/main" id="{59CA4993-BDA0-5F4C-8868-2149D2FACE81}"/>
              </a:ext>
            </a:extLst>
          </p:cNvPr>
          <p:cNvSpPr/>
          <p:nvPr userDrawn="1"/>
        </p:nvSpPr>
        <p:spPr>
          <a:xfrm>
            <a:off x="-361733" y="-3005022"/>
            <a:ext cx="6079974" cy="626892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4495381" y="1191819"/>
            <a:ext cx="7666675" cy="488362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500875" y="1452770"/>
            <a:ext cx="4661182" cy="3555017"/>
          </a:xfrm>
          <a:prstGeom prst="rect">
            <a:avLst/>
          </a:prstGeom>
          <a:solidFill>
            <a:schemeClr val="bg1">
              <a:lumMod val="95000"/>
            </a:schemeClr>
          </a:solidFill>
        </p:spPr>
        <p:txBody>
          <a:bodyPr/>
          <a:lstStyle>
            <a:lvl1pPr algn="ctr">
              <a:buNone/>
              <a:defRPr sz="1600">
                <a:solidFill>
                  <a:schemeClr val="bg1">
                    <a:lumMod val="9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906871"/>
            <a:ext cx="5264650" cy="2389368"/>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FA890FD1-5248-1542-8F2A-D91A6994E3B9}"/>
              </a:ext>
            </a:extLst>
          </p:cNvPr>
          <p:cNvSpPr>
            <a:spLocks noGrp="1"/>
          </p:cNvSpPr>
          <p:nvPr>
            <p:ph type="body" sz="quarter" idx="16" hasCustomPrompt="1"/>
          </p:nvPr>
        </p:nvSpPr>
        <p:spPr>
          <a:xfrm>
            <a:off x="734714" y="642972"/>
            <a:ext cx="5085159" cy="582221"/>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Laptop Preview</a:t>
            </a:r>
          </a:p>
        </p:txBody>
      </p:sp>
      <p:sp>
        <p:nvSpPr>
          <p:cNvPr id="16" name="Rectangle 15">
            <a:extLst>
              <a:ext uri="{FF2B5EF4-FFF2-40B4-BE49-F238E27FC236}">
                <a16:creationId xmlns:a16="http://schemas.microsoft.com/office/drawing/2014/main" id="{8690D84B-2F72-2A40-92B1-4B5101FD7245}"/>
              </a:ext>
            </a:extLst>
          </p:cNvPr>
          <p:cNvSpPr/>
          <p:nvPr userDrawn="1"/>
        </p:nvSpPr>
        <p:spPr>
          <a:xfrm>
            <a:off x="-2856667" y="-955040"/>
            <a:ext cx="2836862" cy="113420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4459497E-20C3-6F4D-AD72-E559B63A7F58}"/>
              </a:ext>
            </a:extLst>
          </p:cNvPr>
          <p:cNvSpPr/>
          <p:nvPr userDrawn="1"/>
        </p:nvSpPr>
        <p:spPr>
          <a:xfrm>
            <a:off x="-1107955" y="-3296822"/>
            <a:ext cx="13538494" cy="329682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6" name="Graphic 4">
            <a:extLst>
              <a:ext uri="{FF2B5EF4-FFF2-40B4-BE49-F238E27FC236}">
                <a16:creationId xmlns:a16="http://schemas.microsoft.com/office/drawing/2014/main" id="{98615170-1880-F34C-9D15-DDEB5630E71D}"/>
              </a:ext>
            </a:extLst>
          </p:cNvPr>
          <p:cNvSpPr/>
          <p:nvPr userDrawn="1"/>
        </p:nvSpPr>
        <p:spPr>
          <a:xfrm>
            <a:off x="7013952" y="-1500406"/>
            <a:ext cx="5652965" cy="582864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AB7BBB74-26CC-2343-A9C7-7EBE6ACDB746}"/>
              </a:ext>
            </a:extLst>
          </p:cNvPr>
          <p:cNvSpPr/>
          <p:nvPr userDrawn="1"/>
        </p:nvSpPr>
        <p:spPr>
          <a:xfrm>
            <a:off x="12192000" y="-46312"/>
            <a:ext cx="2836862" cy="113420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F7D2A54D-99B6-694F-871D-2FAC1A3CFBEC}"/>
              </a:ext>
            </a:extLst>
          </p:cNvPr>
          <p:cNvSpPr/>
          <p:nvPr userDrawn="1"/>
        </p:nvSpPr>
        <p:spPr>
          <a:xfrm>
            <a:off x="-1107956" y="-1870015"/>
            <a:ext cx="14240859" cy="187001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B3B98100-E25F-DD4B-AB20-A31F0F0B548B}"/>
              </a:ext>
            </a:extLst>
          </p:cNvPr>
          <p:cNvSpPr/>
          <p:nvPr userDrawn="1"/>
        </p:nvSpPr>
        <p:spPr>
          <a:xfrm>
            <a:off x="831350" y="1502804"/>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grpSp>
        <p:nvGrpSpPr>
          <p:cNvPr id="3" name="Group 2">
            <a:extLst>
              <a:ext uri="{FF2B5EF4-FFF2-40B4-BE49-F238E27FC236}">
                <a16:creationId xmlns:a16="http://schemas.microsoft.com/office/drawing/2014/main" id="{78B2A2B2-F2DF-8F49-B350-611FE13388E1}"/>
              </a:ext>
            </a:extLst>
          </p:cNvPr>
          <p:cNvGrpSpPr/>
          <p:nvPr userDrawn="1"/>
        </p:nvGrpSpPr>
        <p:grpSpPr>
          <a:xfrm>
            <a:off x="2811587" y="424555"/>
            <a:ext cx="9078210" cy="5854425"/>
            <a:chOff x="3152299" y="635855"/>
            <a:chExt cx="19296834" cy="12444290"/>
          </a:xfrm>
        </p:grpSpPr>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3359" y="635855"/>
              <a:ext cx="7955774" cy="12444290"/>
            </a:xfrm>
            <a:prstGeom prst="rect">
              <a:avLst/>
            </a:prstGeom>
          </p:spPr>
        </p:pic>
        <p:sp>
          <p:nvSpPr>
            <p:cNvPr id="5" name="TextBox 4">
              <a:extLst>
                <a:ext uri="{FF2B5EF4-FFF2-40B4-BE49-F238E27FC236}">
                  <a16:creationId xmlns:a16="http://schemas.microsoft.com/office/drawing/2014/main" id="{D21E791A-E387-3F4F-AFE7-F887E52C4AFD}"/>
                </a:ext>
              </a:extLst>
            </p:cNvPr>
            <p:cNvSpPr txBox="1"/>
            <p:nvPr/>
          </p:nvSpPr>
          <p:spPr>
            <a:xfrm>
              <a:off x="3152299" y="9384825"/>
              <a:ext cx="2262158"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One</a:t>
              </a:r>
            </a:p>
          </p:txBody>
        </p:sp>
        <p:sp>
          <p:nvSpPr>
            <p:cNvPr id="6" name="TextBox 5">
              <a:extLst>
                <a:ext uri="{FF2B5EF4-FFF2-40B4-BE49-F238E27FC236}">
                  <a16:creationId xmlns:a16="http://schemas.microsoft.com/office/drawing/2014/main" id="{E7E49ED8-2282-8C44-B0B1-7EA16E4F64F7}"/>
                </a:ext>
              </a:extLst>
            </p:cNvPr>
            <p:cNvSpPr txBox="1"/>
            <p:nvPr/>
          </p:nvSpPr>
          <p:spPr>
            <a:xfrm>
              <a:off x="9842014" y="9384825"/>
              <a:ext cx="2242922"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Two</a:t>
              </a:r>
            </a:p>
          </p:txBody>
        </p:sp>
      </p:grpSp>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883139" y="1352901"/>
            <a:ext cx="2266512" cy="3978298"/>
          </a:xfrm>
          <a:prstGeom prst="rect">
            <a:avLst/>
          </a:prstGeom>
          <a:solidFill>
            <a:schemeClr val="bg1">
              <a:lumMod val="95000"/>
            </a:schemeClr>
          </a:solidFill>
        </p:spPr>
        <p:txBody>
          <a:bodyPr/>
          <a:lstStyle>
            <a:lvl1pPr algn="ctr">
              <a:buNone/>
              <a:defRPr sz="1600">
                <a:solidFill>
                  <a:schemeClr val="bg1">
                    <a:lumMod val="9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34715" y="2075062"/>
            <a:ext cx="4983180" cy="3549653"/>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34714" y="642972"/>
            <a:ext cx="5085159"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Phone Preview</a:t>
            </a:r>
          </a:p>
        </p:txBody>
      </p:sp>
    </p:spTree>
    <p:extLst>
      <p:ext uri="{BB962C8B-B14F-4D97-AF65-F5344CB8AC3E}">
        <p14:creationId xmlns:p14="http://schemas.microsoft.com/office/powerpoint/2010/main" val="4108775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21" name="Graphic 4">
            <a:extLst>
              <a:ext uri="{FF2B5EF4-FFF2-40B4-BE49-F238E27FC236}">
                <a16:creationId xmlns:a16="http://schemas.microsoft.com/office/drawing/2014/main" id="{D377447C-3800-BF41-AC21-75980C23CBDA}"/>
              </a:ext>
            </a:extLst>
          </p:cNvPr>
          <p:cNvSpPr/>
          <p:nvPr userDrawn="1"/>
        </p:nvSpPr>
        <p:spPr>
          <a:xfrm rot="4567512">
            <a:off x="47672" y="2493779"/>
            <a:ext cx="6876194" cy="831655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37" name="Rectangle 36">
            <a:extLst>
              <a:ext uri="{FF2B5EF4-FFF2-40B4-BE49-F238E27FC236}">
                <a16:creationId xmlns:a16="http://schemas.microsoft.com/office/drawing/2014/main" id="{09E2EE56-C4C1-3447-8BDE-612AE4D353F3}"/>
              </a:ext>
            </a:extLst>
          </p:cNvPr>
          <p:cNvSpPr/>
          <p:nvPr userDrawn="1"/>
        </p:nvSpPr>
        <p:spPr>
          <a:xfrm>
            <a:off x="-410473" y="-4972605"/>
            <a:ext cx="9020739" cy="166625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42" name="Text Placeholder 23">
            <a:extLst>
              <a:ext uri="{FF2B5EF4-FFF2-40B4-BE49-F238E27FC236}">
                <a16:creationId xmlns:a16="http://schemas.microsoft.com/office/drawing/2014/main" id="{48D1558D-97C2-924C-AD24-DBE4ACF82563}"/>
              </a:ext>
            </a:extLst>
          </p:cNvPr>
          <p:cNvSpPr>
            <a:spLocks noGrp="1"/>
          </p:cNvSpPr>
          <p:nvPr>
            <p:ph type="body" sz="quarter" idx="15" hasCustomPrompt="1"/>
          </p:nvPr>
        </p:nvSpPr>
        <p:spPr>
          <a:xfrm>
            <a:off x="846443" y="4853170"/>
            <a:ext cx="5435885" cy="1158262"/>
          </a:xfrm>
          <a:prstGeom prst="rect">
            <a:avLst/>
          </a:prstGeom>
        </p:spPr>
        <p:txBody>
          <a:bodyPr anchor="t">
            <a:noAutofit/>
          </a:bodyPr>
          <a:lstStyle>
            <a:lvl1pPr marL="0" indent="0" algn="l">
              <a:buNone/>
              <a:defRPr sz="5000" b="1" baseline="0">
                <a:solidFill>
                  <a:schemeClr val="bg1"/>
                </a:solidFill>
                <a:latin typeface="+mn-lt"/>
              </a:defRPr>
            </a:lvl1pPr>
          </a:lstStyle>
          <a:p>
            <a:pPr lvl="0"/>
            <a:r>
              <a:rPr lang="en-US" dirty="0"/>
              <a:t>POWERPIONT</a:t>
            </a:r>
          </a:p>
        </p:txBody>
      </p:sp>
      <p:sp>
        <p:nvSpPr>
          <p:cNvPr id="43" name="Text Placeholder 23">
            <a:extLst>
              <a:ext uri="{FF2B5EF4-FFF2-40B4-BE49-F238E27FC236}">
                <a16:creationId xmlns:a16="http://schemas.microsoft.com/office/drawing/2014/main" id="{6432507D-AA31-7440-8DFB-420E3D6F226B}"/>
              </a:ext>
            </a:extLst>
          </p:cNvPr>
          <p:cNvSpPr>
            <a:spLocks noGrp="1"/>
          </p:cNvSpPr>
          <p:nvPr>
            <p:ph type="body" sz="quarter" idx="16" hasCustomPrompt="1"/>
          </p:nvPr>
        </p:nvSpPr>
        <p:spPr>
          <a:xfrm>
            <a:off x="846443" y="4254539"/>
            <a:ext cx="5278651" cy="697353"/>
          </a:xfrm>
          <a:prstGeom prst="rect">
            <a:avLst/>
          </a:prstGeom>
        </p:spPr>
        <p:txBody>
          <a:bodyPr anchor="t">
            <a:normAutofit/>
          </a:bodyPr>
          <a:lstStyle>
            <a:lvl1pPr marL="0" indent="0" algn="l">
              <a:buNone/>
              <a:defRPr sz="3600" b="0" i="0">
                <a:solidFill>
                  <a:schemeClr val="bg1"/>
                </a:solidFill>
                <a:latin typeface="+mn-lt"/>
              </a:defRPr>
            </a:lvl1pPr>
          </a:lstStyle>
          <a:p>
            <a:pPr lvl="0"/>
            <a:r>
              <a:rPr lang="en-US" dirty="0"/>
              <a:t>Cover Design 1</a:t>
            </a:r>
          </a:p>
        </p:txBody>
      </p:sp>
      <p:sp>
        <p:nvSpPr>
          <p:cNvPr id="50" name="Graphic 4">
            <a:extLst>
              <a:ext uri="{FF2B5EF4-FFF2-40B4-BE49-F238E27FC236}">
                <a16:creationId xmlns:a16="http://schemas.microsoft.com/office/drawing/2014/main" id="{0988C3FD-DBEC-AE40-B45E-24DDE3F5D408}"/>
              </a:ext>
            </a:extLst>
          </p:cNvPr>
          <p:cNvSpPr/>
          <p:nvPr userDrawn="1"/>
        </p:nvSpPr>
        <p:spPr>
          <a:xfrm>
            <a:off x="6326258" y="5605634"/>
            <a:ext cx="2151944" cy="221882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b="0" i="0" dirty="0">
              <a:latin typeface="Calibri" panose="020F0502020204030204" pitchFamily="34" charset="0"/>
            </a:endParaRPr>
          </a:p>
        </p:txBody>
      </p:sp>
      <p:sp>
        <p:nvSpPr>
          <p:cNvPr id="54" name="Rectangle 53">
            <a:extLst>
              <a:ext uri="{FF2B5EF4-FFF2-40B4-BE49-F238E27FC236}">
                <a16:creationId xmlns:a16="http://schemas.microsoft.com/office/drawing/2014/main" id="{9AEF2644-A126-3E4A-81FA-F4CAC6F22573}"/>
              </a:ext>
            </a:extLst>
          </p:cNvPr>
          <p:cNvSpPr/>
          <p:nvPr userDrawn="1"/>
        </p:nvSpPr>
        <p:spPr>
          <a:xfrm>
            <a:off x="-3085312" y="-1489411"/>
            <a:ext cx="3116424" cy="931386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55" name="Rectangle 54">
            <a:extLst>
              <a:ext uri="{FF2B5EF4-FFF2-40B4-BE49-F238E27FC236}">
                <a16:creationId xmlns:a16="http://schemas.microsoft.com/office/drawing/2014/main" id="{A2F4105F-510B-C140-9678-64E154F30317}"/>
              </a:ext>
            </a:extLst>
          </p:cNvPr>
          <p:cNvSpPr/>
          <p:nvPr userDrawn="1"/>
        </p:nvSpPr>
        <p:spPr>
          <a:xfrm>
            <a:off x="-1900518" y="6888024"/>
            <a:ext cx="14764322" cy="353672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pic>
        <p:nvPicPr>
          <p:cNvPr id="3" name="Picture 2">
            <a:extLst>
              <a:ext uri="{FF2B5EF4-FFF2-40B4-BE49-F238E27FC236}">
                <a16:creationId xmlns:a16="http://schemas.microsoft.com/office/drawing/2014/main" id="{915CD5DF-C948-B7B1-E690-5BDB254C1C29}"/>
              </a:ext>
            </a:extLst>
          </p:cNvPr>
          <p:cNvPicPr>
            <a:picLocks noChangeAspect="1"/>
          </p:cNvPicPr>
          <p:nvPr userDrawn="1"/>
        </p:nvPicPr>
        <p:blipFill>
          <a:blip r:embed="rId2"/>
          <a:stretch>
            <a:fillRect/>
          </a:stretch>
        </p:blipFill>
        <p:spPr>
          <a:xfrm>
            <a:off x="555990" y="100550"/>
            <a:ext cx="4106294" cy="2968870"/>
          </a:xfrm>
          <a:prstGeom prst="rect">
            <a:avLst/>
          </a:prstGeom>
        </p:spPr>
      </p:pic>
      <p:sp>
        <p:nvSpPr>
          <p:cNvPr id="10" name="Picture Placeholder 9">
            <a:extLst>
              <a:ext uri="{FF2B5EF4-FFF2-40B4-BE49-F238E27FC236}">
                <a16:creationId xmlns:a16="http://schemas.microsoft.com/office/drawing/2014/main" id="{CE323B95-0140-0C38-CD50-750C6BBDD54B}"/>
              </a:ext>
            </a:extLst>
          </p:cNvPr>
          <p:cNvSpPr>
            <a:spLocks noGrp="1"/>
          </p:cNvSpPr>
          <p:nvPr>
            <p:ph type="pic" sz="quarter" idx="17"/>
          </p:nvPr>
        </p:nvSpPr>
        <p:spPr>
          <a:xfrm>
            <a:off x="5744037" y="-16107"/>
            <a:ext cx="6442399" cy="5518505"/>
          </a:xfrm>
          <a:custGeom>
            <a:avLst/>
            <a:gdLst>
              <a:gd name="connsiteX0" fmla="*/ 593939 w 6442399"/>
              <a:gd name="connsiteY0" fmla="*/ 0 h 5518505"/>
              <a:gd name="connsiteX1" fmla="*/ 6442399 w 6442399"/>
              <a:gd name="connsiteY1" fmla="*/ 0 h 5518505"/>
              <a:gd name="connsiteX2" fmla="*/ 6442399 w 6442399"/>
              <a:gd name="connsiteY2" fmla="*/ 4726101 h 5518505"/>
              <a:gd name="connsiteX3" fmla="*/ 6345166 w 6442399"/>
              <a:gd name="connsiteY3" fmla="*/ 4804836 h 5518505"/>
              <a:gd name="connsiteX4" fmla="*/ 4858485 w 6442399"/>
              <a:gd name="connsiteY4" fmla="*/ 5443435 h 5518505"/>
              <a:gd name="connsiteX5" fmla="*/ 41762 w 6442399"/>
              <a:gd name="connsiteY5" fmla="*/ 1716213 h 5518505"/>
              <a:gd name="connsiteX6" fmla="*/ 470132 w 6442399"/>
              <a:gd name="connsiteY6" fmla="*/ 264359 h 551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2399" h="5518505">
                <a:moveTo>
                  <a:pt x="593939" y="0"/>
                </a:moveTo>
                <a:lnTo>
                  <a:pt x="6442399" y="0"/>
                </a:lnTo>
                <a:lnTo>
                  <a:pt x="6442399" y="4726101"/>
                </a:lnTo>
                <a:lnTo>
                  <a:pt x="6345166" y="4804836"/>
                </a:lnTo>
                <a:cubicBezTo>
                  <a:pt x="5916525" y="5129995"/>
                  <a:pt x="5418314" y="5356329"/>
                  <a:pt x="4858485" y="5443435"/>
                </a:cubicBezTo>
                <a:cubicBezTo>
                  <a:pt x="2234621" y="5852268"/>
                  <a:pt x="-362316" y="4588619"/>
                  <a:pt x="41762" y="1716213"/>
                </a:cubicBezTo>
                <a:cubicBezTo>
                  <a:pt x="106419" y="1254287"/>
                  <a:pt x="259721" y="755776"/>
                  <a:pt x="470132" y="264359"/>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pic>
        <p:nvPicPr>
          <p:cNvPr id="4" name="Picture 3" descr="Blue text on a black background&#10;&#10;Description automatically generated">
            <a:extLst>
              <a:ext uri="{FF2B5EF4-FFF2-40B4-BE49-F238E27FC236}">
                <a16:creationId xmlns:a16="http://schemas.microsoft.com/office/drawing/2014/main" id="{5FFF963D-628F-F1F9-04B7-BBEEF251ED22}"/>
              </a:ext>
            </a:extLst>
          </p:cNvPr>
          <p:cNvPicPr>
            <a:picLocks noChangeAspect="1"/>
          </p:cNvPicPr>
          <p:nvPr userDrawn="1"/>
        </p:nvPicPr>
        <p:blipFill>
          <a:blip r:embed="rId3"/>
          <a:stretch>
            <a:fillRect/>
          </a:stretch>
        </p:blipFill>
        <p:spPr>
          <a:xfrm>
            <a:off x="9202976" y="5888966"/>
            <a:ext cx="3101461" cy="649042"/>
          </a:xfrm>
          <a:prstGeom prst="rect">
            <a:avLst/>
          </a:prstGeom>
        </p:spPr>
      </p:pic>
    </p:spTree>
    <p:extLst>
      <p:ext uri="{BB962C8B-B14F-4D97-AF65-F5344CB8AC3E}">
        <p14:creationId xmlns:p14="http://schemas.microsoft.com/office/powerpoint/2010/main" val="12731185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1313207"/>
            <a:ext cx="6113604" cy="1701674"/>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1313207"/>
            <a:ext cx="6113604" cy="1701674"/>
          </a:xfrm>
          <a:prstGeom prst="rect">
            <a:avLst/>
          </a:prstGeom>
          <a:solidFill>
            <a:srgbClr val="E6C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577848" y="3843119"/>
            <a:ext cx="4957908" cy="2625942"/>
          </a:xfrm>
          <a:prstGeom prst="rect">
            <a:avLst/>
          </a:prstGeom>
        </p:spPr>
        <p:txBody>
          <a:bodyPr/>
          <a:lstStyle>
            <a:lvl1pPr algn="ct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577848" y="2182419"/>
            <a:ext cx="4957908" cy="582221"/>
          </a:xfrm>
          <a:prstGeom prst="rect">
            <a:avLst/>
          </a:prstGeo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691452" y="3843119"/>
            <a:ext cx="4957908" cy="2625942"/>
          </a:xfrm>
          <a:prstGeom prst="rect">
            <a:avLst/>
          </a:prstGeom>
        </p:spPr>
        <p:txBody>
          <a:bodyPr/>
          <a:lstStyle>
            <a:lvl1pPr algn="ct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691452" y="2182419"/>
            <a:ext cx="4957908" cy="582221"/>
          </a:xfrm>
          <a:prstGeom prst="rect">
            <a:avLst/>
          </a:prstGeom>
        </p:spPr>
        <p:txBody>
          <a:bodyPr>
            <a:normAutofit/>
          </a:bodyPr>
          <a:lstStyle>
            <a:lvl1pPr marL="0" indent="0" algn="ctr">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138772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9" name="Graphic 4">
            <a:extLst>
              <a:ext uri="{FF2B5EF4-FFF2-40B4-BE49-F238E27FC236}">
                <a16:creationId xmlns:a16="http://schemas.microsoft.com/office/drawing/2014/main" id="{76AAD89C-E0A7-4A41-BF65-5E1CA6871801}"/>
              </a:ext>
            </a:extLst>
          </p:cNvPr>
          <p:cNvSpPr/>
          <p:nvPr userDrawn="1"/>
        </p:nvSpPr>
        <p:spPr>
          <a:xfrm rot="2403345">
            <a:off x="6508098" y="1628636"/>
            <a:ext cx="6192387" cy="638483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0" name="Text Placeholder 23">
            <a:extLst>
              <a:ext uri="{FF2B5EF4-FFF2-40B4-BE49-F238E27FC236}">
                <a16:creationId xmlns:a16="http://schemas.microsoft.com/office/drawing/2014/main" id="{A18A7C8E-C35F-574A-9250-5698E37CE501}"/>
              </a:ext>
            </a:extLst>
          </p:cNvPr>
          <p:cNvSpPr>
            <a:spLocks noGrp="1"/>
          </p:cNvSpPr>
          <p:nvPr userDrawn="1">
            <p:ph type="body" sz="quarter" idx="28" hasCustomPrompt="1"/>
          </p:nvPr>
        </p:nvSpPr>
        <p:spPr>
          <a:xfrm>
            <a:off x="678979" y="5581319"/>
            <a:ext cx="3898089" cy="731140"/>
          </a:xfrm>
          <a:prstGeom prst="rect">
            <a:avLst/>
          </a:prstGeom>
        </p:spPr>
        <p:txBody>
          <a:bodyPr anchor="ctr">
            <a:normAutofit/>
          </a:bodyPr>
          <a:lstStyle>
            <a:lvl1pPr marL="0" indent="0" algn="l">
              <a:buNone/>
              <a:defRPr sz="2800" baseline="0">
                <a:solidFill>
                  <a:srgbClr val="382B1B"/>
                </a:solidFill>
                <a:latin typeface="+mn-lt"/>
              </a:defRPr>
            </a:lvl1pPr>
          </a:lstStyle>
          <a:p>
            <a:pPr lvl="0"/>
            <a:r>
              <a:rPr lang="en-US" dirty="0" err="1"/>
              <a:t>www.website.eu</a:t>
            </a:r>
            <a:endParaRPr lang="en-US" dirty="0"/>
          </a:p>
        </p:txBody>
      </p:sp>
      <p:sp>
        <p:nvSpPr>
          <p:cNvPr id="16" name="Text Placeholder 23">
            <a:extLst>
              <a:ext uri="{FF2B5EF4-FFF2-40B4-BE49-F238E27FC236}">
                <a16:creationId xmlns:a16="http://schemas.microsoft.com/office/drawing/2014/main" id="{C736A845-E210-8B41-86F2-2399C32F4922}"/>
              </a:ext>
            </a:extLst>
          </p:cNvPr>
          <p:cNvSpPr>
            <a:spLocks noGrp="1"/>
          </p:cNvSpPr>
          <p:nvPr userDrawn="1">
            <p:ph type="body" sz="quarter" idx="20" hasCustomPrompt="1"/>
          </p:nvPr>
        </p:nvSpPr>
        <p:spPr>
          <a:xfrm>
            <a:off x="8478048" y="4321911"/>
            <a:ext cx="3195485" cy="837258"/>
          </a:xfrm>
          <a:prstGeom prst="rect">
            <a:avLst/>
          </a:prstGeom>
        </p:spPr>
        <p:txBody>
          <a:bodyPr anchor="ctr">
            <a:normAutofit/>
          </a:bodyPr>
          <a:lstStyle>
            <a:lvl1pPr marL="0" indent="0" algn="r">
              <a:buNone/>
              <a:defRPr sz="5000" b="1" baseline="0">
                <a:solidFill>
                  <a:schemeClr val="bg1"/>
                </a:solidFill>
                <a:latin typeface="+mn-lt"/>
              </a:defRPr>
            </a:lvl1pPr>
          </a:lstStyle>
          <a:p>
            <a:pPr lvl="0"/>
            <a:r>
              <a:rPr lang="en-US" dirty="0"/>
              <a:t>Thank You</a:t>
            </a:r>
          </a:p>
        </p:txBody>
      </p:sp>
      <p:sp>
        <p:nvSpPr>
          <p:cNvPr id="3" name="Rectangle 2">
            <a:extLst>
              <a:ext uri="{FF2B5EF4-FFF2-40B4-BE49-F238E27FC236}">
                <a16:creationId xmlns:a16="http://schemas.microsoft.com/office/drawing/2014/main" id="{AE465092-CC13-7431-BE43-E6409D9F326C}"/>
              </a:ext>
            </a:extLst>
          </p:cNvPr>
          <p:cNvSpPr/>
          <p:nvPr userDrawn="1"/>
        </p:nvSpPr>
        <p:spPr>
          <a:xfrm>
            <a:off x="12192000" y="-46312"/>
            <a:ext cx="2836862" cy="113420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572A527-5963-1FBE-C36C-B8B97805E7AD}"/>
              </a:ext>
            </a:extLst>
          </p:cNvPr>
          <p:cNvPicPr>
            <a:picLocks noChangeAspect="1"/>
          </p:cNvPicPr>
          <p:nvPr userDrawn="1"/>
        </p:nvPicPr>
        <p:blipFill>
          <a:blip r:embed="rId2"/>
          <a:stretch>
            <a:fillRect/>
          </a:stretch>
        </p:blipFill>
        <p:spPr>
          <a:xfrm>
            <a:off x="578012" y="460130"/>
            <a:ext cx="4106294" cy="2968870"/>
          </a:xfrm>
          <a:prstGeom prst="rect">
            <a:avLst/>
          </a:prstGeom>
        </p:spPr>
      </p:pic>
      <p:sp>
        <p:nvSpPr>
          <p:cNvPr id="5" name="Rectangle 4">
            <a:extLst>
              <a:ext uri="{FF2B5EF4-FFF2-40B4-BE49-F238E27FC236}">
                <a16:creationId xmlns:a16="http://schemas.microsoft.com/office/drawing/2014/main" id="{5FE2ECD7-676C-4BB8-5056-951B796D6CFC}"/>
              </a:ext>
            </a:extLst>
          </p:cNvPr>
          <p:cNvSpPr/>
          <p:nvPr userDrawn="1"/>
        </p:nvSpPr>
        <p:spPr>
          <a:xfrm>
            <a:off x="-1212520" y="6873818"/>
            <a:ext cx="14240859" cy="187001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pic>
        <p:nvPicPr>
          <p:cNvPr id="6" name="Picture 5" descr="Blue text on a black background&#10;&#10;Description automatically generated">
            <a:extLst>
              <a:ext uri="{FF2B5EF4-FFF2-40B4-BE49-F238E27FC236}">
                <a16:creationId xmlns:a16="http://schemas.microsoft.com/office/drawing/2014/main" id="{8CE4BE9C-2632-7E3B-326E-9B93F00B066C}"/>
              </a:ext>
            </a:extLst>
          </p:cNvPr>
          <p:cNvPicPr>
            <a:picLocks noChangeAspect="1"/>
          </p:cNvPicPr>
          <p:nvPr userDrawn="1"/>
        </p:nvPicPr>
        <p:blipFill>
          <a:blip r:embed="rId3"/>
          <a:stretch>
            <a:fillRect/>
          </a:stretch>
        </p:blipFill>
        <p:spPr>
          <a:xfrm>
            <a:off x="3619344" y="5648193"/>
            <a:ext cx="2625601" cy="549459"/>
          </a:xfrm>
          <a:prstGeom prst="rect">
            <a:avLst/>
          </a:prstGeom>
        </p:spPr>
      </p:pic>
    </p:spTree>
    <p:extLst>
      <p:ext uri="{BB962C8B-B14F-4D97-AF65-F5344CB8AC3E}">
        <p14:creationId xmlns:p14="http://schemas.microsoft.com/office/powerpoint/2010/main" val="2290091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8747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561EB48-A331-0744-9EE5-15AC5B48C581}"/>
              </a:ext>
            </a:extLst>
          </p:cNvPr>
          <p:cNvSpPr/>
          <p:nvPr userDrawn="1"/>
        </p:nvSpPr>
        <p:spPr>
          <a:xfrm>
            <a:off x="5298" y="1"/>
            <a:ext cx="5518423" cy="6858000"/>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651678" y="1929781"/>
            <a:ext cx="4306395" cy="3280643"/>
          </a:xfrm>
          <a:prstGeom prst="rect">
            <a:avLst/>
          </a:prstGeo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613829" y="658730"/>
            <a:ext cx="4378451" cy="603631"/>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Overview Slide</a:t>
            </a:r>
          </a:p>
        </p:txBody>
      </p:sp>
      <p:sp>
        <p:nvSpPr>
          <p:cNvPr id="39" name="Graphic 4">
            <a:extLst>
              <a:ext uri="{FF2B5EF4-FFF2-40B4-BE49-F238E27FC236}">
                <a16:creationId xmlns:a16="http://schemas.microsoft.com/office/drawing/2014/main" id="{56837258-AB80-F84D-AC91-8129818ABA9C}"/>
              </a:ext>
            </a:extLst>
          </p:cNvPr>
          <p:cNvSpPr/>
          <p:nvPr userDrawn="1"/>
        </p:nvSpPr>
        <p:spPr>
          <a:xfrm>
            <a:off x="143078" y="436616"/>
            <a:ext cx="6525203" cy="6882859"/>
          </a:xfrm>
          <a:custGeom>
            <a:avLst/>
            <a:gdLst>
              <a:gd name="connsiteX0" fmla="*/ 731964 w 731963"/>
              <a:gd name="connsiteY0" fmla="*/ 0 h 767745"/>
              <a:gd name="connsiteX1" fmla="*/ 560553 w 731963"/>
              <a:gd name="connsiteY1" fmla="*/ 591191 h 767745"/>
              <a:gd name="connsiteX2" fmla="*/ 1402 w 731963"/>
              <a:gd name="connsiteY2" fmla="*/ 767745 h 767745"/>
              <a:gd name="connsiteX3" fmla="*/ 0 w 731963"/>
              <a:gd name="connsiteY3" fmla="*/ 779 h 767745"/>
            </a:gdLst>
            <a:ahLst/>
            <a:cxnLst>
              <a:cxn ang="0">
                <a:pos x="connsiteX0" y="connsiteY0"/>
              </a:cxn>
              <a:cxn ang="0">
                <a:pos x="connsiteX1" y="connsiteY1"/>
              </a:cxn>
              <a:cxn ang="0">
                <a:pos x="connsiteX2" y="connsiteY2"/>
              </a:cxn>
              <a:cxn ang="0">
                <a:pos x="connsiteX3" y="connsiteY3"/>
              </a:cxn>
            </a:cxnLst>
            <a:rect l="l" t="t" r="r" b="b"/>
            <a:pathLst>
              <a:path w="731963" h="767745">
                <a:moveTo>
                  <a:pt x="731964" y="0"/>
                </a:moveTo>
                <a:lnTo>
                  <a:pt x="560553" y="591191"/>
                </a:lnTo>
                <a:lnTo>
                  <a:pt x="1402" y="767745"/>
                </a:lnTo>
                <a:lnTo>
                  <a:pt x="0" y="779"/>
                </a:lnTo>
                <a:close/>
              </a:path>
            </a:pathLst>
          </a:custGeom>
          <a:noFill/>
          <a:ln w="3893" cap="flat">
            <a:noFill/>
            <a:prstDash val="solid"/>
            <a:miter/>
          </a:ln>
        </p:spPr>
        <p:txBody>
          <a:bodyPr rtlCol="0" anchor="ctr"/>
          <a:lstStyle/>
          <a:p>
            <a:endParaRPr lang="en-US"/>
          </a:p>
        </p:txBody>
      </p:sp>
      <p:sp>
        <p:nvSpPr>
          <p:cNvPr id="22" name="Graphic 4">
            <a:extLst>
              <a:ext uri="{FF2B5EF4-FFF2-40B4-BE49-F238E27FC236}">
                <a16:creationId xmlns:a16="http://schemas.microsoft.com/office/drawing/2014/main" id="{E0989EB6-F6F8-A148-984D-BD4111A2DE36}"/>
              </a:ext>
            </a:extLst>
          </p:cNvPr>
          <p:cNvSpPr/>
          <p:nvPr userDrawn="1"/>
        </p:nvSpPr>
        <p:spPr>
          <a:xfrm>
            <a:off x="3146444" y="4955348"/>
            <a:ext cx="2945636" cy="303717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E59E5A40-250E-054E-AC1A-775086B49AE2}"/>
              </a:ext>
            </a:extLst>
          </p:cNvPr>
          <p:cNvSpPr/>
          <p:nvPr userDrawn="1"/>
        </p:nvSpPr>
        <p:spPr>
          <a:xfrm>
            <a:off x="-3058052" y="685800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4" name="Text Box 5">
            <a:extLst>
              <a:ext uri="{FF2B5EF4-FFF2-40B4-BE49-F238E27FC236}">
                <a16:creationId xmlns:a16="http://schemas.microsoft.com/office/drawing/2014/main" id="{CC258185-0DFE-3D47-9F3C-83A282E740B3}"/>
              </a:ext>
            </a:extLst>
          </p:cNvPr>
          <p:cNvSpPr txBox="1"/>
          <p:nvPr userDrawn="1"/>
        </p:nvSpPr>
        <p:spPr>
          <a:xfrm>
            <a:off x="8461797" y="5385221"/>
            <a:ext cx="3262845" cy="44334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700" b="0" i="0" dirty="0">
                <a:solidFill>
                  <a:srgbClr val="262626"/>
                </a:solidFill>
                <a:latin typeface="Calibri" panose="020F0502020204030204" pitchFamily="34" charset="0"/>
                <a:ea typeface="Open Sans" panose="020B0606030504020204" pitchFamily="34" charset="0"/>
                <a:cs typeface="Calibri" panose="020F0502020204030204" pitchFamily="34" charset="0"/>
              </a:rPr>
              <a:t>This </a:t>
            </a:r>
            <a:r>
              <a:rPr lang="en-US" sz="700" b="0" i="0" dirty="0" err="1">
                <a:solidFill>
                  <a:srgbClr val="262626"/>
                </a:solidFill>
                <a:latin typeface="Calibri" panose="020F0502020204030204" pitchFamily="34" charset="0"/>
                <a:ea typeface="Open Sans" panose="020B0606030504020204" pitchFamily="34" charset="0"/>
                <a:cs typeface="Calibri" panose="020F0502020204030204" pitchFamily="34" charset="0"/>
              </a:rPr>
              <a:t>programme</a:t>
            </a:r>
            <a:r>
              <a:rPr lang="en-US" sz="700" b="0" i="0" dirty="0">
                <a:solidFill>
                  <a:srgbClr val="262626"/>
                </a:solidFill>
                <a:latin typeface="Calibri" panose="020F0502020204030204" pitchFamily="34" charset="0"/>
                <a:ea typeface="Open Sans" panose="020B0606030504020204" pitchFamily="34" charset="0"/>
                <a:cs typeface="Calibri" panose="020F0502020204030204" pitchFamily="34" charset="0"/>
              </a:rPr>
              <a:t> has been funded with support from the European Commission. The author is solely responsible for this publication (communication) and the Commission accepts no responsibility for any  use that may be made of the information contained therein</a:t>
            </a:r>
          </a:p>
        </p:txBody>
      </p:sp>
      <p:sp>
        <p:nvSpPr>
          <p:cNvPr id="11" name="Text Placeholder 25">
            <a:extLst>
              <a:ext uri="{FF2B5EF4-FFF2-40B4-BE49-F238E27FC236}">
                <a16:creationId xmlns:a16="http://schemas.microsoft.com/office/drawing/2014/main" id="{831C8B24-8EE8-11BA-2D81-27D3B88725C3}"/>
              </a:ext>
            </a:extLst>
          </p:cNvPr>
          <p:cNvSpPr>
            <a:spLocks noGrp="1"/>
          </p:cNvSpPr>
          <p:nvPr>
            <p:ph type="body" sz="quarter" idx="15" hasCustomPrompt="1"/>
          </p:nvPr>
        </p:nvSpPr>
        <p:spPr>
          <a:xfrm>
            <a:off x="6303735" y="572842"/>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12" name="Text Placeholder 25">
            <a:extLst>
              <a:ext uri="{FF2B5EF4-FFF2-40B4-BE49-F238E27FC236}">
                <a16:creationId xmlns:a16="http://schemas.microsoft.com/office/drawing/2014/main" id="{07DE632D-ED44-01F0-6880-0943B9F75B98}"/>
              </a:ext>
            </a:extLst>
          </p:cNvPr>
          <p:cNvSpPr>
            <a:spLocks noGrp="1"/>
          </p:cNvSpPr>
          <p:nvPr>
            <p:ph type="body" sz="quarter" idx="14" hasCustomPrompt="1"/>
          </p:nvPr>
        </p:nvSpPr>
        <p:spPr>
          <a:xfrm>
            <a:off x="7019112" y="572842"/>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Text Placeholder 25">
            <a:extLst>
              <a:ext uri="{FF2B5EF4-FFF2-40B4-BE49-F238E27FC236}">
                <a16:creationId xmlns:a16="http://schemas.microsoft.com/office/drawing/2014/main" id="{FB61AE6D-82C5-A0F3-AF2A-2DBB8E0CD437}"/>
              </a:ext>
            </a:extLst>
          </p:cNvPr>
          <p:cNvSpPr>
            <a:spLocks noGrp="1"/>
          </p:cNvSpPr>
          <p:nvPr>
            <p:ph type="body" sz="quarter" idx="29" hasCustomPrompt="1"/>
          </p:nvPr>
        </p:nvSpPr>
        <p:spPr>
          <a:xfrm>
            <a:off x="6303735" y="1284632"/>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15" name="Text Placeholder 25">
            <a:extLst>
              <a:ext uri="{FF2B5EF4-FFF2-40B4-BE49-F238E27FC236}">
                <a16:creationId xmlns:a16="http://schemas.microsoft.com/office/drawing/2014/main" id="{A6749622-C62E-1720-72F3-3E9BF1874E3F}"/>
              </a:ext>
            </a:extLst>
          </p:cNvPr>
          <p:cNvSpPr>
            <a:spLocks noGrp="1"/>
          </p:cNvSpPr>
          <p:nvPr>
            <p:ph type="body" sz="quarter" idx="30" hasCustomPrompt="1"/>
          </p:nvPr>
        </p:nvSpPr>
        <p:spPr>
          <a:xfrm>
            <a:off x="7019112" y="1284632"/>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5">
            <a:extLst>
              <a:ext uri="{FF2B5EF4-FFF2-40B4-BE49-F238E27FC236}">
                <a16:creationId xmlns:a16="http://schemas.microsoft.com/office/drawing/2014/main" id="{8F0D0223-240A-46AE-384F-A65A1A4844C5}"/>
              </a:ext>
            </a:extLst>
          </p:cNvPr>
          <p:cNvSpPr>
            <a:spLocks noGrp="1"/>
          </p:cNvSpPr>
          <p:nvPr>
            <p:ph type="body" sz="quarter" idx="31" hasCustomPrompt="1"/>
          </p:nvPr>
        </p:nvSpPr>
        <p:spPr>
          <a:xfrm>
            <a:off x="6303735" y="1996419"/>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19" name="Text Placeholder 25">
            <a:extLst>
              <a:ext uri="{FF2B5EF4-FFF2-40B4-BE49-F238E27FC236}">
                <a16:creationId xmlns:a16="http://schemas.microsoft.com/office/drawing/2014/main" id="{7D74A856-852A-F125-A4E6-1988B7FD6042}"/>
              </a:ext>
            </a:extLst>
          </p:cNvPr>
          <p:cNvSpPr>
            <a:spLocks noGrp="1"/>
          </p:cNvSpPr>
          <p:nvPr>
            <p:ph type="body" sz="quarter" idx="32" hasCustomPrompt="1"/>
          </p:nvPr>
        </p:nvSpPr>
        <p:spPr>
          <a:xfrm>
            <a:off x="7019112" y="1996419"/>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Text Placeholder 25">
            <a:extLst>
              <a:ext uri="{FF2B5EF4-FFF2-40B4-BE49-F238E27FC236}">
                <a16:creationId xmlns:a16="http://schemas.microsoft.com/office/drawing/2014/main" id="{734A9B91-C825-F2A1-8C40-AB51EDC8AD5F}"/>
              </a:ext>
            </a:extLst>
          </p:cNvPr>
          <p:cNvSpPr>
            <a:spLocks noGrp="1"/>
          </p:cNvSpPr>
          <p:nvPr>
            <p:ph type="body" sz="quarter" idx="33" hasCustomPrompt="1"/>
          </p:nvPr>
        </p:nvSpPr>
        <p:spPr>
          <a:xfrm>
            <a:off x="6303735" y="2708211"/>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31" name="Text Placeholder 25">
            <a:extLst>
              <a:ext uri="{FF2B5EF4-FFF2-40B4-BE49-F238E27FC236}">
                <a16:creationId xmlns:a16="http://schemas.microsoft.com/office/drawing/2014/main" id="{CE428EA0-B7BE-9D7E-2E07-A10223A8DFEE}"/>
              </a:ext>
            </a:extLst>
          </p:cNvPr>
          <p:cNvSpPr>
            <a:spLocks noGrp="1"/>
          </p:cNvSpPr>
          <p:nvPr>
            <p:ph type="body" sz="quarter" idx="34" hasCustomPrompt="1"/>
          </p:nvPr>
        </p:nvSpPr>
        <p:spPr>
          <a:xfrm>
            <a:off x="7019112" y="2708211"/>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Text Placeholder 25">
            <a:extLst>
              <a:ext uri="{FF2B5EF4-FFF2-40B4-BE49-F238E27FC236}">
                <a16:creationId xmlns:a16="http://schemas.microsoft.com/office/drawing/2014/main" id="{835720ED-57B0-E380-39A1-DB5018EB88F0}"/>
              </a:ext>
            </a:extLst>
          </p:cNvPr>
          <p:cNvSpPr>
            <a:spLocks noGrp="1"/>
          </p:cNvSpPr>
          <p:nvPr>
            <p:ph type="body" sz="quarter" idx="35" hasCustomPrompt="1"/>
          </p:nvPr>
        </p:nvSpPr>
        <p:spPr>
          <a:xfrm>
            <a:off x="6303735" y="3403064"/>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34" name="Text Placeholder 25">
            <a:extLst>
              <a:ext uri="{FF2B5EF4-FFF2-40B4-BE49-F238E27FC236}">
                <a16:creationId xmlns:a16="http://schemas.microsoft.com/office/drawing/2014/main" id="{F7594897-5BB9-C70E-B5F1-31D08EFDCF22}"/>
              </a:ext>
            </a:extLst>
          </p:cNvPr>
          <p:cNvSpPr>
            <a:spLocks noGrp="1"/>
          </p:cNvSpPr>
          <p:nvPr>
            <p:ph type="body" sz="quarter" idx="36" hasCustomPrompt="1"/>
          </p:nvPr>
        </p:nvSpPr>
        <p:spPr>
          <a:xfrm>
            <a:off x="7019112" y="3403064"/>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35" name="Picture 34">
            <a:extLst>
              <a:ext uri="{FF2B5EF4-FFF2-40B4-BE49-F238E27FC236}">
                <a16:creationId xmlns:a16="http://schemas.microsoft.com/office/drawing/2014/main" id="{C53D3B71-B19F-8F5F-8473-4810E96422E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6429768" y="5434420"/>
            <a:ext cx="1716397" cy="3941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91637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Slide with quote 01">
    <p:spTree>
      <p:nvGrpSpPr>
        <p:cNvPr id="1" name=""/>
        <p:cNvGrpSpPr/>
        <p:nvPr/>
      </p:nvGrpSpPr>
      <p:grpSpPr>
        <a:xfrm>
          <a:off x="0" y="0"/>
          <a:ext cx="0" cy="0"/>
          <a:chOff x="0" y="0"/>
          <a:chExt cx="0" cy="0"/>
        </a:xfrm>
      </p:grpSpPr>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442824" y="396815"/>
            <a:ext cx="11119452" cy="568193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8" name="Rectangle 17">
            <a:extLst>
              <a:ext uri="{FF2B5EF4-FFF2-40B4-BE49-F238E27FC236}">
                <a16:creationId xmlns:a16="http://schemas.microsoft.com/office/drawing/2014/main" id="{537951D5-4D76-794B-BA67-C99AFA2B98A8}"/>
              </a:ext>
            </a:extLst>
          </p:cNvPr>
          <p:cNvSpPr/>
          <p:nvPr userDrawn="1"/>
        </p:nvSpPr>
        <p:spPr>
          <a:xfrm>
            <a:off x="-2500191" y="684855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5" name="Rectangle 24">
            <a:extLst>
              <a:ext uri="{FF2B5EF4-FFF2-40B4-BE49-F238E27FC236}">
                <a16:creationId xmlns:a16="http://schemas.microsoft.com/office/drawing/2014/main" id="{6F410BAD-ABDA-4143-AB3E-9DC43B40C2A0}"/>
              </a:ext>
            </a:extLst>
          </p:cNvPr>
          <p:cNvSpPr/>
          <p:nvPr userDrawn="1"/>
        </p:nvSpPr>
        <p:spPr>
          <a:xfrm>
            <a:off x="12192000" y="195943"/>
            <a:ext cx="2593944" cy="90487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616891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MASTER slide">
    <p:spTree>
      <p:nvGrpSpPr>
        <p:cNvPr id="1" name=""/>
        <p:cNvGrpSpPr/>
        <p:nvPr/>
      </p:nvGrpSpPr>
      <p:grpSpPr>
        <a:xfrm>
          <a:off x="0" y="0"/>
          <a:ext cx="0" cy="0"/>
          <a:chOff x="0" y="0"/>
          <a:chExt cx="0" cy="0"/>
        </a:xfrm>
      </p:grpSpPr>
      <p:sp>
        <p:nvSpPr>
          <p:cNvPr id="15" name="Text Placeholder 17">
            <a:extLst>
              <a:ext uri="{FF2B5EF4-FFF2-40B4-BE49-F238E27FC236}">
                <a16:creationId xmlns:a16="http://schemas.microsoft.com/office/drawing/2014/main" id="{F65C73A9-FE78-B440-AFB3-1081F93D7B79}"/>
              </a:ext>
            </a:extLst>
          </p:cNvPr>
          <p:cNvSpPr>
            <a:spLocks noGrp="1"/>
          </p:cNvSpPr>
          <p:nvPr>
            <p:ph type="body" sz="quarter" idx="18" hasCustomPrompt="1"/>
          </p:nvPr>
        </p:nvSpPr>
        <p:spPr>
          <a:xfrm>
            <a:off x="529758" y="1697050"/>
            <a:ext cx="11222532" cy="4343986"/>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F1A9A1BB-6827-E947-B0CD-732DD5E35F37}"/>
              </a:ext>
            </a:extLst>
          </p:cNvPr>
          <p:cNvSpPr>
            <a:spLocks noGrp="1"/>
          </p:cNvSpPr>
          <p:nvPr>
            <p:ph type="body" sz="quarter" idx="16" hasCustomPrompt="1"/>
          </p:nvPr>
        </p:nvSpPr>
        <p:spPr>
          <a:xfrm>
            <a:off x="529758" y="642972"/>
            <a:ext cx="11222531"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Tree>
    <p:extLst>
      <p:ext uri="{BB962C8B-B14F-4D97-AF65-F5344CB8AC3E}">
        <p14:creationId xmlns:p14="http://schemas.microsoft.com/office/powerpoint/2010/main" val="943226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Slide with quote 02">
    <p:spTree>
      <p:nvGrpSpPr>
        <p:cNvPr id="1" name=""/>
        <p:cNvGrpSpPr/>
        <p:nvPr/>
      </p:nvGrpSpPr>
      <p:grpSpPr>
        <a:xfrm>
          <a:off x="0" y="0"/>
          <a:ext cx="0" cy="0"/>
          <a:chOff x="0" y="0"/>
          <a:chExt cx="0" cy="0"/>
        </a:xfrm>
      </p:grpSpPr>
      <p:sp>
        <p:nvSpPr>
          <p:cNvPr id="24" name="Graphic 4">
            <a:extLst>
              <a:ext uri="{FF2B5EF4-FFF2-40B4-BE49-F238E27FC236}">
                <a16:creationId xmlns:a16="http://schemas.microsoft.com/office/drawing/2014/main" id="{256F06D3-16A3-FA45-9D74-5C917404EAE6}"/>
              </a:ext>
            </a:extLst>
          </p:cNvPr>
          <p:cNvSpPr/>
          <p:nvPr userDrawn="1"/>
        </p:nvSpPr>
        <p:spPr>
          <a:xfrm>
            <a:off x="6445237" y="693114"/>
            <a:ext cx="6798941" cy="701023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7794668" y="2376368"/>
            <a:ext cx="3767607" cy="271013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3" name="Picture Placeholder 22">
            <a:extLst>
              <a:ext uri="{FF2B5EF4-FFF2-40B4-BE49-F238E27FC236}">
                <a16:creationId xmlns:a16="http://schemas.microsoft.com/office/drawing/2014/main" id="{8EB39422-C4CC-0A42-8935-5325480BD3F5}"/>
              </a:ext>
            </a:extLst>
          </p:cNvPr>
          <p:cNvSpPr>
            <a:spLocks noGrp="1"/>
          </p:cNvSpPr>
          <p:nvPr>
            <p:ph type="pic" sz="quarter" idx="14"/>
          </p:nvPr>
        </p:nvSpPr>
        <p:spPr>
          <a:xfrm>
            <a:off x="0" y="0"/>
            <a:ext cx="12192000" cy="6848475"/>
          </a:xfrm>
          <a:custGeom>
            <a:avLst/>
            <a:gdLst>
              <a:gd name="connsiteX0" fmla="*/ 12192000 w 12192000"/>
              <a:gd name="connsiteY0" fmla="*/ 6769341 h 6848475"/>
              <a:gd name="connsiteX1" fmla="*/ 12192000 w 12192000"/>
              <a:gd name="connsiteY1" fmla="*/ 6848475 h 6848475"/>
              <a:gd name="connsiteX2" fmla="*/ 12117073 w 12192000"/>
              <a:gd name="connsiteY2" fmla="*/ 6848475 h 6848475"/>
              <a:gd name="connsiteX3" fmla="*/ 12187566 w 12192000"/>
              <a:gd name="connsiteY3" fmla="*/ 6774556 h 6848475"/>
              <a:gd name="connsiteX4" fmla="*/ 0 w 12192000"/>
              <a:gd name="connsiteY4" fmla="*/ 0 h 6848475"/>
              <a:gd name="connsiteX5" fmla="*/ 12192000 w 12192000"/>
              <a:gd name="connsiteY5" fmla="*/ 0 h 6848475"/>
              <a:gd name="connsiteX6" fmla="*/ 12192000 w 12192000"/>
              <a:gd name="connsiteY6" fmla="*/ 1637901 h 6848475"/>
              <a:gd name="connsiteX7" fmla="*/ 12180514 w 12192000"/>
              <a:gd name="connsiteY7" fmla="*/ 1631059 h 6848475"/>
              <a:gd name="connsiteX8" fmla="*/ 11782562 w 12192000"/>
              <a:gd name="connsiteY8" fmla="*/ 1426421 h 6848475"/>
              <a:gd name="connsiteX9" fmla="*/ 10576420 w 12192000"/>
              <a:gd name="connsiteY9" fmla="*/ 931368 h 6848475"/>
              <a:gd name="connsiteX10" fmla="*/ 8006603 w 12192000"/>
              <a:gd name="connsiteY10" fmla="*/ 1462427 h 6848475"/>
              <a:gd name="connsiteX11" fmla="*/ 6494405 w 12192000"/>
              <a:gd name="connsiteY11" fmla="*/ 4554320 h 6848475"/>
              <a:gd name="connsiteX12" fmla="*/ 7157632 w 12192000"/>
              <a:gd name="connsiteY12" fmla="*/ 6842928 h 6848475"/>
              <a:gd name="connsiteX13" fmla="*/ 7163443 w 12192000"/>
              <a:gd name="connsiteY13" fmla="*/ 6848475 h 6848475"/>
              <a:gd name="connsiteX14" fmla="*/ 0 w 12192000"/>
              <a:gd name="connsiteY14" fmla="*/ 6848475 h 684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48475">
                <a:moveTo>
                  <a:pt x="12192000" y="6769341"/>
                </a:moveTo>
                <a:lnTo>
                  <a:pt x="12192000" y="6848475"/>
                </a:lnTo>
                <a:lnTo>
                  <a:pt x="12117073" y="6848475"/>
                </a:lnTo>
                <a:lnTo>
                  <a:pt x="12187566" y="6774556"/>
                </a:lnTo>
                <a:close/>
                <a:moveTo>
                  <a:pt x="0" y="0"/>
                </a:moveTo>
                <a:lnTo>
                  <a:pt x="12192000" y="0"/>
                </a:lnTo>
                <a:lnTo>
                  <a:pt x="12192000" y="1637901"/>
                </a:lnTo>
                <a:lnTo>
                  <a:pt x="12180514" y="1631059"/>
                </a:lnTo>
                <a:cubicBezTo>
                  <a:pt x="12050067" y="1558346"/>
                  <a:pt x="11915330" y="1491681"/>
                  <a:pt x="11782562" y="1426421"/>
                </a:cubicBezTo>
                <a:cubicBezTo>
                  <a:pt x="11400024" y="1237394"/>
                  <a:pt x="10994963" y="1057381"/>
                  <a:pt x="10576420" y="931368"/>
                </a:cubicBezTo>
                <a:cubicBezTo>
                  <a:pt x="9671807" y="661332"/>
                  <a:pt x="8726689" y="652335"/>
                  <a:pt x="8006603" y="1462427"/>
                </a:cubicBezTo>
                <a:cubicBezTo>
                  <a:pt x="7309012" y="2245526"/>
                  <a:pt x="6638429" y="3510182"/>
                  <a:pt x="6494405" y="4554320"/>
                </a:cubicBezTo>
                <a:cubicBezTo>
                  <a:pt x="6357282" y="5543454"/>
                  <a:pt x="6633880" y="6307530"/>
                  <a:pt x="7157632" y="6842928"/>
                </a:cubicBezTo>
                <a:lnTo>
                  <a:pt x="7163443" y="6848475"/>
                </a:lnTo>
                <a:lnTo>
                  <a:pt x="0" y="684847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25" name="Rectangle 24">
            <a:extLst>
              <a:ext uri="{FF2B5EF4-FFF2-40B4-BE49-F238E27FC236}">
                <a16:creationId xmlns:a16="http://schemas.microsoft.com/office/drawing/2014/main" id="{6F410BAD-ABDA-4143-AB3E-9DC43B40C2A0}"/>
              </a:ext>
            </a:extLst>
          </p:cNvPr>
          <p:cNvSpPr/>
          <p:nvPr userDrawn="1"/>
        </p:nvSpPr>
        <p:spPr>
          <a:xfrm>
            <a:off x="12192000" y="195943"/>
            <a:ext cx="2593944" cy="90487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 name="Text Placeholder 23">
            <a:extLst>
              <a:ext uri="{FF2B5EF4-FFF2-40B4-BE49-F238E27FC236}">
                <a16:creationId xmlns:a16="http://schemas.microsoft.com/office/drawing/2014/main" id="{6A6B42FB-2906-05F8-A77C-895D1DFEDC16}"/>
              </a:ext>
            </a:extLst>
          </p:cNvPr>
          <p:cNvSpPr>
            <a:spLocks noGrp="1"/>
          </p:cNvSpPr>
          <p:nvPr>
            <p:ph type="body" sz="quarter" idx="15" hasCustomPrompt="1"/>
          </p:nvPr>
        </p:nvSpPr>
        <p:spPr>
          <a:xfrm>
            <a:off x="7813207" y="5353138"/>
            <a:ext cx="3767607" cy="852949"/>
          </a:xfrm>
          <a:prstGeom prst="rect">
            <a:avLst/>
          </a:prstGeom>
        </p:spPr>
        <p:txBody>
          <a:bodyPr anchor="ctr">
            <a:normAutofit/>
          </a:bodyPr>
          <a:lstStyle>
            <a:lvl1pPr marL="0" indent="0" algn="ctr">
              <a:buNone/>
              <a:defRPr sz="2400" b="1" i="0" baseline="0">
                <a:solidFill>
                  <a:schemeClr val="bg1"/>
                </a:solidFill>
                <a:latin typeface="+mn-lt"/>
              </a:defRPr>
            </a:lvl1pPr>
          </a:lstStyle>
          <a:p>
            <a:pPr lvl="0"/>
            <a:r>
              <a:rPr lang="en-US" dirty="0"/>
              <a:t>Name</a:t>
            </a:r>
          </a:p>
        </p:txBody>
      </p:sp>
      <p:sp>
        <p:nvSpPr>
          <p:cNvPr id="3" name="Rectangle 2">
            <a:extLst>
              <a:ext uri="{FF2B5EF4-FFF2-40B4-BE49-F238E27FC236}">
                <a16:creationId xmlns:a16="http://schemas.microsoft.com/office/drawing/2014/main" id="{AFE4462A-AED2-3D8C-D12B-C7C460FFF134}"/>
              </a:ext>
            </a:extLst>
          </p:cNvPr>
          <p:cNvSpPr/>
          <p:nvPr userDrawn="1"/>
        </p:nvSpPr>
        <p:spPr>
          <a:xfrm>
            <a:off x="-2327321" y="685800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with quote 03">
    <p:spTree>
      <p:nvGrpSpPr>
        <p:cNvPr id="1" name=""/>
        <p:cNvGrpSpPr/>
        <p:nvPr/>
      </p:nvGrpSpPr>
      <p:grpSpPr>
        <a:xfrm>
          <a:off x="0" y="0"/>
          <a:ext cx="0" cy="0"/>
          <a:chOff x="0" y="0"/>
          <a:chExt cx="0" cy="0"/>
        </a:xfrm>
      </p:grpSpPr>
      <p:sp>
        <p:nvSpPr>
          <p:cNvPr id="24" name="Graphic 4">
            <a:extLst>
              <a:ext uri="{FF2B5EF4-FFF2-40B4-BE49-F238E27FC236}">
                <a16:creationId xmlns:a16="http://schemas.microsoft.com/office/drawing/2014/main" id="{256F06D3-16A3-FA45-9D74-5C917404EAE6}"/>
              </a:ext>
            </a:extLst>
          </p:cNvPr>
          <p:cNvSpPr/>
          <p:nvPr userDrawn="1"/>
        </p:nvSpPr>
        <p:spPr>
          <a:xfrm>
            <a:off x="6445237" y="693114"/>
            <a:ext cx="6798941" cy="701023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7794668" y="2376368"/>
            <a:ext cx="3767607" cy="271013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3" name="Picture Placeholder 22">
            <a:extLst>
              <a:ext uri="{FF2B5EF4-FFF2-40B4-BE49-F238E27FC236}">
                <a16:creationId xmlns:a16="http://schemas.microsoft.com/office/drawing/2014/main" id="{8EB39422-C4CC-0A42-8935-5325480BD3F5}"/>
              </a:ext>
            </a:extLst>
          </p:cNvPr>
          <p:cNvSpPr>
            <a:spLocks noGrp="1"/>
          </p:cNvSpPr>
          <p:nvPr>
            <p:ph type="pic" sz="quarter" idx="14"/>
          </p:nvPr>
        </p:nvSpPr>
        <p:spPr>
          <a:xfrm>
            <a:off x="0" y="0"/>
            <a:ext cx="12192000" cy="6848475"/>
          </a:xfrm>
          <a:custGeom>
            <a:avLst/>
            <a:gdLst>
              <a:gd name="connsiteX0" fmla="*/ 12192000 w 12192000"/>
              <a:gd name="connsiteY0" fmla="*/ 6769341 h 6848475"/>
              <a:gd name="connsiteX1" fmla="*/ 12192000 w 12192000"/>
              <a:gd name="connsiteY1" fmla="*/ 6848475 h 6848475"/>
              <a:gd name="connsiteX2" fmla="*/ 12117073 w 12192000"/>
              <a:gd name="connsiteY2" fmla="*/ 6848475 h 6848475"/>
              <a:gd name="connsiteX3" fmla="*/ 12187566 w 12192000"/>
              <a:gd name="connsiteY3" fmla="*/ 6774556 h 6848475"/>
              <a:gd name="connsiteX4" fmla="*/ 0 w 12192000"/>
              <a:gd name="connsiteY4" fmla="*/ 0 h 6848475"/>
              <a:gd name="connsiteX5" fmla="*/ 12192000 w 12192000"/>
              <a:gd name="connsiteY5" fmla="*/ 0 h 6848475"/>
              <a:gd name="connsiteX6" fmla="*/ 12192000 w 12192000"/>
              <a:gd name="connsiteY6" fmla="*/ 1637901 h 6848475"/>
              <a:gd name="connsiteX7" fmla="*/ 12180514 w 12192000"/>
              <a:gd name="connsiteY7" fmla="*/ 1631059 h 6848475"/>
              <a:gd name="connsiteX8" fmla="*/ 11782562 w 12192000"/>
              <a:gd name="connsiteY8" fmla="*/ 1426421 h 6848475"/>
              <a:gd name="connsiteX9" fmla="*/ 10576420 w 12192000"/>
              <a:gd name="connsiteY9" fmla="*/ 931368 h 6848475"/>
              <a:gd name="connsiteX10" fmla="*/ 8006603 w 12192000"/>
              <a:gd name="connsiteY10" fmla="*/ 1462427 h 6848475"/>
              <a:gd name="connsiteX11" fmla="*/ 6494405 w 12192000"/>
              <a:gd name="connsiteY11" fmla="*/ 4554320 h 6848475"/>
              <a:gd name="connsiteX12" fmla="*/ 7157632 w 12192000"/>
              <a:gd name="connsiteY12" fmla="*/ 6842928 h 6848475"/>
              <a:gd name="connsiteX13" fmla="*/ 7163443 w 12192000"/>
              <a:gd name="connsiteY13" fmla="*/ 6848475 h 6848475"/>
              <a:gd name="connsiteX14" fmla="*/ 0 w 12192000"/>
              <a:gd name="connsiteY14" fmla="*/ 6848475 h 684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48475">
                <a:moveTo>
                  <a:pt x="12192000" y="6769341"/>
                </a:moveTo>
                <a:lnTo>
                  <a:pt x="12192000" y="6848475"/>
                </a:lnTo>
                <a:lnTo>
                  <a:pt x="12117073" y="6848475"/>
                </a:lnTo>
                <a:lnTo>
                  <a:pt x="12187566" y="6774556"/>
                </a:lnTo>
                <a:close/>
                <a:moveTo>
                  <a:pt x="0" y="0"/>
                </a:moveTo>
                <a:lnTo>
                  <a:pt x="12192000" y="0"/>
                </a:lnTo>
                <a:lnTo>
                  <a:pt x="12192000" y="1637901"/>
                </a:lnTo>
                <a:lnTo>
                  <a:pt x="12180514" y="1631059"/>
                </a:lnTo>
                <a:cubicBezTo>
                  <a:pt x="12050067" y="1558346"/>
                  <a:pt x="11915330" y="1491681"/>
                  <a:pt x="11782562" y="1426421"/>
                </a:cubicBezTo>
                <a:cubicBezTo>
                  <a:pt x="11400024" y="1237394"/>
                  <a:pt x="10994963" y="1057381"/>
                  <a:pt x="10576420" y="931368"/>
                </a:cubicBezTo>
                <a:cubicBezTo>
                  <a:pt x="9671807" y="661332"/>
                  <a:pt x="8726689" y="652335"/>
                  <a:pt x="8006603" y="1462427"/>
                </a:cubicBezTo>
                <a:cubicBezTo>
                  <a:pt x="7309012" y="2245526"/>
                  <a:pt x="6638429" y="3510182"/>
                  <a:pt x="6494405" y="4554320"/>
                </a:cubicBezTo>
                <a:cubicBezTo>
                  <a:pt x="6357282" y="5543454"/>
                  <a:pt x="6633880" y="6307530"/>
                  <a:pt x="7157632" y="6842928"/>
                </a:cubicBezTo>
                <a:lnTo>
                  <a:pt x="7163443" y="6848475"/>
                </a:lnTo>
                <a:lnTo>
                  <a:pt x="0" y="684847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8" name="Rectangle 17">
            <a:extLst>
              <a:ext uri="{FF2B5EF4-FFF2-40B4-BE49-F238E27FC236}">
                <a16:creationId xmlns:a16="http://schemas.microsoft.com/office/drawing/2014/main" id="{537951D5-4D76-794B-BA67-C99AFA2B98A8}"/>
              </a:ext>
            </a:extLst>
          </p:cNvPr>
          <p:cNvSpPr/>
          <p:nvPr userDrawn="1"/>
        </p:nvSpPr>
        <p:spPr>
          <a:xfrm>
            <a:off x="-2500191" y="684855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5" name="Rectangle 24">
            <a:extLst>
              <a:ext uri="{FF2B5EF4-FFF2-40B4-BE49-F238E27FC236}">
                <a16:creationId xmlns:a16="http://schemas.microsoft.com/office/drawing/2014/main" id="{6F410BAD-ABDA-4143-AB3E-9DC43B40C2A0}"/>
              </a:ext>
            </a:extLst>
          </p:cNvPr>
          <p:cNvSpPr/>
          <p:nvPr userDrawn="1"/>
        </p:nvSpPr>
        <p:spPr>
          <a:xfrm>
            <a:off x="12192000" y="195943"/>
            <a:ext cx="2593944" cy="90487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 name="Text Placeholder 23">
            <a:extLst>
              <a:ext uri="{FF2B5EF4-FFF2-40B4-BE49-F238E27FC236}">
                <a16:creationId xmlns:a16="http://schemas.microsoft.com/office/drawing/2014/main" id="{6A6B42FB-2906-05F8-A77C-895D1DFEDC16}"/>
              </a:ext>
            </a:extLst>
          </p:cNvPr>
          <p:cNvSpPr>
            <a:spLocks noGrp="1"/>
          </p:cNvSpPr>
          <p:nvPr>
            <p:ph type="body" sz="quarter" idx="15" hasCustomPrompt="1"/>
          </p:nvPr>
        </p:nvSpPr>
        <p:spPr>
          <a:xfrm>
            <a:off x="7813207" y="5353138"/>
            <a:ext cx="3767607" cy="852949"/>
          </a:xfrm>
          <a:prstGeom prst="rect">
            <a:avLst/>
          </a:prstGeom>
        </p:spPr>
        <p:txBody>
          <a:bodyPr anchor="ctr">
            <a:normAutofit/>
          </a:bodyPr>
          <a:lstStyle>
            <a:lvl1pPr marL="0" indent="0" algn="ctr">
              <a:buNone/>
              <a:defRPr sz="2400" b="1"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1078790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with Photo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0B17E6A-FA0E-294C-51E7-454AFAD8B4A3}"/>
              </a:ext>
            </a:extLst>
          </p:cNvPr>
          <p:cNvSpPr>
            <a:spLocks noGrp="1"/>
          </p:cNvSpPr>
          <p:nvPr>
            <p:ph type="pic" sz="quarter" idx="10"/>
          </p:nvPr>
        </p:nvSpPr>
        <p:spPr>
          <a:xfrm>
            <a:off x="-71635" y="-6718"/>
            <a:ext cx="12295165" cy="3293152"/>
          </a:xfrm>
          <a:custGeom>
            <a:avLst/>
            <a:gdLst>
              <a:gd name="connsiteX0" fmla="*/ 0 w 12295165"/>
              <a:gd name="connsiteY0" fmla="*/ 0 h 3293152"/>
              <a:gd name="connsiteX1" fmla="*/ 12295165 w 12295165"/>
              <a:gd name="connsiteY1" fmla="*/ 0 h 3293152"/>
              <a:gd name="connsiteX2" fmla="*/ 12295165 w 12295165"/>
              <a:gd name="connsiteY2" fmla="*/ 2339843 h 3293152"/>
              <a:gd name="connsiteX3" fmla="*/ 12062158 w 12295165"/>
              <a:gd name="connsiteY3" fmla="*/ 2432250 h 3293152"/>
              <a:gd name="connsiteX4" fmla="*/ 8005157 w 12295165"/>
              <a:gd name="connsiteY4" fmla="*/ 3229520 h 3293152"/>
              <a:gd name="connsiteX5" fmla="*/ 178035 w 12295165"/>
              <a:gd name="connsiteY5" fmla="*/ 2692834 h 3293152"/>
              <a:gd name="connsiteX6" fmla="*/ 0 w 12295165"/>
              <a:gd name="connsiteY6" fmla="*/ 2643666 h 329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95165" h="3293152">
                <a:moveTo>
                  <a:pt x="0" y="0"/>
                </a:moveTo>
                <a:lnTo>
                  <a:pt x="12295165" y="0"/>
                </a:lnTo>
                <a:lnTo>
                  <a:pt x="12295165" y="2339843"/>
                </a:lnTo>
                <a:lnTo>
                  <a:pt x="12062158" y="2432250"/>
                </a:lnTo>
                <a:cubicBezTo>
                  <a:pt x="10959679" y="2844569"/>
                  <a:pt x="9594903" y="3134589"/>
                  <a:pt x="8005157" y="3229520"/>
                </a:cubicBezTo>
                <a:cubicBezTo>
                  <a:pt x="5107550" y="3402793"/>
                  <a:pt x="2224812" y="3221647"/>
                  <a:pt x="178035" y="2692834"/>
                </a:cubicBezTo>
                <a:lnTo>
                  <a:pt x="0" y="2643666"/>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31" name="Text Placeholder 17">
            <a:extLst>
              <a:ext uri="{FF2B5EF4-FFF2-40B4-BE49-F238E27FC236}">
                <a16:creationId xmlns:a16="http://schemas.microsoft.com/office/drawing/2014/main" id="{86BBE051-B963-5246-9C23-4C2F4BC6B6F5}"/>
              </a:ext>
            </a:extLst>
          </p:cNvPr>
          <p:cNvSpPr>
            <a:spLocks noGrp="1"/>
          </p:cNvSpPr>
          <p:nvPr>
            <p:ph type="body" sz="quarter" idx="18" hasCustomPrompt="1"/>
          </p:nvPr>
        </p:nvSpPr>
        <p:spPr>
          <a:xfrm>
            <a:off x="6096000" y="3780237"/>
            <a:ext cx="5538057" cy="2573041"/>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2" name="Text Placeholder 23">
            <a:extLst>
              <a:ext uri="{FF2B5EF4-FFF2-40B4-BE49-F238E27FC236}">
                <a16:creationId xmlns:a16="http://schemas.microsoft.com/office/drawing/2014/main" id="{3ABF1FD5-F864-7A41-843A-5643A3CE30D9}"/>
              </a:ext>
            </a:extLst>
          </p:cNvPr>
          <p:cNvSpPr>
            <a:spLocks noGrp="1"/>
          </p:cNvSpPr>
          <p:nvPr>
            <p:ph type="body" sz="quarter" idx="16" hasCustomPrompt="1"/>
          </p:nvPr>
        </p:nvSpPr>
        <p:spPr>
          <a:xfrm>
            <a:off x="557943" y="3780237"/>
            <a:ext cx="5233257" cy="2573040"/>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Tree>
    <p:extLst>
      <p:ext uri="{BB962C8B-B14F-4D97-AF65-F5344CB8AC3E}">
        <p14:creationId xmlns:p14="http://schemas.microsoft.com/office/powerpoint/2010/main" val="3674491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01">
    <p:spTree>
      <p:nvGrpSpPr>
        <p:cNvPr id="1" name=""/>
        <p:cNvGrpSpPr/>
        <p:nvPr/>
      </p:nvGrpSpPr>
      <p:grpSpPr>
        <a:xfrm>
          <a:off x="0" y="0"/>
          <a:ext cx="0" cy="0"/>
          <a:chOff x="0" y="0"/>
          <a:chExt cx="0" cy="0"/>
        </a:xfrm>
      </p:grpSpPr>
      <p:sp>
        <p:nvSpPr>
          <p:cNvPr id="11" name="Graphic 4">
            <a:extLst>
              <a:ext uri="{FF2B5EF4-FFF2-40B4-BE49-F238E27FC236}">
                <a16:creationId xmlns:a16="http://schemas.microsoft.com/office/drawing/2014/main" id="{0B53C5AE-6648-3A40-9D44-BBA1FB75EF3B}"/>
              </a:ext>
            </a:extLst>
          </p:cNvPr>
          <p:cNvSpPr/>
          <p:nvPr userDrawn="1"/>
        </p:nvSpPr>
        <p:spPr>
          <a:xfrm rot="4220027">
            <a:off x="-542070" y="-4335838"/>
            <a:ext cx="10330971" cy="1065202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4" name="Text Placeholder 3">
            <a:extLst>
              <a:ext uri="{FF2B5EF4-FFF2-40B4-BE49-F238E27FC236}">
                <a16:creationId xmlns:a16="http://schemas.microsoft.com/office/drawing/2014/main" id="{1F7A3DB0-567A-D245-837C-D61B77B723F7}"/>
              </a:ext>
            </a:extLst>
          </p:cNvPr>
          <p:cNvSpPr>
            <a:spLocks noGrp="1"/>
          </p:cNvSpPr>
          <p:nvPr>
            <p:ph type="body" sz="quarter" idx="14" hasCustomPrompt="1"/>
          </p:nvPr>
        </p:nvSpPr>
        <p:spPr>
          <a:xfrm>
            <a:off x="773520" y="616933"/>
            <a:ext cx="7176159" cy="3217862"/>
          </a:xfrm>
          <a:prstGeom prst="rect">
            <a:avLst/>
          </a:prstGeom>
          <a:effectLst>
            <a:glow rad="127000">
              <a:srgbClr val="414141"/>
            </a:glow>
          </a:effectLst>
        </p:spPr>
        <p:txBody>
          <a:bodyPr>
            <a:noAutofit/>
          </a:bodyPr>
          <a:lstStyle>
            <a:lvl1pPr marL="0" indent="0" algn="ctr">
              <a:buNone/>
              <a:defRPr sz="23000" b="0" i="0">
                <a:solidFill>
                  <a:srgbClr val="C4DAE7"/>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5" name="Text Placeholder 3">
            <a:extLst>
              <a:ext uri="{FF2B5EF4-FFF2-40B4-BE49-F238E27FC236}">
                <a16:creationId xmlns:a16="http://schemas.microsoft.com/office/drawing/2014/main" id="{4678AEAF-B5CD-054F-91AC-5BFEAEC842F0}"/>
              </a:ext>
            </a:extLst>
          </p:cNvPr>
          <p:cNvSpPr>
            <a:spLocks noGrp="1"/>
          </p:cNvSpPr>
          <p:nvPr>
            <p:ph type="body" sz="quarter" idx="15" hasCustomPrompt="1"/>
          </p:nvPr>
        </p:nvSpPr>
        <p:spPr>
          <a:xfrm>
            <a:off x="814849" y="1859946"/>
            <a:ext cx="7176159" cy="3217862"/>
          </a:xfrm>
          <a:prstGeom prst="rect">
            <a:avLst/>
          </a:prstGeom>
        </p:spPr>
        <p:txBody>
          <a:bodyPr>
            <a:noAutofit/>
          </a:bodyPr>
          <a:lstStyle>
            <a:lvl1pPr marL="0" indent="0" algn="ctr">
              <a:buNone/>
              <a:defRPr sz="4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CHAPTER</a:t>
            </a:r>
            <a:endParaRPr lang="en-US" dirty="0"/>
          </a:p>
        </p:txBody>
      </p:sp>
      <p:sp>
        <p:nvSpPr>
          <p:cNvPr id="31" name="Rectangle 30">
            <a:extLst>
              <a:ext uri="{FF2B5EF4-FFF2-40B4-BE49-F238E27FC236}">
                <a16:creationId xmlns:a16="http://schemas.microsoft.com/office/drawing/2014/main" id="{3914E15F-5A46-F54C-813B-314043813A51}"/>
              </a:ext>
            </a:extLst>
          </p:cNvPr>
          <p:cNvSpPr/>
          <p:nvPr userDrawn="1"/>
        </p:nvSpPr>
        <p:spPr>
          <a:xfrm>
            <a:off x="-2680462" y="-6101979"/>
            <a:ext cx="16148169" cy="610198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2" name="Rectangle 31">
            <a:extLst>
              <a:ext uri="{FF2B5EF4-FFF2-40B4-BE49-F238E27FC236}">
                <a16:creationId xmlns:a16="http://schemas.microsoft.com/office/drawing/2014/main" id="{2F4BB5E2-5750-D841-9379-444F68C33597}"/>
              </a:ext>
            </a:extLst>
          </p:cNvPr>
          <p:cNvSpPr/>
          <p:nvPr userDrawn="1"/>
        </p:nvSpPr>
        <p:spPr>
          <a:xfrm>
            <a:off x="-3671155" y="6857999"/>
            <a:ext cx="16148169" cy="219302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7" name="Rectangle 6">
            <a:extLst>
              <a:ext uri="{FF2B5EF4-FFF2-40B4-BE49-F238E27FC236}">
                <a16:creationId xmlns:a16="http://schemas.microsoft.com/office/drawing/2014/main" id="{8C8B075A-EBC4-0A4B-4851-6C144CE86BF6}"/>
              </a:ext>
            </a:extLst>
          </p:cNvPr>
          <p:cNvSpPr/>
          <p:nvPr userDrawn="1"/>
        </p:nvSpPr>
        <p:spPr>
          <a:xfrm>
            <a:off x="-2987800" y="-807842"/>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220412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55E0808-5155-27CF-3255-59494A756306}"/>
              </a:ext>
            </a:extLst>
          </p:cNvPr>
          <p:cNvPicPr>
            <a:picLocks noChangeAspect="1"/>
          </p:cNvPicPr>
          <p:nvPr userDrawn="1"/>
        </p:nvPicPr>
        <p:blipFill rotWithShape="1">
          <a:blip r:embed="rId24"/>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30" r:id="rId2"/>
    <p:sldLayoutId id="2147483886" r:id="rId3"/>
    <p:sldLayoutId id="2147483882" r:id="rId4"/>
    <p:sldLayoutId id="2147483876" r:id="rId5"/>
    <p:sldLayoutId id="2147483840" r:id="rId6"/>
    <p:sldLayoutId id="2147483883" r:id="rId7"/>
    <p:sldLayoutId id="2147483877" r:id="rId8"/>
    <p:sldLayoutId id="2147483861" r:id="rId9"/>
    <p:sldLayoutId id="2147483879" r:id="rId10"/>
    <p:sldLayoutId id="2147483880" r:id="rId11"/>
    <p:sldLayoutId id="2147483885" r:id="rId12"/>
    <p:sldLayoutId id="2147483875" r:id="rId13"/>
    <p:sldLayoutId id="2147483884" r:id="rId14"/>
    <p:sldLayoutId id="2147483836" r:id="rId15"/>
    <p:sldLayoutId id="2147483866" r:id="rId16"/>
    <p:sldLayoutId id="2147483878" r:id="rId17"/>
    <p:sldLayoutId id="2147483833" r:id="rId18"/>
    <p:sldLayoutId id="2147483847" r:id="rId19"/>
    <p:sldLayoutId id="2147483848" r:id="rId20"/>
    <p:sldLayoutId id="2147483874" r:id="rId21"/>
    <p:sldLayoutId id="2147483887"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www.weareaiw.org/blog/where-are-they-now" TargetMode="External"/><Relationship Id="rId2" Type="http://schemas.openxmlformats.org/officeDocument/2006/relationships/hyperlink" Target="https://elmmagazine.eu/working-in-restaurants-helps-migrant-women-thrive/" TargetMode="Externa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4.1"/><Relationship Id="rId2" Type="http://schemas.openxmlformats.org/officeDocument/2006/relationships/image" Target="../media/image8.png"/><Relationship Id="rId1" Type="http://schemas.openxmlformats.org/officeDocument/2006/relationships/slideLayout" Target="../slideLayouts/slideLayout22.xml"/><Relationship Id="rId4" Type="http://schemas.openxmlformats.org/officeDocument/2006/relationships/hyperlink" Target="https://www.rawpixel.com/search/woman%20cooking?sort=curated&amp;page=1"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https://www.pexels.com/de-de/foto/lebensmittel-menschen-frau-kaffee-3771120/" TargetMode="External"/><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55E970-9D84-07C6-7DB4-A745987BD830}"/>
              </a:ext>
            </a:extLst>
          </p:cNvPr>
          <p:cNvSpPr>
            <a:spLocks noGrp="1"/>
          </p:cNvSpPr>
          <p:nvPr>
            <p:ph type="body" sz="quarter" idx="16"/>
          </p:nvPr>
        </p:nvSpPr>
        <p:spPr>
          <a:xfrm>
            <a:off x="761999" y="4200663"/>
            <a:ext cx="5769429" cy="697353"/>
          </a:xfrm>
        </p:spPr>
        <p:txBody>
          <a:bodyPr>
            <a:noAutofit/>
          </a:bodyPr>
          <a:lstStyle/>
          <a:p>
            <a:pPr>
              <a:lnSpc>
                <a:spcPts val="4600"/>
              </a:lnSpc>
              <a:spcBef>
                <a:spcPts val="0"/>
              </a:spcBef>
            </a:pPr>
            <a:r>
              <a:rPr lang="en-US" sz="4800" b="1" dirty="0"/>
              <a:t>M2.3 </a:t>
            </a:r>
          </a:p>
          <a:p>
            <a:pPr>
              <a:lnSpc>
                <a:spcPts val="4600"/>
              </a:lnSpc>
              <a:spcBef>
                <a:spcPts val="0"/>
              </a:spcBef>
            </a:pPr>
            <a:r>
              <a:rPr lang="en-US" sz="4800" b="1" dirty="0"/>
              <a:t>Mentorschap</a:t>
            </a:r>
          </a:p>
        </p:txBody>
      </p:sp>
      <p:sp>
        <p:nvSpPr>
          <p:cNvPr id="7" name="Text Placeholder 5">
            <a:extLst>
              <a:ext uri="{FF2B5EF4-FFF2-40B4-BE49-F238E27FC236}">
                <a16:creationId xmlns:a16="http://schemas.microsoft.com/office/drawing/2014/main" id="{2DBFE76A-072E-DCA6-FB27-705E9445DF35}"/>
              </a:ext>
            </a:extLst>
          </p:cNvPr>
          <p:cNvSpPr txBox="1">
            <a:spLocks/>
          </p:cNvSpPr>
          <p:nvPr/>
        </p:nvSpPr>
        <p:spPr>
          <a:xfrm>
            <a:off x="846444" y="6011432"/>
            <a:ext cx="3898089" cy="7311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www.3kitchens.eu</a:t>
            </a:r>
          </a:p>
        </p:txBody>
      </p:sp>
      <p:pic>
        <p:nvPicPr>
          <p:cNvPr id="5" name="Picture Placeholder 4">
            <a:extLst>
              <a:ext uri="{FF2B5EF4-FFF2-40B4-BE49-F238E27FC236}">
                <a16:creationId xmlns:a16="http://schemas.microsoft.com/office/drawing/2014/main" id="{6542A309-5A07-4108-C199-3C26E4886917}"/>
              </a:ext>
            </a:extLst>
          </p:cNvPr>
          <p:cNvPicPr>
            <a:picLocks noGrp="1" noChangeAspect="1"/>
          </p:cNvPicPr>
          <p:nvPr>
            <p:ph type="pic" sz="quarter" idx="17"/>
          </p:nvPr>
        </p:nvPicPr>
        <p:blipFill>
          <a:blip r:embed="rId2"/>
          <a:srcRect l="11100" r="11100"/>
          <a:stretch>
            <a:fillRect/>
          </a:stretch>
        </p:blipFill>
        <p:spPr>
          <a:xfrm>
            <a:off x="5504330" y="-16107"/>
            <a:ext cx="6682107" cy="5723837"/>
          </a:xfrm>
        </p:spPr>
      </p:pic>
      <p:pic>
        <p:nvPicPr>
          <p:cNvPr id="4" name="Picture 3">
            <a:extLst>
              <a:ext uri="{FF2B5EF4-FFF2-40B4-BE49-F238E27FC236}">
                <a16:creationId xmlns:a16="http://schemas.microsoft.com/office/drawing/2014/main" id="{D25170CC-5E42-EAC5-F382-95CF84B11965}"/>
              </a:ext>
            </a:extLst>
          </p:cNvPr>
          <p:cNvPicPr>
            <a:picLocks noChangeAspect="1"/>
          </p:cNvPicPr>
          <p:nvPr/>
        </p:nvPicPr>
        <p:blipFill>
          <a:blip r:embed="rId3"/>
          <a:stretch>
            <a:fillRect/>
          </a:stretch>
        </p:blipFill>
        <p:spPr>
          <a:xfrm>
            <a:off x="8595683" y="5780666"/>
            <a:ext cx="3498551" cy="914394"/>
          </a:xfrm>
          <a:prstGeom prst="rect">
            <a:avLst/>
          </a:prstGeom>
        </p:spPr>
      </p:pic>
      <p:sp>
        <p:nvSpPr>
          <p:cNvPr id="2" name="TextBox 1">
            <a:extLst>
              <a:ext uri="{FF2B5EF4-FFF2-40B4-BE49-F238E27FC236}">
                <a16:creationId xmlns:a16="http://schemas.microsoft.com/office/drawing/2014/main" id="{D821F332-3A3F-EE32-320B-10753A6A58E8}"/>
              </a:ext>
            </a:extLst>
          </p:cNvPr>
          <p:cNvSpPr txBox="1"/>
          <p:nvPr/>
        </p:nvSpPr>
        <p:spPr>
          <a:xfrm>
            <a:off x="757382" y="3649657"/>
            <a:ext cx="5316612" cy="584775"/>
          </a:xfrm>
          <a:prstGeom prst="rect">
            <a:avLst/>
          </a:prstGeom>
          <a:noFill/>
        </p:spPr>
        <p:txBody>
          <a:bodyPr wrap="square">
            <a:spAutoFit/>
          </a:bodyPr>
          <a:lstStyle/>
          <a:p>
            <a:r>
              <a:rPr lang="en-IE" sz="1600" b="1" dirty="0">
                <a:solidFill>
                  <a:schemeClr val="bg1"/>
                </a:solidFill>
                <a:highlight>
                  <a:srgbClr val="84BFA4"/>
                </a:highlight>
              </a:rPr>
              <a:t>Inzetbaarheidsprogramma - Voedingsmiddelenindustrie </a:t>
            </a:r>
          </a:p>
          <a:p>
            <a:r>
              <a:rPr lang="en-IE" sz="1600" b="1" dirty="0">
                <a:solidFill>
                  <a:schemeClr val="bg1"/>
                </a:solidFill>
                <a:highlight>
                  <a:srgbClr val="84BFA4"/>
                </a:highlight>
              </a:rPr>
              <a:t>Vaardigheden </a:t>
            </a:r>
            <a:endParaRPr lang="en-IE" sz="1600" dirty="0">
              <a:solidFill>
                <a:schemeClr val="bg1"/>
              </a:solidFill>
              <a:highlight>
                <a:srgbClr val="84BFA4"/>
              </a:highlight>
            </a:endParaRPr>
          </a:p>
        </p:txBody>
      </p:sp>
    </p:spTree>
    <p:extLst>
      <p:ext uri="{BB962C8B-B14F-4D97-AF65-F5344CB8AC3E}">
        <p14:creationId xmlns:p14="http://schemas.microsoft.com/office/powerpoint/2010/main" val="2748837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6E085-F83C-C4F0-B480-E890D8166D0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28BB070-DEEA-E030-7229-0DDE38687FDB}"/>
              </a:ext>
            </a:extLst>
          </p:cNvPr>
          <p:cNvSpPr>
            <a:spLocks noGrp="1"/>
          </p:cNvSpPr>
          <p:nvPr>
            <p:ph type="body" sz="quarter" idx="20"/>
          </p:nvPr>
        </p:nvSpPr>
        <p:spPr>
          <a:xfrm>
            <a:off x="6096000" y="906580"/>
            <a:ext cx="5132263" cy="4214986"/>
          </a:xfrm>
        </p:spPr>
        <p:txBody>
          <a:bodyPr/>
          <a:lstStyle/>
          <a:p>
            <a:r>
              <a:rPr lang="en-US" dirty="0"/>
              <a:t>De culinaire sector kan stressvol zijn. Als migrantenvrouw kan het extreem eenzaam zijn. Een mentor hebben die je emotionele steun biedt, kan een enorm verschil maken.  </a:t>
            </a:r>
          </a:p>
          <a:p>
            <a:r>
              <a:rPr lang="en-US" dirty="0"/>
              <a:t>Hoewel je mentor niet je therapeut is, kan de mogelijkheid om je ervaringen met elkaar te delen je isolement verminderen.</a:t>
            </a:r>
          </a:p>
          <a:p>
            <a:r>
              <a:rPr lang="en-US" dirty="0"/>
              <a:t> Ze kunnen een luisterend oor bieden, je aanmoedigen en je helpen om te gaan met werkgerelateerde stress of uitdagingen.</a:t>
            </a:r>
          </a:p>
        </p:txBody>
      </p:sp>
      <p:sp>
        <p:nvSpPr>
          <p:cNvPr id="6" name="Text Placeholder 5">
            <a:extLst>
              <a:ext uri="{FF2B5EF4-FFF2-40B4-BE49-F238E27FC236}">
                <a16:creationId xmlns:a16="http://schemas.microsoft.com/office/drawing/2014/main" id="{65A2F6A5-4DCB-E03A-175B-958E07FEFEF1}"/>
              </a:ext>
            </a:extLst>
          </p:cNvPr>
          <p:cNvSpPr>
            <a:spLocks noGrp="1"/>
          </p:cNvSpPr>
          <p:nvPr>
            <p:ph type="body" sz="quarter" idx="23"/>
          </p:nvPr>
        </p:nvSpPr>
        <p:spPr>
          <a:xfrm>
            <a:off x="304789" y="642281"/>
            <a:ext cx="3721396" cy="5573437"/>
          </a:xfrm>
        </p:spPr>
        <p:txBody>
          <a:bodyPr/>
          <a:lstStyle/>
          <a:p>
            <a:r>
              <a:rPr lang="en-US" b="1" dirty="0"/>
              <a:t>Voordelen van mentorschap</a:t>
            </a:r>
          </a:p>
          <a:p>
            <a:endParaRPr lang="en-US" dirty="0"/>
          </a:p>
          <a:p>
            <a:endParaRPr lang="en-US" dirty="0"/>
          </a:p>
          <a:p>
            <a:endParaRPr lang="en-US" dirty="0"/>
          </a:p>
          <a:p>
            <a:endParaRPr lang="en-US" dirty="0"/>
          </a:p>
          <a:p>
            <a:endParaRPr lang="en-US" dirty="0"/>
          </a:p>
          <a:p>
            <a:endParaRPr lang="en-US" dirty="0"/>
          </a:p>
          <a:p>
            <a:r>
              <a:rPr lang="en-US" dirty="0"/>
              <a:t>Emotionele ondersteuning</a:t>
            </a:r>
          </a:p>
        </p:txBody>
      </p:sp>
      <p:sp>
        <p:nvSpPr>
          <p:cNvPr id="7" name="Text Placeholder 6">
            <a:extLst>
              <a:ext uri="{FF2B5EF4-FFF2-40B4-BE49-F238E27FC236}">
                <a16:creationId xmlns:a16="http://schemas.microsoft.com/office/drawing/2014/main" id="{E4BCDC65-D895-564F-E0C2-FA255519B768}"/>
              </a:ext>
            </a:extLst>
          </p:cNvPr>
          <p:cNvSpPr>
            <a:spLocks noGrp="1"/>
          </p:cNvSpPr>
          <p:nvPr>
            <p:ph type="body" sz="quarter" idx="24"/>
          </p:nvPr>
        </p:nvSpPr>
        <p:spPr/>
        <p:txBody>
          <a:bodyPr/>
          <a:lstStyle/>
          <a:p>
            <a:r>
              <a:rPr lang="en-US" dirty="0"/>
              <a:t>06</a:t>
            </a:r>
          </a:p>
        </p:txBody>
      </p:sp>
      <p:pic>
        <p:nvPicPr>
          <p:cNvPr id="2" name="Picture Placeholder 5">
            <a:extLst>
              <a:ext uri="{FF2B5EF4-FFF2-40B4-BE49-F238E27FC236}">
                <a16:creationId xmlns:a16="http://schemas.microsoft.com/office/drawing/2014/main" id="{7E7A517C-0D51-1E92-A326-54B30E8BBD83}"/>
              </a:ext>
            </a:extLst>
          </p:cNvPr>
          <p:cNvPicPr>
            <a:picLocks noChangeAspect="1"/>
          </p:cNvPicPr>
          <p:nvPr/>
        </p:nvPicPr>
        <p:blipFill>
          <a:blip r:embed="rId2"/>
          <a:srcRect l="33299" r="2227"/>
          <a:stretch/>
        </p:blipFill>
        <p:spPr>
          <a:xfrm>
            <a:off x="544203" y="1763738"/>
            <a:ext cx="3481982" cy="359796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1035825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A73D7-04CE-E757-1A2B-8C52055642F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AED3503-7459-4181-09CF-13A0DA26B4BA}"/>
              </a:ext>
            </a:extLst>
          </p:cNvPr>
          <p:cNvSpPr/>
          <p:nvPr/>
        </p:nvSpPr>
        <p:spPr>
          <a:xfrm>
            <a:off x="8649152" y="6378633"/>
            <a:ext cx="3362966" cy="344456"/>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sz="1200"/>
          </a:p>
        </p:txBody>
      </p:sp>
      <p:grpSp>
        <p:nvGrpSpPr>
          <p:cNvPr id="3" name="Group 3">
            <a:extLst>
              <a:ext uri="{FF2B5EF4-FFF2-40B4-BE49-F238E27FC236}">
                <a16:creationId xmlns:a16="http://schemas.microsoft.com/office/drawing/2014/main" id="{6E68E183-BA29-C722-C8DB-3CF5A5EF4C2C}"/>
              </a:ext>
            </a:extLst>
          </p:cNvPr>
          <p:cNvGrpSpPr/>
          <p:nvPr/>
        </p:nvGrpSpPr>
        <p:grpSpPr>
          <a:xfrm rot="4220027">
            <a:off x="-542070" y="-4396039"/>
            <a:ext cx="10330971" cy="10652026"/>
            <a:chOff x="0" y="0"/>
            <a:chExt cx="20661942" cy="21304052"/>
          </a:xfrm>
        </p:grpSpPr>
        <p:sp>
          <p:nvSpPr>
            <p:cNvPr id="4" name="Freeform 4">
              <a:extLst>
                <a:ext uri="{FF2B5EF4-FFF2-40B4-BE49-F238E27FC236}">
                  <a16:creationId xmlns:a16="http://schemas.microsoft.com/office/drawing/2014/main" id="{0305D8DE-0BAD-959A-5988-E688A57A56FD}"/>
                </a:ext>
              </a:extLst>
            </p:cNvPr>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E6C8C7"/>
            </a:solidFill>
          </p:spPr>
          <p:txBody>
            <a:bodyPr/>
            <a:lstStyle/>
            <a:p>
              <a:endParaRPr lang="fr-FR" sz="1200"/>
            </a:p>
          </p:txBody>
        </p:sp>
      </p:grpSp>
      <p:grpSp>
        <p:nvGrpSpPr>
          <p:cNvPr id="5" name="Group 5">
            <a:extLst>
              <a:ext uri="{FF2B5EF4-FFF2-40B4-BE49-F238E27FC236}">
                <a16:creationId xmlns:a16="http://schemas.microsoft.com/office/drawing/2014/main" id="{34B930FA-AF2A-0D4A-F95B-E3E1160B9389}"/>
              </a:ext>
            </a:extLst>
          </p:cNvPr>
          <p:cNvGrpSpPr/>
          <p:nvPr/>
        </p:nvGrpSpPr>
        <p:grpSpPr>
          <a:xfrm>
            <a:off x="-2680462" y="-6101979"/>
            <a:ext cx="16148169" cy="6101980"/>
            <a:chOff x="0" y="0"/>
            <a:chExt cx="32296338" cy="12203960"/>
          </a:xfrm>
        </p:grpSpPr>
        <p:sp>
          <p:nvSpPr>
            <p:cNvPr id="6" name="Freeform 6">
              <a:extLst>
                <a:ext uri="{FF2B5EF4-FFF2-40B4-BE49-F238E27FC236}">
                  <a16:creationId xmlns:a16="http://schemas.microsoft.com/office/drawing/2014/main" id="{739F82B9-BECA-FF7C-F019-292CA95D096B}"/>
                </a:ext>
              </a:extLst>
            </p:cNvPr>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sz="1200"/>
            </a:p>
          </p:txBody>
        </p:sp>
      </p:grpSp>
      <p:grpSp>
        <p:nvGrpSpPr>
          <p:cNvPr id="7" name="Group 7">
            <a:extLst>
              <a:ext uri="{FF2B5EF4-FFF2-40B4-BE49-F238E27FC236}">
                <a16:creationId xmlns:a16="http://schemas.microsoft.com/office/drawing/2014/main" id="{E2834651-6129-0048-A0DB-CF3741F1A4BC}"/>
              </a:ext>
            </a:extLst>
          </p:cNvPr>
          <p:cNvGrpSpPr/>
          <p:nvPr/>
        </p:nvGrpSpPr>
        <p:grpSpPr>
          <a:xfrm>
            <a:off x="-3671155" y="6857999"/>
            <a:ext cx="16148169" cy="2193027"/>
            <a:chOff x="0" y="0"/>
            <a:chExt cx="32296338" cy="4386054"/>
          </a:xfrm>
        </p:grpSpPr>
        <p:sp>
          <p:nvSpPr>
            <p:cNvPr id="8" name="Freeform 8">
              <a:extLst>
                <a:ext uri="{FF2B5EF4-FFF2-40B4-BE49-F238E27FC236}">
                  <a16:creationId xmlns:a16="http://schemas.microsoft.com/office/drawing/2014/main" id="{1BB3E120-5C99-96AE-54CA-A313470C5DEB}"/>
                </a:ext>
              </a:extLst>
            </p:cNvPr>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sz="1200"/>
            </a:p>
          </p:txBody>
        </p:sp>
      </p:grpSp>
      <p:grpSp>
        <p:nvGrpSpPr>
          <p:cNvPr id="9" name="Group 9">
            <a:extLst>
              <a:ext uri="{FF2B5EF4-FFF2-40B4-BE49-F238E27FC236}">
                <a16:creationId xmlns:a16="http://schemas.microsoft.com/office/drawing/2014/main" id="{DD58BB7F-86D1-2FD8-3761-8F0B68BB232A}"/>
              </a:ext>
            </a:extLst>
          </p:cNvPr>
          <p:cNvGrpSpPr/>
          <p:nvPr/>
        </p:nvGrpSpPr>
        <p:grpSpPr>
          <a:xfrm>
            <a:off x="-2987800" y="-807842"/>
            <a:ext cx="2987800" cy="11409236"/>
            <a:chOff x="0" y="0"/>
            <a:chExt cx="5975600" cy="22818472"/>
          </a:xfrm>
        </p:grpSpPr>
        <p:sp>
          <p:nvSpPr>
            <p:cNvPr id="10" name="Freeform 10">
              <a:extLst>
                <a:ext uri="{FF2B5EF4-FFF2-40B4-BE49-F238E27FC236}">
                  <a16:creationId xmlns:a16="http://schemas.microsoft.com/office/drawing/2014/main" id="{FA53C4A4-19EA-DB0F-E8C8-B6A8C05C3B2D}"/>
                </a:ext>
              </a:extLst>
            </p:cNvPr>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sz="1200"/>
            </a:p>
          </p:txBody>
        </p:sp>
      </p:grpSp>
      <p:sp>
        <p:nvSpPr>
          <p:cNvPr id="11" name="TextBox 11">
            <a:extLst>
              <a:ext uri="{FF2B5EF4-FFF2-40B4-BE49-F238E27FC236}">
                <a16:creationId xmlns:a16="http://schemas.microsoft.com/office/drawing/2014/main" id="{99B46112-63BD-C8EC-BB2D-196BA8E82D19}"/>
              </a:ext>
            </a:extLst>
          </p:cNvPr>
          <p:cNvSpPr txBox="1"/>
          <p:nvPr/>
        </p:nvSpPr>
        <p:spPr>
          <a:xfrm>
            <a:off x="834481" y="907763"/>
            <a:ext cx="7054239" cy="3180358"/>
          </a:xfrm>
          <a:prstGeom prst="rect">
            <a:avLst/>
          </a:prstGeom>
        </p:spPr>
        <p:txBody>
          <a:bodyPr lIns="0" tIns="0" rIns="0" bIns="0" rtlCol="0" anchor="t">
            <a:spAutoFit/>
          </a:bodyPr>
          <a:lstStyle/>
          <a:p>
            <a:pPr algn="ctr">
              <a:lnSpc>
                <a:spcPts val="24841"/>
              </a:lnSpc>
            </a:pPr>
            <a:r>
              <a:rPr lang="en-US" sz="23001" spc="215" dirty="0">
                <a:solidFill>
                  <a:srgbClr val="DDA9A7"/>
                </a:solidFill>
                <a:ea typeface="TT Rounds Condensed"/>
                <a:cs typeface="TT Rounds Condensed"/>
                <a:sym typeface="TT Rounds Condensed"/>
              </a:rPr>
              <a:t>02</a:t>
            </a:r>
          </a:p>
        </p:txBody>
      </p:sp>
      <p:sp>
        <p:nvSpPr>
          <p:cNvPr id="12" name="TextBox 12">
            <a:extLst>
              <a:ext uri="{FF2B5EF4-FFF2-40B4-BE49-F238E27FC236}">
                <a16:creationId xmlns:a16="http://schemas.microsoft.com/office/drawing/2014/main" id="{37D50BDA-C840-09D0-A43D-5508E24075BE}"/>
              </a:ext>
            </a:extLst>
          </p:cNvPr>
          <p:cNvSpPr txBox="1"/>
          <p:nvPr/>
        </p:nvSpPr>
        <p:spPr>
          <a:xfrm>
            <a:off x="683357" y="2083802"/>
            <a:ext cx="7054239" cy="577081"/>
          </a:xfrm>
          <a:prstGeom prst="rect">
            <a:avLst/>
          </a:prstGeom>
        </p:spPr>
        <p:txBody>
          <a:bodyPr lIns="0" tIns="0" rIns="0" bIns="0" rtlCol="0" anchor="t">
            <a:spAutoFit/>
          </a:bodyPr>
          <a:lstStyle/>
          <a:p>
            <a:pPr algn="ctr">
              <a:lnSpc>
                <a:spcPts val="4536"/>
              </a:lnSpc>
            </a:pPr>
            <a:r>
              <a:rPr lang="en-US" sz="4200" b="1" spc="37" dirty="0">
                <a:solidFill>
                  <a:srgbClr val="000000"/>
                </a:solidFill>
                <a:ea typeface="TT Rounds Condensed Bold"/>
                <a:cs typeface="TT Rounds Condensed Bold"/>
                <a:sym typeface="TT Rounds Condensed Bold"/>
              </a:rPr>
              <a:t>Een mentor vinden</a:t>
            </a:r>
          </a:p>
        </p:txBody>
      </p:sp>
      <p:pic>
        <p:nvPicPr>
          <p:cNvPr id="13" name="Picture Placeholder 5">
            <a:extLst>
              <a:ext uri="{FF2B5EF4-FFF2-40B4-BE49-F238E27FC236}">
                <a16:creationId xmlns:a16="http://schemas.microsoft.com/office/drawing/2014/main" id="{F16B4B12-9D1D-94A6-E18B-245D708BB03B}"/>
              </a:ext>
            </a:extLst>
          </p:cNvPr>
          <p:cNvPicPr>
            <a:picLocks noChangeAspect="1"/>
          </p:cNvPicPr>
          <p:nvPr/>
        </p:nvPicPr>
        <p:blipFill>
          <a:blip r:embed="rId3"/>
          <a:srcRect l="41617" t="-181" r="3553" b="181"/>
          <a:stretch/>
        </p:blipFill>
        <p:spPr>
          <a:xfrm>
            <a:off x="6482271" y="534093"/>
            <a:ext cx="5292000" cy="54682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1878750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5893F-696C-C18C-42A3-4B60204676A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0B4DDA3-2227-316F-35C4-5C57075676A2}"/>
              </a:ext>
            </a:extLst>
          </p:cNvPr>
          <p:cNvSpPr>
            <a:spLocks noGrp="1"/>
          </p:cNvSpPr>
          <p:nvPr>
            <p:ph type="body" sz="quarter" idx="20"/>
          </p:nvPr>
        </p:nvSpPr>
        <p:spPr>
          <a:xfrm>
            <a:off x="6096000" y="553162"/>
            <a:ext cx="5608563" cy="4214986"/>
          </a:xfrm>
        </p:spPr>
        <p:txBody>
          <a:bodyPr/>
          <a:lstStyle/>
          <a:p>
            <a:r>
              <a:rPr lang="en-US" dirty="0"/>
              <a:t>De juiste mentor vinden kan een groot verschil maken in je zoektocht naar een baan. Om de juiste fit te vinden, moet je :</a:t>
            </a:r>
          </a:p>
          <a:p>
            <a:pPr marL="342900" indent="-342900">
              <a:buFont typeface="Arial" panose="020B0604020202020204" pitchFamily="34" charset="0"/>
              <a:buChar char="•"/>
            </a:pPr>
            <a:r>
              <a:rPr lang="en-US" dirty="0"/>
              <a:t>Bedenk wat je wilt bereiken en wat voor begeleiding je nodig hebt. Als het je doel is om een baan als chef-kok in een restaurant te vinden, is het essentieel om een mentor te hebben die ervaring heeft met lokale restaurants.</a:t>
            </a:r>
          </a:p>
          <a:p>
            <a:pPr marL="342900" indent="-342900">
              <a:buFont typeface="Arial" panose="020B0604020202020204" pitchFamily="34" charset="0"/>
              <a:buChar char="•"/>
            </a:pPr>
            <a:r>
              <a:rPr lang="en-US" dirty="0"/>
              <a:t>Gebruik de voordelen die aan het begin van de module zijn genoemd om je behoeften te bepalen.</a:t>
            </a:r>
          </a:p>
          <a:p>
            <a:r>
              <a:rPr lang="en-US" dirty="0"/>
              <a:t>	</a:t>
            </a:r>
          </a:p>
        </p:txBody>
      </p:sp>
      <p:sp>
        <p:nvSpPr>
          <p:cNvPr id="6" name="Text Placeholder 5">
            <a:extLst>
              <a:ext uri="{FF2B5EF4-FFF2-40B4-BE49-F238E27FC236}">
                <a16:creationId xmlns:a16="http://schemas.microsoft.com/office/drawing/2014/main" id="{C255150C-2A85-F478-72B4-4DF09DE66AF1}"/>
              </a:ext>
            </a:extLst>
          </p:cNvPr>
          <p:cNvSpPr>
            <a:spLocks noGrp="1"/>
          </p:cNvSpPr>
          <p:nvPr>
            <p:ph type="body" sz="quarter" idx="23"/>
          </p:nvPr>
        </p:nvSpPr>
        <p:spPr>
          <a:xfrm>
            <a:off x="304789" y="642281"/>
            <a:ext cx="3721396" cy="5573437"/>
          </a:xfrm>
        </p:spPr>
        <p:txBody>
          <a:bodyPr/>
          <a:lstStyle/>
          <a:p>
            <a:r>
              <a:rPr lang="en-US" b="1" dirty="0"/>
              <a:t>Hoe vind ik een mentor</a:t>
            </a:r>
          </a:p>
          <a:p>
            <a:endParaRPr lang="en-US" dirty="0"/>
          </a:p>
          <a:p>
            <a:endParaRPr lang="en-US" dirty="0"/>
          </a:p>
          <a:p>
            <a:endParaRPr lang="en-US" dirty="0"/>
          </a:p>
          <a:p>
            <a:endParaRPr lang="en-US" dirty="0"/>
          </a:p>
          <a:p>
            <a:endParaRPr lang="en-US" dirty="0"/>
          </a:p>
          <a:p>
            <a:endParaRPr lang="en-US" dirty="0"/>
          </a:p>
          <a:p>
            <a:pPr algn="ctr"/>
            <a:r>
              <a:rPr lang="en-US" dirty="0"/>
              <a:t>Stel je doelen vast</a:t>
            </a:r>
          </a:p>
        </p:txBody>
      </p:sp>
      <p:sp>
        <p:nvSpPr>
          <p:cNvPr id="7" name="Text Placeholder 6">
            <a:extLst>
              <a:ext uri="{FF2B5EF4-FFF2-40B4-BE49-F238E27FC236}">
                <a16:creationId xmlns:a16="http://schemas.microsoft.com/office/drawing/2014/main" id="{C5D17D08-A2FC-3C3C-440A-457DA0920193}"/>
              </a:ext>
            </a:extLst>
          </p:cNvPr>
          <p:cNvSpPr>
            <a:spLocks noGrp="1"/>
          </p:cNvSpPr>
          <p:nvPr>
            <p:ph type="body" sz="quarter" idx="24"/>
          </p:nvPr>
        </p:nvSpPr>
        <p:spPr/>
        <p:txBody>
          <a:bodyPr/>
          <a:lstStyle/>
          <a:p>
            <a:r>
              <a:rPr lang="en-US" dirty="0"/>
              <a:t>01</a:t>
            </a:r>
          </a:p>
        </p:txBody>
      </p:sp>
      <p:pic>
        <p:nvPicPr>
          <p:cNvPr id="2" name="Picture Placeholder 5">
            <a:extLst>
              <a:ext uri="{FF2B5EF4-FFF2-40B4-BE49-F238E27FC236}">
                <a16:creationId xmlns:a16="http://schemas.microsoft.com/office/drawing/2014/main" id="{F39893B2-365A-1197-E10E-C609580E52A6}"/>
              </a:ext>
            </a:extLst>
          </p:cNvPr>
          <p:cNvPicPr>
            <a:picLocks noChangeAspect="1"/>
          </p:cNvPicPr>
          <p:nvPr/>
        </p:nvPicPr>
        <p:blipFill>
          <a:blip r:embed="rId2"/>
          <a:srcRect l="41617" t="-181" r="3553" b="181"/>
          <a:stretch/>
        </p:blipFill>
        <p:spPr>
          <a:xfrm>
            <a:off x="487437" y="1878495"/>
            <a:ext cx="3356099" cy="3467890"/>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338875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30DAC-6925-166C-95E8-A652C06C8F2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2F6E3AF-45B0-598E-6ED3-05EA7FB7E557}"/>
              </a:ext>
            </a:extLst>
          </p:cNvPr>
          <p:cNvSpPr>
            <a:spLocks noGrp="1"/>
          </p:cNvSpPr>
          <p:nvPr>
            <p:ph type="body" sz="quarter" idx="20"/>
          </p:nvPr>
        </p:nvSpPr>
        <p:spPr>
          <a:xfrm>
            <a:off x="6140878" y="295110"/>
            <a:ext cx="5914616" cy="4214986"/>
          </a:xfrm>
        </p:spPr>
        <p:txBody>
          <a:bodyPr/>
          <a:lstStyle/>
          <a:p>
            <a:pPr marL="342900" indent="-342900">
              <a:buFont typeface="Arial" panose="020B0604020202020204" pitchFamily="34" charset="0"/>
              <a:buChar char="•"/>
            </a:pPr>
            <a:r>
              <a:rPr lang="en-US" dirty="0"/>
              <a:t>Zoek contact met professionals en non-profitorganisaties op culinair gebied die bij je doelen passen. </a:t>
            </a:r>
            <a:r>
              <a:rPr lang="en-GB" dirty="0"/>
              <a:t>Verken je bestaande netwerken. Dit kunnen collega's zijn, docenten van culinaire scholen of leden van brancheverenigingen. Vaak bevindt een potentiële mentor zich al in jouw kring, wachtend om gevraagd te worden.</a:t>
            </a:r>
            <a:endParaRPr lang="en-US" dirty="0"/>
          </a:p>
          <a:p>
            <a:pPr marL="342900" indent="-342900">
              <a:buFont typeface="Arial" panose="020B0604020202020204" pitchFamily="34" charset="0"/>
              <a:buChar char="•"/>
            </a:pPr>
            <a:r>
              <a:rPr lang="en-US" dirty="0"/>
              <a:t>Woon culinaire evenementen bij zoals het Refugee Food Festival in Bordeaux of Taste Leitrim in Ierland</a:t>
            </a:r>
          </a:p>
          <a:p>
            <a:pPr marL="342900" indent="-342900">
              <a:buFont typeface="Arial" panose="020B0604020202020204" pitchFamily="34" charset="0"/>
              <a:buChar char="•"/>
            </a:pPr>
            <a:r>
              <a:rPr lang="en-US" dirty="0"/>
              <a:t> Word lid van verenigingen om nieuwe mensen te ontmoeten. </a:t>
            </a:r>
          </a:p>
          <a:p>
            <a:pPr marL="342900" indent="-342900">
              <a:buFont typeface="Arial" panose="020B0604020202020204" pitchFamily="34" charset="0"/>
              <a:buChar char="•"/>
            </a:pPr>
            <a:r>
              <a:rPr lang="en-GB" dirty="0"/>
              <a:t>Gebruik sociale mediaplatforms: LinkedIn en Instagram kunnen effectieve hulpmiddelen zijn om in contact te komen met marktleiders. </a:t>
            </a:r>
            <a:endParaRPr lang="en-US" dirty="0"/>
          </a:p>
        </p:txBody>
      </p:sp>
      <p:sp>
        <p:nvSpPr>
          <p:cNvPr id="6" name="Text Placeholder 5">
            <a:extLst>
              <a:ext uri="{FF2B5EF4-FFF2-40B4-BE49-F238E27FC236}">
                <a16:creationId xmlns:a16="http://schemas.microsoft.com/office/drawing/2014/main" id="{D793647A-F3AD-B3F4-579A-51EFF38125B1}"/>
              </a:ext>
            </a:extLst>
          </p:cNvPr>
          <p:cNvSpPr>
            <a:spLocks noGrp="1"/>
          </p:cNvSpPr>
          <p:nvPr>
            <p:ph type="body" sz="quarter" idx="23"/>
          </p:nvPr>
        </p:nvSpPr>
        <p:spPr>
          <a:xfrm>
            <a:off x="304789" y="642281"/>
            <a:ext cx="3721396" cy="5573437"/>
          </a:xfrm>
        </p:spPr>
        <p:txBody>
          <a:bodyPr/>
          <a:lstStyle/>
          <a:p>
            <a:r>
              <a:rPr lang="en-US" b="1" dirty="0"/>
              <a:t>Hoe vind ik een mentor</a:t>
            </a:r>
          </a:p>
          <a:p>
            <a:endParaRPr lang="en-US" dirty="0"/>
          </a:p>
          <a:p>
            <a:endParaRPr lang="en-US" dirty="0"/>
          </a:p>
          <a:p>
            <a:endParaRPr lang="en-US" dirty="0"/>
          </a:p>
          <a:p>
            <a:endParaRPr lang="en-US" dirty="0"/>
          </a:p>
          <a:p>
            <a:endParaRPr lang="en-US" dirty="0"/>
          </a:p>
          <a:p>
            <a:endParaRPr lang="en-US" dirty="0"/>
          </a:p>
          <a:p>
            <a:pPr algn="ctr"/>
            <a:r>
              <a:rPr lang="en-US" dirty="0"/>
              <a:t>Gebruik je netwerk</a:t>
            </a:r>
          </a:p>
        </p:txBody>
      </p:sp>
      <p:sp>
        <p:nvSpPr>
          <p:cNvPr id="7" name="Text Placeholder 6">
            <a:extLst>
              <a:ext uri="{FF2B5EF4-FFF2-40B4-BE49-F238E27FC236}">
                <a16:creationId xmlns:a16="http://schemas.microsoft.com/office/drawing/2014/main" id="{6BF6AC5F-E808-1930-5A6F-AEDB0E388F49}"/>
              </a:ext>
            </a:extLst>
          </p:cNvPr>
          <p:cNvSpPr>
            <a:spLocks noGrp="1"/>
          </p:cNvSpPr>
          <p:nvPr>
            <p:ph type="body" sz="quarter" idx="24"/>
          </p:nvPr>
        </p:nvSpPr>
        <p:spPr/>
        <p:txBody>
          <a:bodyPr/>
          <a:lstStyle/>
          <a:p>
            <a:r>
              <a:rPr lang="en-US" dirty="0"/>
              <a:t>02</a:t>
            </a:r>
          </a:p>
        </p:txBody>
      </p:sp>
      <p:pic>
        <p:nvPicPr>
          <p:cNvPr id="2" name="Picture Placeholder 5">
            <a:extLst>
              <a:ext uri="{FF2B5EF4-FFF2-40B4-BE49-F238E27FC236}">
                <a16:creationId xmlns:a16="http://schemas.microsoft.com/office/drawing/2014/main" id="{78FBFEF2-C971-D611-4FCB-DD633236B4FE}"/>
              </a:ext>
            </a:extLst>
          </p:cNvPr>
          <p:cNvPicPr>
            <a:picLocks noChangeAspect="1"/>
          </p:cNvPicPr>
          <p:nvPr/>
        </p:nvPicPr>
        <p:blipFill>
          <a:blip r:embed="rId2"/>
          <a:srcRect l="41617" t="-181" r="3553" b="181"/>
          <a:stretch/>
        </p:blipFill>
        <p:spPr>
          <a:xfrm>
            <a:off x="487437" y="1878495"/>
            <a:ext cx="3356099" cy="3467890"/>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550670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473AC-F6DD-0B8B-2145-C60A44A84AA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20D1798-E0CD-2253-D5A7-B76F62A664DB}"/>
              </a:ext>
            </a:extLst>
          </p:cNvPr>
          <p:cNvSpPr>
            <a:spLocks noGrp="1"/>
          </p:cNvSpPr>
          <p:nvPr>
            <p:ph type="body" sz="quarter" idx="20"/>
          </p:nvPr>
        </p:nvSpPr>
        <p:spPr>
          <a:xfrm>
            <a:off x="6017463" y="351208"/>
            <a:ext cx="5959494" cy="4214986"/>
          </a:xfrm>
        </p:spPr>
        <p:txBody>
          <a:bodyPr/>
          <a:lstStyle/>
          <a:p>
            <a:r>
              <a:rPr lang="en-US" dirty="0"/>
              <a:t>Het is tijd om doortastend te zijn! </a:t>
            </a:r>
          </a:p>
          <a:p>
            <a:endParaRPr lang="en-US" sz="100" dirty="0"/>
          </a:p>
          <a:p>
            <a:r>
              <a:rPr lang="en-US" dirty="0"/>
              <a:t>1 - </a:t>
            </a:r>
            <a:r>
              <a:rPr lang="en-GB" dirty="0"/>
              <a:t>Volg en ga in gesprek met professionals wier carrière je inspireert</a:t>
            </a:r>
          </a:p>
          <a:p>
            <a:r>
              <a:rPr lang="en-GB" dirty="0"/>
              <a:t>2. </a:t>
            </a:r>
            <a:r>
              <a:rPr lang="en-US" dirty="0"/>
              <a:t>Vraag de mensen die je identificeert voor een kopje koffie. Begin met een korte ontmoeting.</a:t>
            </a:r>
          </a:p>
          <a:p>
            <a:r>
              <a:rPr lang="en-US" dirty="0"/>
              <a:t>3. Leg uit waarom je hen bewondert.</a:t>
            </a:r>
          </a:p>
          <a:p>
            <a:r>
              <a:rPr lang="en-US" dirty="0"/>
              <a:t>4- Leg uit hoe hun begeleiding jou kan helpen en hoe het delen van hun ervaringen met jou ook voor hen nuttig kan zijn. </a:t>
            </a:r>
          </a:p>
          <a:p>
            <a:r>
              <a:rPr lang="en-GB" dirty="0"/>
              <a:t>Niet iedereen zal tijd of interesse hebben om mentor te worden, en dat is oké. Als iemand weigert, bedank hem dan voor het overwegen van je verzoek en ga verder. Houd uw benadering positief en ga verder met uw zoektocht.</a:t>
            </a:r>
            <a:endParaRPr lang="en-US" dirty="0"/>
          </a:p>
        </p:txBody>
      </p:sp>
      <p:sp>
        <p:nvSpPr>
          <p:cNvPr id="6" name="Text Placeholder 5">
            <a:extLst>
              <a:ext uri="{FF2B5EF4-FFF2-40B4-BE49-F238E27FC236}">
                <a16:creationId xmlns:a16="http://schemas.microsoft.com/office/drawing/2014/main" id="{76AFCCD7-2311-2C35-1F3B-5C376BA20D88}"/>
              </a:ext>
            </a:extLst>
          </p:cNvPr>
          <p:cNvSpPr>
            <a:spLocks noGrp="1"/>
          </p:cNvSpPr>
          <p:nvPr>
            <p:ph type="body" sz="quarter" idx="23"/>
          </p:nvPr>
        </p:nvSpPr>
        <p:spPr>
          <a:xfrm>
            <a:off x="304789" y="642281"/>
            <a:ext cx="3721396" cy="5573437"/>
          </a:xfrm>
        </p:spPr>
        <p:txBody>
          <a:bodyPr/>
          <a:lstStyle/>
          <a:p>
            <a:r>
              <a:rPr lang="en-US" b="1" dirty="0"/>
              <a:t>Hoe vind ik een mentor</a:t>
            </a:r>
          </a:p>
          <a:p>
            <a:endParaRPr lang="en-US" dirty="0"/>
          </a:p>
          <a:p>
            <a:endParaRPr lang="en-US" dirty="0"/>
          </a:p>
          <a:p>
            <a:endParaRPr lang="en-US" dirty="0"/>
          </a:p>
          <a:p>
            <a:endParaRPr lang="en-US" dirty="0"/>
          </a:p>
          <a:p>
            <a:endParaRPr lang="en-US" dirty="0"/>
          </a:p>
          <a:p>
            <a:endParaRPr lang="en-US" dirty="0"/>
          </a:p>
          <a:p>
            <a:pPr algn="ctr"/>
            <a:r>
              <a:rPr lang="en-US" dirty="0"/>
              <a:t>Wees proactief</a:t>
            </a:r>
          </a:p>
        </p:txBody>
      </p:sp>
      <p:sp>
        <p:nvSpPr>
          <p:cNvPr id="7" name="Text Placeholder 6">
            <a:extLst>
              <a:ext uri="{FF2B5EF4-FFF2-40B4-BE49-F238E27FC236}">
                <a16:creationId xmlns:a16="http://schemas.microsoft.com/office/drawing/2014/main" id="{599D9985-C73B-2761-7DF0-92BF5048C547}"/>
              </a:ext>
            </a:extLst>
          </p:cNvPr>
          <p:cNvSpPr>
            <a:spLocks noGrp="1"/>
          </p:cNvSpPr>
          <p:nvPr>
            <p:ph type="body" sz="quarter" idx="24"/>
          </p:nvPr>
        </p:nvSpPr>
        <p:spPr/>
        <p:txBody>
          <a:bodyPr/>
          <a:lstStyle/>
          <a:p>
            <a:r>
              <a:rPr lang="en-US" dirty="0"/>
              <a:t>03</a:t>
            </a:r>
          </a:p>
        </p:txBody>
      </p:sp>
      <p:pic>
        <p:nvPicPr>
          <p:cNvPr id="2" name="Picture Placeholder 5">
            <a:extLst>
              <a:ext uri="{FF2B5EF4-FFF2-40B4-BE49-F238E27FC236}">
                <a16:creationId xmlns:a16="http://schemas.microsoft.com/office/drawing/2014/main" id="{5413AF6F-2C66-3C3A-A7D5-D3A51859FAD4}"/>
              </a:ext>
            </a:extLst>
          </p:cNvPr>
          <p:cNvPicPr>
            <a:picLocks noChangeAspect="1"/>
          </p:cNvPicPr>
          <p:nvPr/>
        </p:nvPicPr>
        <p:blipFill>
          <a:blip r:embed="rId2"/>
          <a:srcRect l="41617" t="-181" r="3553" b="181"/>
          <a:stretch/>
        </p:blipFill>
        <p:spPr>
          <a:xfrm>
            <a:off x="487437" y="1878495"/>
            <a:ext cx="3356099" cy="3467890"/>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4038762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4813E-1CEC-399B-E803-FB55FB9471B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1ACA23C-AAD6-C54A-59E0-536AAD95E84A}"/>
              </a:ext>
            </a:extLst>
          </p:cNvPr>
          <p:cNvSpPr>
            <a:spLocks noGrp="1"/>
          </p:cNvSpPr>
          <p:nvPr>
            <p:ph type="body" sz="quarter" idx="20"/>
          </p:nvPr>
        </p:nvSpPr>
        <p:spPr>
          <a:xfrm>
            <a:off x="6096000" y="906580"/>
            <a:ext cx="5707053" cy="4214986"/>
          </a:xfrm>
        </p:spPr>
        <p:txBody>
          <a:bodyPr/>
          <a:lstStyle/>
          <a:p>
            <a:r>
              <a:rPr lang="en-US" dirty="0"/>
              <a:t>Daarnaast kun je formele mentorprogramma's overwegen zoals Three Kitchens of </a:t>
            </a:r>
            <a:r>
              <a:rPr lang="en-US" dirty="0" err="1"/>
              <a:t>non-profitorganisaties </a:t>
            </a:r>
            <a:r>
              <a:rPr lang="en-US" dirty="0"/>
              <a:t>die je kunnen koppelen aan een mentor op basis van je doelen en behoeften.</a:t>
            </a:r>
          </a:p>
          <a:p>
            <a:endParaRPr lang="en-US" dirty="0"/>
          </a:p>
          <a:p>
            <a:r>
              <a:rPr lang="en-US" dirty="0"/>
              <a:t>Verder verbinden projecten zoals Promo Femme in Frankrijk en </a:t>
            </a:r>
            <a:r>
              <a:rPr lang="en-GB" b="0" i="0" dirty="0">
                <a:solidFill>
                  <a:srgbClr val="000000"/>
                </a:solidFill>
                <a:effectLst/>
                <a:latin typeface="TT Hoves"/>
                <a:hlinkClick r:id="rId2"/>
              </a:rPr>
              <a:t>Association for the Integration of Women </a:t>
            </a:r>
            <a:r>
              <a:rPr lang="en-GB" b="0" i="0" dirty="0">
                <a:solidFill>
                  <a:srgbClr val="000000"/>
                </a:solidFill>
                <a:effectLst/>
                <a:latin typeface="TT Hoves"/>
              </a:rPr>
              <a:t>in Italië (lees meer </a:t>
            </a:r>
            <a:r>
              <a:rPr lang="en-GB" dirty="0">
                <a:hlinkClick r:id="rId3"/>
              </a:rPr>
              <a:t>Waar zijn ze nu? Juliet's journey after the Culinary Training Program - AIW</a:t>
            </a:r>
            <a:r>
              <a:rPr lang="en-GB" dirty="0"/>
              <a:t>) </a:t>
            </a:r>
            <a:r>
              <a:rPr lang="en-US" dirty="0"/>
              <a:t>verbinden migrantenvrouwen met culinaire organisaties.   </a:t>
            </a:r>
          </a:p>
          <a:p>
            <a:endParaRPr lang="en-US" dirty="0"/>
          </a:p>
          <a:p>
            <a:endParaRPr lang="en-US" dirty="0"/>
          </a:p>
        </p:txBody>
      </p:sp>
      <p:sp>
        <p:nvSpPr>
          <p:cNvPr id="6" name="Text Placeholder 5">
            <a:extLst>
              <a:ext uri="{FF2B5EF4-FFF2-40B4-BE49-F238E27FC236}">
                <a16:creationId xmlns:a16="http://schemas.microsoft.com/office/drawing/2014/main" id="{1F429F30-1A18-9984-698E-68E4F871D709}"/>
              </a:ext>
            </a:extLst>
          </p:cNvPr>
          <p:cNvSpPr>
            <a:spLocks noGrp="1"/>
          </p:cNvSpPr>
          <p:nvPr>
            <p:ph type="body" sz="quarter" idx="23"/>
          </p:nvPr>
        </p:nvSpPr>
        <p:spPr>
          <a:xfrm>
            <a:off x="304789" y="642281"/>
            <a:ext cx="3721396" cy="6036311"/>
          </a:xfrm>
        </p:spPr>
        <p:txBody>
          <a:bodyPr/>
          <a:lstStyle/>
          <a:p>
            <a:r>
              <a:rPr lang="en-US" b="1" dirty="0"/>
              <a:t>Hoe vind ik een mentor</a:t>
            </a:r>
          </a:p>
          <a:p>
            <a:endParaRPr lang="en-US" dirty="0"/>
          </a:p>
          <a:p>
            <a:endParaRPr lang="en-US" dirty="0"/>
          </a:p>
          <a:p>
            <a:endParaRPr lang="en-US" dirty="0"/>
          </a:p>
          <a:p>
            <a:endParaRPr lang="en-US" dirty="0"/>
          </a:p>
          <a:p>
            <a:endParaRPr lang="en-US" dirty="0"/>
          </a:p>
          <a:p>
            <a:pPr algn="ctr"/>
            <a:endParaRPr lang="en-US" dirty="0"/>
          </a:p>
          <a:p>
            <a:pPr algn="ctr"/>
            <a:r>
              <a:rPr lang="en-US" dirty="0"/>
              <a:t>Zoek naar formele programma's</a:t>
            </a:r>
          </a:p>
        </p:txBody>
      </p:sp>
      <p:sp>
        <p:nvSpPr>
          <p:cNvPr id="7" name="Text Placeholder 6">
            <a:extLst>
              <a:ext uri="{FF2B5EF4-FFF2-40B4-BE49-F238E27FC236}">
                <a16:creationId xmlns:a16="http://schemas.microsoft.com/office/drawing/2014/main" id="{BB444FEF-CEAD-46CE-0096-2108E20D5FC2}"/>
              </a:ext>
            </a:extLst>
          </p:cNvPr>
          <p:cNvSpPr>
            <a:spLocks noGrp="1"/>
          </p:cNvSpPr>
          <p:nvPr>
            <p:ph type="body" sz="quarter" idx="24"/>
          </p:nvPr>
        </p:nvSpPr>
        <p:spPr/>
        <p:txBody>
          <a:bodyPr/>
          <a:lstStyle/>
          <a:p>
            <a:r>
              <a:rPr lang="en-US" dirty="0"/>
              <a:t>04</a:t>
            </a:r>
          </a:p>
        </p:txBody>
      </p:sp>
      <p:pic>
        <p:nvPicPr>
          <p:cNvPr id="2" name="Picture Placeholder 5">
            <a:extLst>
              <a:ext uri="{FF2B5EF4-FFF2-40B4-BE49-F238E27FC236}">
                <a16:creationId xmlns:a16="http://schemas.microsoft.com/office/drawing/2014/main" id="{BE960E6E-6678-90BA-885A-2874AD60342C}"/>
              </a:ext>
            </a:extLst>
          </p:cNvPr>
          <p:cNvPicPr>
            <a:picLocks noChangeAspect="1"/>
          </p:cNvPicPr>
          <p:nvPr/>
        </p:nvPicPr>
        <p:blipFill>
          <a:blip r:embed="rId4"/>
          <a:srcRect l="41617" t="-181" r="3553" b="181"/>
          <a:stretch/>
        </p:blipFill>
        <p:spPr>
          <a:xfrm>
            <a:off x="487437" y="1878495"/>
            <a:ext cx="3356099" cy="3467890"/>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2451223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E938A-D56E-7422-39D2-333061E909E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FC935FD-437D-3EB8-6670-06008B07FC1D}"/>
              </a:ext>
            </a:extLst>
          </p:cNvPr>
          <p:cNvSpPr/>
          <p:nvPr/>
        </p:nvSpPr>
        <p:spPr>
          <a:xfrm>
            <a:off x="8649152" y="6378633"/>
            <a:ext cx="3362966" cy="344456"/>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sz="1200"/>
          </a:p>
        </p:txBody>
      </p:sp>
      <p:grpSp>
        <p:nvGrpSpPr>
          <p:cNvPr id="3" name="Group 3">
            <a:extLst>
              <a:ext uri="{FF2B5EF4-FFF2-40B4-BE49-F238E27FC236}">
                <a16:creationId xmlns:a16="http://schemas.microsoft.com/office/drawing/2014/main" id="{3017FAB5-9425-0396-D7CB-97EB12489C50}"/>
              </a:ext>
            </a:extLst>
          </p:cNvPr>
          <p:cNvGrpSpPr/>
          <p:nvPr/>
        </p:nvGrpSpPr>
        <p:grpSpPr>
          <a:xfrm rot="4220027">
            <a:off x="-542070" y="-4396039"/>
            <a:ext cx="10330971" cy="10652026"/>
            <a:chOff x="0" y="0"/>
            <a:chExt cx="20661942" cy="21304052"/>
          </a:xfrm>
        </p:grpSpPr>
        <p:sp>
          <p:nvSpPr>
            <p:cNvPr id="4" name="Freeform 4">
              <a:extLst>
                <a:ext uri="{FF2B5EF4-FFF2-40B4-BE49-F238E27FC236}">
                  <a16:creationId xmlns:a16="http://schemas.microsoft.com/office/drawing/2014/main" id="{534373CD-72AE-10C3-548D-0E513F9AAC83}"/>
                </a:ext>
              </a:extLst>
            </p:cNvPr>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E6C8C7"/>
            </a:solidFill>
          </p:spPr>
          <p:txBody>
            <a:bodyPr/>
            <a:lstStyle/>
            <a:p>
              <a:endParaRPr lang="fr-FR" sz="1200"/>
            </a:p>
          </p:txBody>
        </p:sp>
      </p:grpSp>
      <p:grpSp>
        <p:nvGrpSpPr>
          <p:cNvPr id="5" name="Group 5">
            <a:extLst>
              <a:ext uri="{FF2B5EF4-FFF2-40B4-BE49-F238E27FC236}">
                <a16:creationId xmlns:a16="http://schemas.microsoft.com/office/drawing/2014/main" id="{8DC32F5D-1820-8A85-4EA4-157BB7902C45}"/>
              </a:ext>
            </a:extLst>
          </p:cNvPr>
          <p:cNvGrpSpPr/>
          <p:nvPr/>
        </p:nvGrpSpPr>
        <p:grpSpPr>
          <a:xfrm>
            <a:off x="-2680462" y="-6101979"/>
            <a:ext cx="16148169" cy="6101980"/>
            <a:chOff x="0" y="0"/>
            <a:chExt cx="32296338" cy="12203960"/>
          </a:xfrm>
        </p:grpSpPr>
        <p:sp>
          <p:nvSpPr>
            <p:cNvPr id="6" name="Freeform 6">
              <a:extLst>
                <a:ext uri="{FF2B5EF4-FFF2-40B4-BE49-F238E27FC236}">
                  <a16:creationId xmlns:a16="http://schemas.microsoft.com/office/drawing/2014/main" id="{49093DC2-EE78-C2C1-6BA1-E262ACE8777D}"/>
                </a:ext>
              </a:extLst>
            </p:cNvPr>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sz="1200"/>
            </a:p>
          </p:txBody>
        </p:sp>
      </p:grpSp>
      <p:grpSp>
        <p:nvGrpSpPr>
          <p:cNvPr id="7" name="Group 7">
            <a:extLst>
              <a:ext uri="{FF2B5EF4-FFF2-40B4-BE49-F238E27FC236}">
                <a16:creationId xmlns:a16="http://schemas.microsoft.com/office/drawing/2014/main" id="{F8B1F53C-B02B-BE17-0BED-1098739352A3}"/>
              </a:ext>
            </a:extLst>
          </p:cNvPr>
          <p:cNvGrpSpPr/>
          <p:nvPr/>
        </p:nvGrpSpPr>
        <p:grpSpPr>
          <a:xfrm>
            <a:off x="-3671155" y="6857999"/>
            <a:ext cx="16148169" cy="2193027"/>
            <a:chOff x="0" y="0"/>
            <a:chExt cx="32296338" cy="4386054"/>
          </a:xfrm>
        </p:grpSpPr>
        <p:sp>
          <p:nvSpPr>
            <p:cNvPr id="8" name="Freeform 8">
              <a:extLst>
                <a:ext uri="{FF2B5EF4-FFF2-40B4-BE49-F238E27FC236}">
                  <a16:creationId xmlns:a16="http://schemas.microsoft.com/office/drawing/2014/main" id="{EFFEF954-F1D0-828E-499F-C56EC1A830A8}"/>
                </a:ext>
              </a:extLst>
            </p:cNvPr>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sz="1200"/>
            </a:p>
          </p:txBody>
        </p:sp>
      </p:grpSp>
      <p:grpSp>
        <p:nvGrpSpPr>
          <p:cNvPr id="9" name="Group 9">
            <a:extLst>
              <a:ext uri="{FF2B5EF4-FFF2-40B4-BE49-F238E27FC236}">
                <a16:creationId xmlns:a16="http://schemas.microsoft.com/office/drawing/2014/main" id="{74468838-4C31-283E-2DD5-58F697534CC3}"/>
              </a:ext>
            </a:extLst>
          </p:cNvPr>
          <p:cNvGrpSpPr/>
          <p:nvPr/>
        </p:nvGrpSpPr>
        <p:grpSpPr>
          <a:xfrm>
            <a:off x="-2987800" y="-807842"/>
            <a:ext cx="2987800" cy="11409236"/>
            <a:chOff x="0" y="0"/>
            <a:chExt cx="5975600" cy="22818472"/>
          </a:xfrm>
        </p:grpSpPr>
        <p:sp>
          <p:nvSpPr>
            <p:cNvPr id="10" name="Freeform 10">
              <a:extLst>
                <a:ext uri="{FF2B5EF4-FFF2-40B4-BE49-F238E27FC236}">
                  <a16:creationId xmlns:a16="http://schemas.microsoft.com/office/drawing/2014/main" id="{B2A8F897-E865-D012-7077-42D4ADFB4C46}"/>
                </a:ext>
              </a:extLst>
            </p:cNvPr>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sz="1200"/>
            </a:p>
          </p:txBody>
        </p:sp>
      </p:grpSp>
      <p:sp>
        <p:nvSpPr>
          <p:cNvPr id="11" name="TextBox 11">
            <a:extLst>
              <a:ext uri="{FF2B5EF4-FFF2-40B4-BE49-F238E27FC236}">
                <a16:creationId xmlns:a16="http://schemas.microsoft.com/office/drawing/2014/main" id="{83C8E53E-EAE0-0F40-C6BE-914255B8C33D}"/>
              </a:ext>
            </a:extLst>
          </p:cNvPr>
          <p:cNvSpPr txBox="1"/>
          <p:nvPr/>
        </p:nvSpPr>
        <p:spPr>
          <a:xfrm>
            <a:off x="834481" y="907763"/>
            <a:ext cx="7054239" cy="3180358"/>
          </a:xfrm>
          <a:prstGeom prst="rect">
            <a:avLst/>
          </a:prstGeom>
        </p:spPr>
        <p:txBody>
          <a:bodyPr lIns="0" tIns="0" rIns="0" bIns="0" rtlCol="0" anchor="t">
            <a:spAutoFit/>
          </a:bodyPr>
          <a:lstStyle/>
          <a:p>
            <a:pPr algn="ctr">
              <a:lnSpc>
                <a:spcPts val="24841"/>
              </a:lnSpc>
            </a:pPr>
            <a:r>
              <a:rPr lang="en-US" sz="23001" spc="215" dirty="0">
                <a:solidFill>
                  <a:srgbClr val="DDA9A7"/>
                </a:solidFill>
                <a:ea typeface="TT Rounds Condensed"/>
                <a:cs typeface="TT Rounds Condensed"/>
                <a:sym typeface="TT Rounds Condensed"/>
              </a:rPr>
              <a:t>03</a:t>
            </a:r>
          </a:p>
        </p:txBody>
      </p:sp>
      <p:sp>
        <p:nvSpPr>
          <p:cNvPr id="12" name="TextBox 12">
            <a:extLst>
              <a:ext uri="{FF2B5EF4-FFF2-40B4-BE49-F238E27FC236}">
                <a16:creationId xmlns:a16="http://schemas.microsoft.com/office/drawing/2014/main" id="{1E6CB196-62D8-C2B8-735E-E2B2FD32BEBA}"/>
              </a:ext>
            </a:extLst>
          </p:cNvPr>
          <p:cNvSpPr txBox="1"/>
          <p:nvPr/>
        </p:nvSpPr>
        <p:spPr>
          <a:xfrm>
            <a:off x="875809" y="1928526"/>
            <a:ext cx="7054239" cy="1154162"/>
          </a:xfrm>
          <a:prstGeom prst="rect">
            <a:avLst/>
          </a:prstGeom>
        </p:spPr>
        <p:txBody>
          <a:bodyPr lIns="0" tIns="0" rIns="0" bIns="0" rtlCol="0" anchor="t">
            <a:spAutoFit/>
          </a:bodyPr>
          <a:lstStyle/>
          <a:p>
            <a:pPr algn="ctr">
              <a:lnSpc>
                <a:spcPts val="4536"/>
              </a:lnSpc>
            </a:pPr>
            <a:r>
              <a:rPr lang="en-US" sz="4200" b="1" spc="37" dirty="0">
                <a:solidFill>
                  <a:srgbClr val="000000"/>
                </a:solidFill>
                <a:ea typeface="TT Rounds Condensed Bold"/>
                <a:cs typeface="TT Rounds Condensed Bold"/>
                <a:sym typeface="TT Rounds Condensed Bold"/>
              </a:rPr>
              <a:t>Drie keukens </a:t>
            </a:r>
          </a:p>
          <a:p>
            <a:pPr algn="ctr">
              <a:lnSpc>
                <a:spcPts val="4536"/>
              </a:lnSpc>
            </a:pPr>
            <a:r>
              <a:rPr lang="en-US" sz="4200" b="1" spc="37" dirty="0">
                <a:solidFill>
                  <a:srgbClr val="000000"/>
                </a:solidFill>
                <a:ea typeface="TT Rounds Condensed Bold"/>
                <a:cs typeface="TT Rounds Condensed Bold"/>
                <a:sym typeface="TT Rounds Condensed Bold"/>
              </a:rPr>
              <a:t>Mentorschapsprogramma</a:t>
            </a:r>
          </a:p>
        </p:txBody>
      </p:sp>
      <p:pic>
        <p:nvPicPr>
          <p:cNvPr id="13" name="Picture Placeholder 5">
            <a:extLst>
              <a:ext uri="{FF2B5EF4-FFF2-40B4-BE49-F238E27FC236}">
                <a16:creationId xmlns:a16="http://schemas.microsoft.com/office/drawing/2014/main" id="{D9F9B6E6-D8D6-82D2-6F0D-DB3DCF2808B7}"/>
              </a:ext>
            </a:extLst>
          </p:cNvPr>
          <p:cNvPicPr>
            <a:picLocks noChangeAspect="1"/>
          </p:cNvPicPr>
          <p:nvPr/>
        </p:nvPicPr>
        <p:blipFill>
          <a:blip r:embed="rId3">
            <a:extLst>
              <a:ext uri="{837473B0-CC2E-450A-ABE3-18F120FF3D39}">
                <a1611:picAttrSrcUrl xmlns:a1611="http://schemas.microsoft.com/office/drawing/2016/11/main" r:id="rId4"/>
              </a:ext>
            </a:extLst>
          </a:blip>
          <a:srcRect t="15585" b="15585"/>
          <a:stretch/>
        </p:blipFill>
        <p:spPr>
          <a:xfrm>
            <a:off x="6977063" y="1225550"/>
            <a:ext cx="4479925" cy="4629150"/>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209348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55D93-F041-1DF0-930D-8C6C9DF6AE6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D414B88-BB94-A414-4464-D93E1D4EC93B}"/>
              </a:ext>
            </a:extLst>
          </p:cNvPr>
          <p:cNvSpPr>
            <a:spLocks noGrp="1"/>
          </p:cNvSpPr>
          <p:nvPr>
            <p:ph type="body" sz="quarter" idx="20"/>
          </p:nvPr>
        </p:nvSpPr>
        <p:spPr>
          <a:xfrm>
            <a:off x="6096000" y="906580"/>
            <a:ext cx="5594856" cy="4214986"/>
          </a:xfrm>
        </p:spPr>
        <p:txBody>
          <a:bodyPr/>
          <a:lstStyle/>
          <a:p>
            <a:r>
              <a:rPr lang="en-US" dirty="0"/>
              <a:t>Het mentorprogramma Three Kitchens is bedoeld voor migrantenvrouwen die geïnteresseerd zijn in de culinaire sector. Hier volgt een kort overzicht van het programma en hoe je mee kunt doen:</a:t>
            </a:r>
          </a:p>
          <a:p>
            <a:r>
              <a:rPr lang="en-US" dirty="0"/>
              <a:t>- Individuele bijeenkomsten: </a:t>
            </a:r>
          </a:p>
          <a:p>
            <a:r>
              <a:rPr lang="en-US" dirty="0"/>
              <a:t>Regelmatige bijeenkomsten tussen mentors en mentees om doelstellingen te bepalen, uitdagingen te bespreken en de voortgang bij te houden.</a:t>
            </a:r>
          </a:p>
          <a:p>
            <a:r>
              <a:rPr lang="en-US" dirty="0"/>
              <a:t>-Afsluitende gebeurtenis: </a:t>
            </a:r>
          </a:p>
          <a:p>
            <a:r>
              <a:rPr lang="en-US" dirty="0"/>
              <a:t>Een slotevenement om prestaties te beoordelen en feedback te geven.</a:t>
            </a:r>
          </a:p>
          <a:p>
            <a:endParaRPr lang="en-US" dirty="0"/>
          </a:p>
        </p:txBody>
      </p:sp>
      <p:sp>
        <p:nvSpPr>
          <p:cNvPr id="6" name="Text Placeholder 5">
            <a:extLst>
              <a:ext uri="{FF2B5EF4-FFF2-40B4-BE49-F238E27FC236}">
                <a16:creationId xmlns:a16="http://schemas.microsoft.com/office/drawing/2014/main" id="{A984FDA8-B630-3E83-6710-62C34E38B3E7}"/>
              </a:ext>
            </a:extLst>
          </p:cNvPr>
          <p:cNvSpPr>
            <a:spLocks noGrp="1"/>
          </p:cNvSpPr>
          <p:nvPr>
            <p:ph type="body" sz="quarter" idx="23"/>
          </p:nvPr>
        </p:nvSpPr>
        <p:spPr>
          <a:xfrm>
            <a:off x="304789" y="642281"/>
            <a:ext cx="3721396" cy="5573437"/>
          </a:xfrm>
        </p:spPr>
        <p:txBody>
          <a:bodyPr>
            <a:normAutofit lnSpcReduction="10000"/>
          </a:bodyPr>
          <a:lstStyle/>
          <a:p>
            <a:r>
              <a:rPr lang="en-US" sz="3200" b="1" dirty="0"/>
              <a:t>Het mentorprogramma </a:t>
            </a:r>
          </a:p>
          <a:p>
            <a:endParaRPr lang="en-US" dirty="0"/>
          </a:p>
          <a:p>
            <a:endParaRPr lang="en-US" dirty="0"/>
          </a:p>
          <a:p>
            <a:endParaRPr lang="en-US" dirty="0"/>
          </a:p>
          <a:p>
            <a:endParaRPr lang="en-US" dirty="0"/>
          </a:p>
          <a:p>
            <a:endParaRPr lang="en-US" dirty="0"/>
          </a:p>
          <a:p>
            <a:endParaRPr lang="en-US" dirty="0"/>
          </a:p>
          <a:p>
            <a:pPr algn="ctr"/>
            <a:r>
              <a:rPr lang="en-US" dirty="0"/>
              <a:t>Programmastructuur</a:t>
            </a:r>
          </a:p>
        </p:txBody>
      </p:sp>
      <p:sp>
        <p:nvSpPr>
          <p:cNvPr id="7" name="Text Placeholder 6">
            <a:extLst>
              <a:ext uri="{FF2B5EF4-FFF2-40B4-BE49-F238E27FC236}">
                <a16:creationId xmlns:a16="http://schemas.microsoft.com/office/drawing/2014/main" id="{B4BAFDE5-B3B6-5E1E-FA54-606D225C7401}"/>
              </a:ext>
            </a:extLst>
          </p:cNvPr>
          <p:cNvSpPr>
            <a:spLocks noGrp="1"/>
          </p:cNvSpPr>
          <p:nvPr>
            <p:ph type="body" sz="quarter" idx="24"/>
          </p:nvPr>
        </p:nvSpPr>
        <p:spPr/>
        <p:txBody>
          <a:bodyPr/>
          <a:lstStyle/>
          <a:p>
            <a:r>
              <a:rPr lang="en-US" dirty="0"/>
              <a:t>03</a:t>
            </a:r>
          </a:p>
        </p:txBody>
      </p:sp>
      <p:pic>
        <p:nvPicPr>
          <p:cNvPr id="2" name="Picture Placeholder 5" descr="A group of people in a kitchen&#10;&#10;Description automatically generated">
            <a:extLst>
              <a:ext uri="{FF2B5EF4-FFF2-40B4-BE49-F238E27FC236}">
                <a16:creationId xmlns:a16="http://schemas.microsoft.com/office/drawing/2014/main" id="{DDD7C51B-52B1-C4B2-693F-79C408C0D5DF}"/>
              </a:ext>
            </a:extLst>
          </p:cNvPr>
          <p:cNvPicPr>
            <a:picLocks noChangeAspect="1"/>
          </p:cNvPicPr>
          <p:nvPr/>
        </p:nvPicPr>
        <p:blipFill>
          <a:blip r:embed="rId2"/>
          <a:srcRect l="22784" r="22784"/>
          <a:stretch>
            <a:fillRect/>
          </a:stretch>
        </p:blipFill>
        <p:spPr>
          <a:xfrm>
            <a:off x="439101" y="1763738"/>
            <a:ext cx="3452771" cy="3567782"/>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2695327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A6200-07AF-EAD1-B212-978BFB18440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C00B2E6-0E41-42E3-12D3-95497F41D242}"/>
              </a:ext>
            </a:extLst>
          </p:cNvPr>
          <p:cNvSpPr>
            <a:spLocks noGrp="1"/>
          </p:cNvSpPr>
          <p:nvPr>
            <p:ph type="body" sz="quarter" idx="20"/>
          </p:nvPr>
        </p:nvSpPr>
        <p:spPr>
          <a:xfrm>
            <a:off x="6096000" y="906580"/>
            <a:ext cx="5132263" cy="4214986"/>
          </a:xfrm>
        </p:spPr>
        <p:txBody>
          <a:bodyPr/>
          <a:lstStyle/>
          <a:p>
            <a:r>
              <a:rPr lang="en-US" dirty="0"/>
              <a:t>Om deel te nemen aan het Three Kitchens mentorprogramma moet je in Frankrijk, Zweden, Ierland of Nederland gevestigd zijn. Neem contact op met je lokale Drie Keukens-coördinator. Zij zal je door het proces begeleiden en zorgen voor een soepele en ondersteunende ervaring.</a:t>
            </a:r>
          </a:p>
          <a:p>
            <a:endParaRPr lang="en-US" dirty="0"/>
          </a:p>
          <a:p>
            <a:r>
              <a:rPr lang="en-US" dirty="0"/>
              <a:t>Door deel te nemen aan het mentorprogramma van Three Kitchens doe je waardevolle vaardigheden, kennis en ondersteuning op om te slagen in de culinaire sector. </a:t>
            </a:r>
          </a:p>
        </p:txBody>
      </p:sp>
      <p:sp>
        <p:nvSpPr>
          <p:cNvPr id="6" name="Text Placeholder 5">
            <a:extLst>
              <a:ext uri="{FF2B5EF4-FFF2-40B4-BE49-F238E27FC236}">
                <a16:creationId xmlns:a16="http://schemas.microsoft.com/office/drawing/2014/main" id="{D3479948-19D8-92AA-4E29-0A52CB2CB25F}"/>
              </a:ext>
            </a:extLst>
          </p:cNvPr>
          <p:cNvSpPr>
            <a:spLocks noGrp="1"/>
          </p:cNvSpPr>
          <p:nvPr>
            <p:ph type="body" sz="quarter" idx="23"/>
          </p:nvPr>
        </p:nvSpPr>
        <p:spPr>
          <a:xfrm>
            <a:off x="304789" y="642281"/>
            <a:ext cx="3721396" cy="5573437"/>
          </a:xfrm>
        </p:spPr>
        <p:txBody>
          <a:bodyPr/>
          <a:lstStyle/>
          <a:p>
            <a:r>
              <a:rPr lang="en-US" sz="3400" b="1" dirty="0"/>
              <a:t>Het mentorprogramma </a:t>
            </a:r>
          </a:p>
          <a:p>
            <a:endParaRPr lang="en-US" dirty="0"/>
          </a:p>
          <a:p>
            <a:endParaRPr lang="en-US" dirty="0"/>
          </a:p>
          <a:p>
            <a:endParaRPr lang="en-US" dirty="0"/>
          </a:p>
          <a:p>
            <a:endParaRPr lang="en-US" dirty="0"/>
          </a:p>
          <a:p>
            <a:endParaRPr lang="en-US" dirty="0"/>
          </a:p>
          <a:p>
            <a:endParaRPr lang="en-US" dirty="0"/>
          </a:p>
          <a:p>
            <a:pPr algn="ctr"/>
            <a:r>
              <a:rPr lang="en-US" dirty="0"/>
              <a:t>Meedoen</a:t>
            </a:r>
          </a:p>
        </p:txBody>
      </p:sp>
      <p:sp>
        <p:nvSpPr>
          <p:cNvPr id="7" name="Text Placeholder 6">
            <a:extLst>
              <a:ext uri="{FF2B5EF4-FFF2-40B4-BE49-F238E27FC236}">
                <a16:creationId xmlns:a16="http://schemas.microsoft.com/office/drawing/2014/main" id="{E9DF3A6C-8449-A5EB-B2FB-5C78B0DFF5C7}"/>
              </a:ext>
            </a:extLst>
          </p:cNvPr>
          <p:cNvSpPr>
            <a:spLocks noGrp="1"/>
          </p:cNvSpPr>
          <p:nvPr>
            <p:ph type="body" sz="quarter" idx="24"/>
          </p:nvPr>
        </p:nvSpPr>
        <p:spPr/>
        <p:txBody>
          <a:bodyPr/>
          <a:lstStyle/>
          <a:p>
            <a:r>
              <a:rPr lang="en-US" dirty="0"/>
              <a:t>03</a:t>
            </a:r>
          </a:p>
        </p:txBody>
      </p:sp>
      <p:pic>
        <p:nvPicPr>
          <p:cNvPr id="3" name="Picture Placeholder 5" descr="A group of people in a kitchen&#10;&#10;Description automatically generated">
            <a:extLst>
              <a:ext uri="{FF2B5EF4-FFF2-40B4-BE49-F238E27FC236}">
                <a16:creationId xmlns:a16="http://schemas.microsoft.com/office/drawing/2014/main" id="{029E2FFB-B89F-FE2C-32A3-2D63E49A8F16}"/>
              </a:ext>
            </a:extLst>
          </p:cNvPr>
          <p:cNvPicPr>
            <a:picLocks noChangeAspect="1"/>
          </p:cNvPicPr>
          <p:nvPr/>
        </p:nvPicPr>
        <p:blipFill>
          <a:blip r:embed="rId2"/>
          <a:srcRect l="22784" r="22784"/>
          <a:stretch>
            <a:fillRect/>
          </a:stretch>
        </p:blipFill>
        <p:spPr>
          <a:xfrm>
            <a:off x="439101" y="1763738"/>
            <a:ext cx="3452771" cy="3567782"/>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758772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93819B0-FDBD-0602-385F-42CD11C53AD3}"/>
              </a:ext>
            </a:extLst>
          </p:cNvPr>
          <p:cNvSpPr>
            <a:spLocks noGrp="1"/>
          </p:cNvSpPr>
          <p:nvPr>
            <p:ph type="body" sz="quarter" idx="28"/>
          </p:nvPr>
        </p:nvSpPr>
        <p:spPr/>
        <p:txBody>
          <a:bodyPr/>
          <a:lstStyle/>
          <a:p>
            <a:r>
              <a:rPr lang="en-US" b="1" dirty="0"/>
              <a:t>www.3kitchens.eu</a:t>
            </a:r>
          </a:p>
        </p:txBody>
      </p:sp>
      <p:sp>
        <p:nvSpPr>
          <p:cNvPr id="5" name="Text Placeholder 4">
            <a:extLst>
              <a:ext uri="{FF2B5EF4-FFF2-40B4-BE49-F238E27FC236}">
                <a16:creationId xmlns:a16="http://schemas.microsoft.com/office/drawing/2014/main" id="{2D3CAEA5-566A-6449-5D6D-3355D0E3F3A3}"/>
              </a:ext>
            </a:extLst>
          </p:cNvPr>
          <p:cNvSpPr>
            <a:spLocks noGrp="1"/>
          </p:cNvSpPr>
          <p:nvPr>
            <p:ph type="body" sz="quarter" idx="20"/>
          </p:nvPr>
        </p:nvSpPr>
        <p:spPr/>
        <p:txBody>
          <a:bodyPr/>
          <a:lstStyle/>
          <a:p>
            <a:r>
              <a:rPr lang="en-US" dirty="0"/>
              <a:t>Hartelijk dank</a:t>
            </a:r>
          </a:p>
        </p:txBody>
      </p:sp>
      <p:grpSp>
        <p:nvGrpSpPr>
          <p:cNvPr id="7" name="Graphic 3">
            <a:extLst>
              <a:ext uri="{FF2B5EF4-FFF2-40B4-BE49-F238E27FC236}">
                <a16:creationId xmlns:a16="http://schemas.microsoft.com/office/drawing/2014/main" id="{65FC3C37-2417-9B23-5D16-30FA0705600E}"/>
              </a:ext>
            </a:extLst>
          </p:cNvPr>
          <p:cNvGrpSpPr/>
          <p:nvPr/>
        </p:nvGrpSpPr>
        <p:grpSpPr>
          <a:xfrm>
            <a:off x="10202786" y="507955"/>
            <a:ext cx="608305" cy="608305"/>
            <a:chOff x="901122" y="2499889"/>
            <a:chExt cx="850463" cy="850463"/>
          </a:xfrm>
        </p:grpSpPr>
        <p:sp>
          <p:nvSpPr>
            <p:cNvPr id="8" name="Freeform 7">
              <a:extLst>
                <a:ext uri="{FF2B5EF4-FFF2-40B4-BE49-F238E27FC236}">
                  <a16:creationId xmlns:a16="http://schemas.microsoft.com/office/drawing/2014/main" id="{C58CAE73-A1D9-D903-EF73-35F6112A2463}"/>
                </a:ext>
              </a:extLst>
            </p:cNvPr>
            <p:cNvSpPr/>
            <p:nvPr/>
          </p:nvSpPr>
          <p:spPr>
            <a:xfrm>
              <a:off x="90112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84BFA4"/>
            </a:solidFill>
            <a:ln w="6294" cap="flat">
              <a:noFill/>
              <a:prstDash val="solid"/>
              <a:miter/>
            </a:ln>
          </p:spPr>
          <p:txBody>
            <a:bodyPr rtlCol="0" anchor="ctr"/>
            <a:lstStyle/>
            <a:p>
              <a:endParaRPr lang="en-US" dirty="0"/>
            </a:p>
          </p:txBody>
        </p:sp>
        <p:grpSp>
          <p:nvGrpSpPr>
            <p:cNvPr id="9" name="Graphic 3">
              <a:extLst>
                <a:ext uri="{FF2B5EF4-FFF2-40B4-BE49-F238E27FC236}">
                  <a16:creationId xmlns:a16="http://schemas.microsoft.com/office/drawing/2014/main" id="{7FFF8F2C-7EC2-76E5-6A5B-728C0F8E3F28}"/>
                </a:ext>
              </a:extLst>
            </p:cNvPr>
            <p:cNvGrpSpPr/>
            <p:nvPr/>
          </p:nvGrpSpPr>
          <p:grpSpPr>
            <a:xfrm>
              <a:off x="1080665" y="2655481"/>
              <a:ext cx="504608" cy="502728"/>
              <a:chOff x="1080665" y="2655481"/>
              <a:chExt cx="504608" cy="502728"/>
            </a:xfrm>
            <a:solidFill>
              <a:srgbClr val="FEFEFE"/>
            </a:solidFill>
          </p:grpSpPr>
          <p:sp>
            <p:nvSpPr>
              <p:cNvPr id="10" name="Freeform 9">
                <a:extLst>
                  <a:ext uri="{FF2B5EF4-FFF2-40B4-BE49-F238E27FC236}">
                    <a16:creationId xmlns:a16="http://schemas.microsoft.com/office/drawing/2014/main" id="{F1A38C48-375B-F288-E241-CA93D590E44D}"/>
                  </a:ext>
                </a:extLst>
              </p:cNvPr>
              <p:cNvSpPr/>
              <p:nvPr/>
            </p:nvSpPr>
            <p:spPr>
              <a:xfrm>
                <a:off x="1258947" y="2813589"/>
                <a:ext cx="326325" cy="344621"/>
              </a:xfrm>
              <a:custGeom>
                <a:avLst/>
                <a:gdLst>
                  <a:gd name="connsiteX0" fmla="*/ 100166 w 326325"/>
                  <a:gd name="connsiteY0" fmla="*/ 53574 h 344621"/>
                  <a:gd name="connsiteX1" fmla="*/ 120325 w 326325"/>
                  <a:gd name="connsiteY1" fmla="*/ 30895 h 344621"/>
                  <a:gd name="connsiteX2" fmla="*/ 199071 w 326325"/>
                  <a:gd name="connsiteY2" fmla="*/ 26 h 344621"/>
                  <a:gd name="connsiteX3" fmla="*/ 248209 w 326325"/>
                  <a:gd name="connsiteY3" fmla="*/ 6326 h 344621"/>
                  <a:gd name="connsiteX4" fmla="*/ 316876 w 326325"/>
                  <a:gd name="connsiteY4" fmla="*/ 78773 h 344621"/>
                  <a:gd name="connsiteX5" fmla="*/ 326326 w 326325"/>
                  <a:gd name="connsiteY5" fmla="*/ 161299 h 344621"/>
                  <a:gd name="connsiteX6" fmla="*/ 326326 w 326325"/>
                  <a:gd name="connsiteY6" fmla="*/ 337692 h 344621"/>
                  <a:gd name="connsiteX7" fmla="*/ 319396 w 326325"/>
                  <a:gd name="connsiteY7" fmla="*/ 344622 h 344621"/>
                  <a:gd name="connsiteX8" fmla="*/ 228680 w 326325"/>
                  <a:gd name="connsiteY8" fmla="*/ 344622 h 344621"/>
                  <a:gd name="connsiteX9" fmla="*/ 222380 w 326325"/>
                  <a:gd name="connsiteY9" fmla="*/ 337692 h 344621"/>
                  <a:gd name="connsiteX10" fmla="*/ 222380 w 326325"/>
                  <a:gd name="connsiteY10" fmla="*/ 170119 h 344621"/>
                  <a:gd name="connsiteX11" fmla="*/ 217341 w 326325"/>
                  <a:gd name="connsiteY11" fmla="*/ 128541 h 344621"/>
                  <a:gd name="connsiteX12" fmla="*/ 165683 w 326325"/>
                  <a:gd name="connsiteY12" fmla="*/ 92002 h 344621"/>
                  <a:gd name="connsiteX13" fmla="*/ 106465 w 326325"/>
                  <a:gd name="connsiteY13" fmla="*/ 148070 h 344621"/>
                  <a:gd name="connsiteX14" fmla="*/ 104576 w 326325"/>
                  <a:gd name="connsiteY14" fmla="*/ 174529 h 344621"/>
                  <a:gd name="connsiteX15" fmla="*/ 104576 w 326325"/>
                  <a:gd name="connsiteY15" fmla="*/ 337692 h 344621"/>
                  <a:gd name="connsiteX16" fmla="*/ 97646 w 326325"/>
                  <a:gd name="connsiteY16" fmla="*/ 344622 h 344621"/>
                  <a:gd name="connsiteX17" fmla="*/ 6300 w 326325"/>
                  <a:gd name="connsiteY17" fmla="*/ 344622 h 344621"/>
                  <a:gd name="connsiteX18" fmla="*/ 0 w 326325"/>
                  <a:gd name="connsiteY18" fmla="*/ 338322 h 344621"/>
                  <a:gd name="connsiteX19" fmla="*/ 0 w 326325"/>
                  <a:gd name="connsiteY19" fmla="*/ 15146 h 344621"/>
                  <a:gd name="connsiteX20" fmla="*/ 6930 w 326325"/>
                  <a:gd name="connsiteY20" fmla="*/ 8846 h 344621"/>
                  <a:gd name="connsiteX21" fmla="*/ 93866 w 326325"/>
                  <a:gd name="connsiteY21" fmla="*/ 8846 h 344621"/>
                  <a:gd name="connsiteX22" fmla="*/ 100166 w 326325"/>
                  <a:gd name="connsiteY22" fmla="*/ 15776 h 344621"/>
                  <a:gd name="connsiteX23" fmla="*/ 100166 w 326325"/>
                  <a:gd name="connsiteY23" fmla="*/ 53574 h 34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6325" h="344621">
                    <a:moveTo>
                      <a:pt x="100166" y="53574"/>
                    </a:moveTo>
                    <a:cubicBezTo>
                      <a:pt x="107095" y="46014"/>
                      <a:pt x="112765" y="37825"/>
                      <a:pt x="120325" y="30895"/>
                    </a:cubicBezTo>
                    <a:cubicBezTo>
                      <a:pt x="142374" y="10106"/>
                      <a:pt x="168203" y="-604"/>
                      <a:pt x="199071" y="26"/>
                    </a:cubicBezTo>
                    <a:cubicBezTo>
                      <a:pt x="216081" y="26"/>
                      <a:pt x="232460" y="1286"/>
                      <a:pt x="248209" y="6326"/>
                    </a:cubicBezTo>
                    <a:cubicBezTo>
                      <a:pt x="285378" y="17036"/>
                      <a:pt x="306797" y="42234"/>
                      <a:pt x="316876" y="78773"/>
                    </a:cubicBezTo>
                    <a:cubicBezTo>
                      <a:pt x="324436" y="105862"/>
                      <a:pt x="325696" y="133581"/>
                      <a:pt x="326326" y="161299"/>
                    </a:cubicBezTo>
                    <a:cubicBezTo>
                      <a:pt x="326326" y="219887"/>
                      <a:pt x="326326" y="278474"/>
                      <a:pt x="326326" y="337692"/>
                    </a:cubicBezTo>
                    <a:cubicBezTo>
                      <a:pt x="326326" y="343361"/>
                      <a:pt x="325066" y="344622"/>
                      <a:pt x="319396" y="344622"/>
                    </a:cubicBezTo>
                    <a:cubicBezTo>
                      <a:pt x="289158" y="344622"/>
                      <a:pt x="258919" y="344622"/>
                      <a:pt x="228680" y="344622"/>
                    </a:cubicBezTo>
                    <a:cubicBezTo>
                      <a:pt x="223640" y="344622"/>
                      <a:pt x="222380" y="342732"/>
                      <a:pt x="222380" y="337692"/>
                    </a:cubicBezTo>
                    <a:cubicBezTo>
                      <a:pt x="222380" y="281624"/>
                      <a:pt x="222380" y="226187"/>
                      <a:pt x="222380" y="170119"/>
                    </a:cubicBezTo>
                    <a:cubicBezTo>
                      <a:pt x="222380" y="156260"/>
                      <a:pt x="221751" y="142400"/>
                      <a:pt x="217341" y="128541"/>
                    </a:cubicBezTo>
                    <a:cubicBezTo>
                      <a:pt x="210411" y="103342"/>
                      <a:pt x="192142" y="90742"/>
                      <a:pt x="165683" y="92002"/>
                    </a:cubicBezTo>
                    <a:cubicBezTo>
                      <a:pt x="129774" y="93892"/>
                      <a:pt x="110875" y="111531"/>
                      <a:pt x="106465" y="148070"/>
                    </a:cubicBezTo>
                    <a:cubicBezTo>
                      <a:pt x="105206" y="156890"/>
                      <a:pt x="104576" y="165709"/>
                      <a:pt x="104576" y="174529"/>
                    </a:cubicBezTo>
                    <a:cubicBezTo>
                      <a:pt x="104576" y="228706"/>
                      <a:pt x="104576" y="283514"/>
                      <a:pt x="104576" y="337692"/>
                    </a:cubicBezTo>
                    <a:cubicBezTo>
                      <a:pt x="104576" y="343361"/>
                      <a:pt x="103316" y="344622"/>
                      <a:pt x="97646" y="344622"/>
                    </a:cubicBezTo>
                    <a:cubicBezTo>
                      <a:pt x="67407" y="344622"/>
                      <a:pt x="36538" y="344622"/>
                      <a:pt x="6300" y="344622"/>
                    </a:cubicBezTo>
                    <a:cubicBezTo>
                      <a:pt x="1260" y="344622"/>
                      <a:pt x="0" y="343361"/>
                      <a:pt x="0" y="338322"/>
                    </a:cubicBezTo>
                    <a:cubicBezTo>
                      <a:pt x="0" y="230596"/>
                      <a:pt x="0" y="122871"/>
                      <a:pt x="0" y="15146"/>
                    </a:cubicBezTo>
                    <a:cubicBezTo>
                      <a:pt x="0" y="10106"/>
                      <a:pt x="1890" y="8846"/>
                      <a:pt x="6930" y="8846"/>
                    </a:cubicBezTo>
                    <a:cubicBezTo>
                      <a:pt x="35909" y="8846"/>
                      <a:pt x="64887" y="8846"/>
                      <a:pt x="93866" y="8846"/>
                    </a:cubicBezTo>
                    <a:cubicBezTo>
                      <a:pt x="98906" y="8846"/>
                      <a:pt x="100796" y="10736"/>
                      <a:pt x="100166" y="15776"/>
                    </a:cubicBezTo>
                    <a:cubicBezTo>
                      <a:pt x="100166" y="27745"/>
                      <a:pt x="100166" y="40975"/>
                      <a:pt x="100166" y="53574"/>
                    </a:cubicBezTo>
                    <a:close/>
                  </a:path>
                </a:pathLst>
              </a:custGeom>
              <a:solidFill>
                <a:srgbClr val="FEFEFE"/>
              </a:solidFill>
              <a:ln w="629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6B37430-896E-A0CA-7E82-26784D949A6A}"/>
                  </a:ext>
                </a:extLst>
              </p:cNvPr>
              <p:cNvSpPr/>
              <p:nvPr/>
            </p:nvSpPr>
            <p:spPr>
              <a:xfrm>
                <a:off x="1088854" y="2822435"/>
                <a:ext cx="104575" cy="335775"/>
              </a:xfrm>
              <a:custGeom>
                <a:avLst/>
                <a:gdLst>
                  <a:gd name="connsiteX0" fmla="*/ 104576 w 104575"/>
                  <a:gd name="connsiteY0" fmla="*/ 168203 h 335775"/>
                  <a:gd name="connsiteX1" fmla="*/ 104576 w 104575"/>
                  <a:gd name="connsiteY1" fmla="*/ 328216 h 335775"/>
                  <a:gd name="connsiteX2" fmla="*/ 97016 w 104575"/>
                  <a:gd name="connsiteY2" fmla="*/ 335776 h 335775"/>
                  <a:gd name="connsiteX3" fmla="*/ 6300 w 104575"/>
                  <a:gd name="connsiteY3" fmla="*/ 335776 h 335775"/>
                  <a:gd name="connsiteX4" fmla="*/ 0 w 104575"/>
                  <a:gd name="connsiteY4" fmla="*/ 329476 h 335775"/>
                  <a:gd name="connsiteX5" fmla="*/ 0 w 104575"/>
                  <a:gd name="connsiteY5" fmla="*/ 6300 h 335775"/>
                  <a:gd name="connsiteX6" fmla="*/ 5670 w 104575"/>
                  <a:gd name="connsiteY6" fmla="*/ 0 h 335775"/>
                  <a:gd name="connsiteX7" fmla="*/ 97646 w 104575"/>
                  <a:gd name="connsiteY7" fmla="*/ 0 h 335775"/>
                  <a:gd name="connsiteX8" fmla="*/ 104576 w 104575"/>
                  <a:gd name="connsiteY8" fmla="*/ 7560 h 335775"/>
                  <a:gd name="connsiteX9" fmla="*/ 104576 w 104575"/>
                  <a:gd name="connsiteY9" fmla="*/ 168203 h 33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75" h="335775">
                    <a:moveTo>
                      <a:pt x="104576" y="168203"/>
                    </a:moveTo>
                    <a:cubicBezTo>
                      <a:pt x="104576" y="221750"/>
                      <a:pt x="104576" y="274668"/>
                      <a:pt x="104576" y="328216"/>
                    </a:cubicBezTo>
                    <a:cubicBezTo>
                      <a:pt x="104576" y="333886"/>
                      <a:pt x="103316" y="335776"/>
                      <a:pt x="97016" y="335776"/>
                    </a:cubicBezTo>
                    <a:cubicBezTo>
                      <a:pt x="66777" y="335146"/>
                      <a:pt x="36538" y="335776"/>
                      <a:pt x="6300" y="335776"/>
                    </a:cubicBezTo>
                    <a:cubicBezTo>
                      <a:pt x="1260" y="335776"/>
                      <a:pt x="0" y="334516"/>
                      <a:pt x="0" y="329476"/>
                    </a:cubicBezTo>
                    <a:cubicBezTo>
                      <a:pt x="0" y="221750"/>
                      <a:pt x="0" y="114025"/>
                      <a:pt x="0" y="6300"/>
                    </a:cubicBezTo>
                    <a:cubicBezTo>
                      <a:pt x="0" y="1890"/>
                      <a:pt x="1260" y="0"/>
                      <a:pt x="5670" y="0"/>
                    </a:cubicBezTo>
                    <a:cubicBezTo>
                      <a:pt x="36538" y="0"/>
                      <a:pt x="66777" y="0"/>
                      <a:pt x="97646" y="0"/>
                    </a:cubicBezTo>
                    <a:cubicBezTo>
                      <a:pt x="103316" y="0"/>
                      <a:pt x="104576" y="2520"/>
                      <a:pt x="104576" y="7560"/>
                    </a:cubicBezTo>
                    <a:cubicBezTo>
                      <a:pt x="104576" y="60477"/>
                      <a:pt x="104576" y="114025"/>
                      <a:pt x="104576" y="168203"/>
                    </a:cubicBezTo>
                    <a:close/>
                  </a:path>
                </a:pathLst>
              </a:custGeom>
              <a:solidFill>
                <a:srgbClr val="FEFEFE"/>
              </a:solidFill>
              <a:ln w="629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DE5B535-C4B1-AE73-745B-8E21D5B39493}"/>
                  </a:ext>
                </a:extLst>
              </p:cNvPr>
              <p:cNvSpPr/>
              <p:nvPr/>
            </p:nvSpPr>
            <p:spPr>
              <a:xfrm>
                <a:off x="1080665" y="2655481"/>
                <a:ext cx="120954" cy="120335"/>
              </a:xfrm>
              <a:custGeom>
                <a:avLst/>
                <a:gdLst>
                  <a:gd name="connsiteX0" fmla="*/ 120955 w 120954"/>
                  <a:gd name="connsiteY0" fmla="*/ 59858 h 120335"/>
                  <a:gd name="connsiteX1" fmla="*/ 60477 w 120954"/>
                  <a:gd name="connsiteY1" fmla="*/ 120335 h 120335"/>
                  <a:gd name="connsiteX2" fmla="*/ 0 w 120954"/>
                  <a:gd name="connsiteY2" fmla="*/ 60488 h 120335"/>
                  <a:gd name="connsiteX3" fmla="*/ 60477 w 120954"/>
                  <a:gd name="connsiteY3" fmla="*/ 11 h 120335"/>
                  <a:gd name="connsiteX4" fmla="*/ 120955 w 120954"/>
                  <a:gd name="connsiteY4" fmla="*/ 59858 h 120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54" h="120335">
                    <a:moveTo>
                      <a:pt x="120955" y="59858"/>
                    </a:moveTo>
                    <a:cubicBezTo>
                      <a:pt x="120955" y="93247"/>
                      <a:pt x="93866" y="120335"/>
                      <a:pt x="60477" y="120335"/>
                    </a:cubicBezTo>
                    <a:cubicBezTo>
                      <a:pt x="27719" y="120335"/>
                      <a:pt x="0" y="93247"/>
                      <a:pt x="0" y="60488"/>
                    </a:cubicBezTo>
                    <a:cubicBezTo>
                      <a:pt x="0" y="27099"/>
                      <a:pt x="27089" y="11"/>
                      <a:pt x="60477" y="11"/>
                    </a:cubicBezTo>
                    <a:cubicBezTo>
                      <a:pt x="93866" y="-619"/>
                      <a:pt x="120955" y="27099"/>
                      <a:pt x="120955" y="59858"/>
                    </a:cubicBezTo>
                    <a:close/>
                  </a:path>
                </a:pathLst>
              </a:custGeom>
              <a:solidFill>
                <a:srgbClr val="FEFEFE"/>
              </a:solidFill>
              <a:ln w="6294" cap="flat">
                <a:noFill/>
                <a:prstDash val="solid"/>
                <a:miter/>
              </a:ln>
            </p:spPr>
            <p:txBody>
              <a:bodyPr rtlCol="0" anchor="ctr"/>
              <a:lstStyle/>
              <a:p>
                <a:endParaRPr lang="en-US"/>
              </a:p>
            </p:txBody>
          </p:sp>
        </p:grpSp>
      </p:grpSp>
      <p:grpSp>
        <p:nvGrpSpPr>
          <p:cNvPr id="13" name="Graphic 3">
            <a:extLst>
              <a:ext uri="{FF2B5EF4-FFF2-40B4-BE49-F238E27FC236}">
                <a16:creationId xmlns:a16="http://schemas.microsoft.com/office/drawing/2014/main" id="{5AB962F1-005E-DCBE-6933-5353DFE5B379}"/>
              </a:ext>
            </a:extLst>
          </p:cNvPr>
          <p:cNvGrpSpPr/>
          <p:nvPr/>
        </p:nvGrpSpPr>
        <p:grpSpPr>
          <a:xfrm>
            <a:off x="9549540" y="507955"/>
            <a:ext cx="608305" cy="608756"/>
            <a:chOff x="-1196056" y="2499889"/>
            <a:chExt cx="850463" cy="851093"/>
          </a:xfrm>
        </p:grpSpPr>
        <p:sp>
          <p:nvSpPr>
            <p:cNvPr id="14" name="Freeform 13">
              <a:extLst>
                <a:ext uri="{FF2B5EF4-FFF2-40B4-BE49-F238E27FC236}">
                  <a16:creationId xmlns:a16="http://schemas.microsoft.com/office/drawing/2014/main" id="{E1B9C3AB-082C-5777-353F-44E253D95817}"/>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84BFA4"/>
            </a:solidFill>
            <a:ln w="629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D93843D1-B30E-F882-9CAD-C4CD3FA88C16}"/>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p>
          </p:txBody>
        </p:sp>
      </p:grpSp>
      <p:grpSp>
        <p:nvGrpSpPr>
          <p:cNvPr id="16" name="Group 15">
            <a:extLst>
              <a:ext uri="{FF2B5EF4-FFF2-40B4-BE49-F238E27FC236}">
                <a16:creationId xmlns:a16="http://schemas.microsoft.com/office/drawing/2014/main" id="{6D08F39A-73E2-BFE8-5D8E-C302FA33D7E5}"/>
              </a:ext>
            </a:extLst>
          </p:cNvPr>
          <p:cNvGrpSpPr/>
          <p:nvPr/>
        </p:nvGrpSpPr>
        <p:grpSpPr>
          <a:xfrm>
            <a:off x="10856033" y="507955"/>
            <a:ext cx="608305" cy="608305"/>
            <a:chOff x="1322411" y="8986040"/>
            <a:chExt cx="280634" cy="280634"/>
          </a:xfrm>
        </p:grpSpPr>
        <p:sp>
          <p:nvSpPr>
            <p:cNvPr id="17" name="Freeform 16">
              <a:extLst>
                <a:ext uri="{FF2B5EF4-FFF2-40B4-BE49-F238E27FC236}">
                  <a16:creationId xmlns:a16="http://schemas.microsoft.com/office/drawing/2014/main" id="{E4C960B8-1133-D072-8CED-DBE59DA2DC46}"/>
                </a:ext>
              </a:extLst>
            </p:cNvPr>
            <p:cNvSpPr/>
            <p:nvPr/>
          </p:nvSpPr>
          <p:spPr>
            <a:xfrm>
              <a:off x="1322411" y="8986040"/>
              <a:ext cx="280634" cy="280634"/>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84BFA4"/>
            </a:solidFill>
            <a:ln w="6294" cap="flat">
              <a:noFill/>
              <a:prstDash val="solid"/>
              <a:miter/>
            </a:ln>
          </p:spPr>
          <p:txBody>
            <a:bodyPr rtlCol="0" anchor="ctr"/>
            <a:lstStyle/>
            <a:p>
              <a:endParaRPr lang="en-US" dirty="0"/>
            </a:p>
          </p:txBody>
        </p:sp>
        <p:pic>
          <p:nvPicPr>
            <p:cNvPr id="18" name="Graphic 17" descr="World with solid fill">
              <a:extLst>
                <a:ext uri="{FF2B5EF4-FFF2-40B4-BE49-F238E27FC236}">
                  <a16:creationId xmlns:a16="http://schemas.microsoft.com/office/drawing/2014/main" id="{6115C41F-8FC2-2128-A397-9DF2F8C5B0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6803" y="9010977"/>
              <a:ext cx="231850" cy="230760"/>
            </a:xfrm>
            <a:prstGeom prst="rect">
              <a:avLst/>
            </a:prstGeom>
          </p:spPr>
        </p:pic>
      </p:grpSp>
    </p:spTree>
    <p:extLst>
      <p:ext uri="{BB962C8B-B14F-4D97-AF65-F5344CB8AC3E}">
        <p14:creationId xmlns:p14="http://schemas.microsoft.com/office/powerpoint/2010/main" val="1889966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49152" y="6378633"/>
            <a:ext cx="3362966" cy="344456"/>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sz="1200"/>
          </a:p>
        </p:txBody>
      </p:sp>
      <p:grpSp>
        <p:nvGrpSpPr>
          <p:cNvPr id="3" name="Group 3"/>
          <p:cNvGrpSpPr/>
          <p:nvPr/>
        </p:nvGrpSpPr>
        <p:grpSpPr>
          <a:xfrm>
            <a:off x="5298" y="1"/>
            <a:ext cx="5518423" cy="6858000"/>
            <a:chOff x="0" y="0"/>
            <a:chExt cx="11036846" cy="13716000"/>
          </a:xfrm>
        </p:grpSpPr>
        <p:sp>
          <p:nvSpPr>
            <p:cNvPr id="4" name="Freeform 4"/>
            <p:cNvSpPr/>
            <p:nvPr/>
          </p:nvSpPr>
          <p:spPr>
            <a:xfrm>
              <a:off x="0" y="0"/>
              <a:ext cx="11036808" cy="13716000"/>
            </a:xfrm>
            <a:custGeom>
              <a:avLst/>
              <a:gdLst/>
              <a:ahLst/>
              <a:cxnLst/>
              <a:rect l="l" t="t" r="r" b="b"/>
              <a:pathLst>
                <a:path w="11036808" h="13716000">
                  <a:moveTo>
                    <a:pt x="0" y="0"/>
                  </a:moveTo>
                  <a:lnTo>
                    <a:pt x="11036808" y="0"/>
                  </a:lnTo>
                  <a:lnTo>
                    <a:pt x="11036808" y="13716000"/>
                  </a:lnTo>
                  <a:lnTo>
                    <a:pt x="0" y="13716000"/>
                  </a:lnTo>
                  <a:close/>
                </a:path>
              </a:pathLst>
            </a:custGeom>
            <a:solidFill>
              <a:srgbClr val="B6D1E1"/>
            </a:solidFill>
          </p:spPr>
          <p:txBody>
            <a:bodyPr/>
            <a:lstStyle/>
            <a:p>
              <a:endParaRPr lang="fr-FR" sz="1200"/>
            </a:p>
          </p:txBody>
        </p:sp>
      </p:grpSp>
      <p:grpSp>
        <p:nvGrpSpPr>
          <p:cNvPr id="5" name="Group 5"/>
          <p:cNvGrpSpPr/>
          <p:nvPr/>
        </p:nvGrpSpPr>
        <p:grpSpPr>
          <a:xfrm>
            <a:off x="3146444" y="4955348"/>
            <a:ext cx="2945636" cy="3037178"/>
            <a:chOff x="0" y="0"/>
            <a:chExt cx="5891272" cy="6074356"/>
          </a:xfrm>
        </p:grpSpPr>
        <p:sp>
          <p:nvSpPr>
            <p:cNvPr id="6" name="Freeform 6"/>
            <p:cNvSpPr/>
            <p:nvPr/>
          </p:nvSpPr>
          <p:spPr>
            <a:xfrm>
              <a:off x="-262255" y="-99441"/>
              <a:ext cx="6551549" cy="6418961"/>
            </a:xfrm>
            <a:custGeom>
              <a:avLst/>
              <a:gdLst/>
              <a:ahLst/>
              <a:cxnLst/>
              <a:rect l="l" t="t" r="r" b="b"/>
              <a:pathLst>
                <a:path w="6551549" h="6418961">
                  <a:moveTo>
                    <a:pt x="3829558" y="241808"/>
                  </a:moveTo>
                  <a:cubicBezTo>
                    <a:pt x="3045714" y="7747"/>
                    <a:pt x="2226691" y="0"/>
                    <a:pt x="1602740" y="701929"/>
                  </a:cubicBezTo>
                  <a:cubicBezTo>
                    <a:pt x="998347" y="1380490"/>
                    <a:pt x="417322" y="2476373"/>
                    <a:pt x="292481" y="3381121"/>
                  </a:cubicBezTo>
                  <a:cubicBezTo>
                    <a:pt x="0" y="5490845"/>
                    <a:pt x="1879727" y="6418961"/>
                    <a:pt x="3778885" y="6118606"/>
                  </a:cubicBezTo>
                  <a:cubicBezTo>
                    <a:pt x="5631180" y="5826125"/>
                    <a:pt x="6551549" y="3396615"/>
                    <a:pt x="5989955" y="1665224"/>
                  </a:cubicBezTo>
                  <a:cubicBezTo>
                    <a:pt x="5822315" y="1142619"/>
                    <a:pt x="5334762" y="897001"/>
                    <a:pt x="4874641" y="670814"/>
                  </a:cubicBezTo>
                  <a:cubicBezTo>
                    <a:pt x="4543171" y="506984"/>
                    <a:pt x="4192143" y="351028"/>
                    <a:pt x="3829558" y="241808"/>
                  </a:cubicBezTo>
                  <a:close/>
                </a:path>
              </a:pathLst>
            </a:custGeom>
            <a:solidFill>
              <a:srgbClr val="E6C8C7"/>
            </a:solidFill>
          </p:spPr>
          <p:txBody>
            <a:bodyPr/>
            <a:lstStyle/>
            <a:p>
              <a:endParaRPr lang="fr-FR" sz="1200"/>
            </a:p>
          </p:txBody>
        </p:sp>
      </p:grpSp>
      <p:grpSp>
        <p:nvGrpSpPr>
          <p:cNvPr id="7" name="Group 7"/>
          <p:cNvGrpSpPr/>
          <p:nvPr/>
        </p:nvGrpSpPr>
        <p:grpSpPr>
          <a:xfrm>
            <a:off x="-3058052" y="6858000"/>
            <a:ext cx="16148169" cy="1786542"/>
            <a:chOff x="0" y="0"/>
            <a:chExt cx="32296338" cy="3573084"/>
          </a:xfrm>
        </p:grpSpPr>
        <p:sp>
          <p:nvSpPr>
            <p:cNvPr id="8" name="Freeform 8"/>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txBody>
            <a:bodyPr/>
            <a:lstStyle/>
            <a:p>
              <a:endParaRPr lang="fr-FR" sz="1200"/>
            </a:p>
          </p:txBody>
        </p:sp>
      </p:grpSp>
      <p:sp>
        <p:nvSpPr>
          <p:cNvPr id="11" name="TextBox 11"/>
          <p:cNvSpPr txBox="1"/>
          <p:nvPr/>
        </p:nvSpPr>
        <p:spPr>
          <a:xfrm>
            <a:off x="674790" y="759060"/>
            <a:ext cx="7358967" cy="859210"/>
          </a:xfrm>
          <a:prstGeom prst="rect">
            <a:avLst/>
          </a:prstGeom>
        </p:spPr>
        <p:txBody>
          <a:bodyPr lIns="0" tIns="0" rIns="0" bIns="0" rtlCol="0" anchor="t">
            <a:spAutoFit/>
          </a:bodyPr>
          <a:lstStyle/>
          <a:p>
            <a:pPr>
              <a:lnSpc>
                <a:spcPts val="6722"/>
              </a:lnSpc>
            </a:pPr>
            <a:r>
              <a:rPr lang="en-US" sz="6224" b="1" spc="58" dirty="0">
                <a:solidFill>
                  <a:schemeClr val="bg1"/>
                </a:solidFill>
                <a:ea typeface="TT Rounds Condensed Bold"/>
                <a:cs typeface="TT Rounds Condensed Bold"/>
                <a:sym typeface="TT Rounds Condensed Bold"/>
              </a:rPr>
              <a:t>Inhoud</a:t>
            </a:r>
          </a:p>
        </p:txBody>
      </p:sp>
      <p:sp>
        <p:nvSpPr>
          <p:cNvPr id="12" name="TextBox 12"/>
          <p:cNvSpPr txBox="1"/>
          <p:nvPr/>
        </p:nvSpPr>
        <p:spPr>
          <a:xfrm>
            <a:off x="6364695" y="641423"/>
            <a:ext cx="578467" cy="448841"/>
          </a:xfrm>
          <a:prstGeom prst="rect">
            <a:avLst/>
          </a:prstGeom>
        </p:spPr>
        <p:txBody>
          <a:bodyPr lIns="0" tIns="0" rIns="0" bIns="0" rtlCol="0" anchor="t">
            <a:spAutoFit/>
          </a:bodyPr>
          <a:lstStyle/>
          <a:p>
            <a:pPr>
              <a:lnSpc>
                <a:spcPts val="3456"/>
              </a:lnSpc>
            </a:pPr>
            <a:r>
              <a:rPr lang="en-US" sz="3200" b="1" spc="29" dirty="0">
                <a:solidFill>
                  <a:srgbClr val="84BFA4"/>
                </a:solidFill>
                <a:latin typeface="TT Rounds Condensed Bold"/>
                <a:ea typeface="TT Rounds Condensed Bold"/>
                <a:cs typeface="TT Rounds Condensed Bold"/>
                <a:sym typeface="TT Rounds Condensed Bold"/>
              </a:rPr>
              <a:t>01</a:t>
            </a:r>
          </a:p>
        </p:txBody>
      </p:sp>
      <p:sp>
        <p:nvSpPr>
          <p:cNvPr id="13" name="TextBox 13"/>
          <p:cNvSpPr txBox="1"/>
          <p:nvPr/>
        </p:nvSpPr>
        <p:spPr>
          <a:xfrm>
            <a:off x="7087904" y="690695"/>
            <a:ext cx="4683064" cy="564257"/>
          </a:xfrm>
          <a:prstGeom prst="rect">
            <a:avLst/>
          </a:prstGeom>
        </p:spPr>
        <p:txBody>
          <a:bodyPr lIns="0" tIns="0" rIns="0" bIns="0" rtlCol="0" anchor="t">
            <a:spAutoFit/>
          </a:bodyPr>
          <a:lstStyle/>
          <a:p>
            <a:pPr>
              <a:lnSpc>
                <a:spcPts val="2160"/>
              </a:lnSpc>
            </a:pPr>
            <a:r>
              <a:rPr lang="en-US" sz="2000" spc="18" dirty="0">
                <a:solidFill>
                  <a:srgbClr val="382B1B"/>
                </a:solidFill>
                <a:ea typeface="TT Rounds Condensed"/>
                <a:cs typeface="TT Rounds Condensed"/>
                <a:sym typeface="TT Rounds Condensed"/>
              </a:rPr>
              <a:t>Voordelen van mentorschap voor vrouwen in de culinaire sector</a:t>
            </a:r>
          </a:p>
        </p:txBody>
      </p:sp>
      <p:sp>
        <p:nvSpPr>
          <p:cNvPr id="14" name="TextBox 14"/>
          <p:cNvSpPr txBox="1"/>
          <p:nvPr/>
        </p:nvSpPr>
        <p:spPr>
          <a:xfrm>
            <a:off x="6364695" y="1441488"/>
            <a:ext cx="578467" cy="448841"/>
          </a:xfrm>
          <a:prstGeom prst="rect">
            <a:avLst/>
          </a:prstGeom>
        </p:spPr>
        <p:txBody>
          <a:bodyPr lIns="0" tIns="0" rIns="0" bIns="0" rtlCol="0" anchor="t">
            <a:spAutoFit/>
          </a:bodyPr>
          <a:lstStyle/>
          <a:p>
            <a:pPr>
              <a:lnSpc>
                <a:spcPts val="3456"/>
              </a:lnSpc>
            </a:pPr>
            <a:r>
              <a:rPr lang="en-US" sz="3200" b="1" spc="29">
                <a:solidFill>
                  <a:srgbClr val="84BFA4"/>
                </a:solidFill>
                <a:latin typeface="TT Rounds Condensed Bold"/>
                <a:ea typeface="TT Rounds Condensed Bold"/>
                <a:cs typeface="TT Rounds Condensed Bold"/>
                <a:sym typeface="TT Rounds Condensed Bold"/>
              </a:rPr>
              <a:t>02</a:t>
            </a:r>
          </a:p>
        </p:txBody>
      </p:sp>
      <p:sp>
        <p:nvSpPr>
          <p:cNvPr id="15" name="TextBox 15"/>
          <p:cNvSpPr txBox="1"/>
          <p:nvPr/>
        </p:nvSpPr>
        <p:spPr>
          <a:xfrm>
            <a:off x="7086229" y="1535476"/>
            <a:ext cx="4683064" cy="292837"/>
          </a:xfrm>
          <a:prstGeom prst="rect">
            <a:avLst/>
          </a:prstGeom>
        </p:spPr>
        <p:txBody>
          <a:bodyPr lIns="0" tIns="0" rIns="0" bIns="0" rtlCol="0" anchor="t">
            <a:spAutoFit/>
          </a:bodyPr>
          <a:lstStyle/>
          <a:p>
            <a:pPr>
              <a:lnSpc>
                <a:spcPts val="2160"/>
              </a:lnSpc>
            </a:pPr>
            <a:r>
              <a:rPr lang="en-US" sz="2000" spc="19" dirty="0">
                <a:solidFill>
                  <a:srgbClr val="382B1B"/>
                </a:solidFill>
                <a:ea typeface="TT Rounds Condensed Bold"/>
                <a:cs typeface="TT Rounds Condensed Bold"/>
                <a:sym typeface="TT Rounds Condensed Bold"/>
              </a:rPr>
              <a:t>Een mentor vinden</a:t>
            </a:r>
          </a:p>
        </p:txBody>
      </p:sp>
      <p:sp>
        <p:nvSpPr>
          <p:cNvPr id="16" name="TextBox 16"/>
          <p:cNvSpPr txBox="1"/>
          <p:nvPr/>
        </p:nvSpPr>
        <p:spPr>
          <a:xfrm>
            <a:off x="6364695" y="2064999"/>
            <a:ext cx="578467" cy="448841"/>
          </a:xfrm>
          <a:prstGeom prst="rect">
            <a:avLst/>
          </a:prstGeom>
        </p:spPr>
        <p:txBody>
          <a:bodyPr lIns="0" tIns="0" rIns="0" bIns="0" rtlCol="0" anchor="t">
            <a:spAutoFit/>
          </a:bodyPr>
          <a:lstStyle/>
          <a:p>
            <a:pPr>
              <a:lnSpc>
                <a:spcPts val="3456"/>
              </a:lnSpc>
            </a:pPr>
            <a:r>
              <a:rPr lang="en-US" sz="3200" b="1" spc="29">
                <a:solidFill>
                  <a:srgbClr val="84BFA4"/>
                </a:solidFill>
                <a:latin typeface="TT Rounds Condensed Bold"/>
                <a:ea typeface="TT Rounds Condensed Bold"/>
                <a:cs typeface="TT Rounds Condensed Bold"/>
                <a:sym typeface="TT Rounds Condensed Bold"/>
              </a:rPr>
              <a:t>03</a:t>
            </a:r>
          </a:p>
        </p:txBody>
      </p:sp>
      <p:sp>
        <p:nvSpPr>
          <p:cNvPr id="17" name="TextBox 17"/>
          <p:cNvSpPr txBox="1"/>
          <p:nvPr/>
        </p:nvSpPr>
        <p:spPr>
          <a:xfrm>
            <a:off x="7080072" y="2159001"/>
            <a:ext cx="4683064" cy="282129"/>
          </a:xfrm>
          <a:prstGeom prst="rect">
            <a:avLst/>
          </a:prstGeom>
        </p:spPr>
        <p:txBody>
          <a:bodyPr lIns="0" tIns="0" rIns="0" bIns="0" rtlCol="0" anchor="t">
            <a:spAutoFit/>
          </a:bodyPr>
          <a:lstStyle/>
          <a:p>
            <a:pPr>
              <a:lnSpc>
                <a:spcPts val="2160"/>
              </a:lnSpc>
            </a:pPr>
            <a:r>
              <a:rPr lang="en-US" sz="2000" spc="19" dirty="0">
                <a:solidFill>
                  <a:srgbClr val="382B1B"/>
                </a:solidFill>
                <a:ea typeface="TT Rounds Condensed"/>
                <a:cs typeface="TT Rounds Condensed"/>
                <a:sym typeface="TT Rounds Condensed"/>
              </a:rPr>
              <a:t>Three Kitchen Mentorschapsprogramma</a:t>
            </a:r>
          </a:p>
        </p:txBody>
      </p:sp>
      <p:pic>
        <p:nvPicPr>
          <p:cNvPr id="23" name="Picture 22">
            <a:extLst>
              <a:ext uri="{FF2B5EF4-FFF2-40B4-BE49-F238E27FC236}">
                <a16:creationId xmlns:a16="http://schemas.microsoft.com/office/drawing/2014/main" id="{B6E9B7BF-A9CE-79A0-F055-B54EA5AC9F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7212" y="5413724"/>
            <a:ext cx="1512831" cy="318970"/>
          </a:xfrm>
          <a:prstGeom prst="rect">
            <a:avLst/>
          </a:prstGeom>
        </p:spPr>
      </p:pic>
      <p:pic>
        <p:nvPicPr>
          <p:cNvPr id="25" name="Picture 24" descr="A close-up of a text&#10;&#10;Description automatically generated">
            <a:extLst>
              <a:ext uri="{FF2B5EF4-FFF2-40B4-BE49-F238E27FC236}">
                <a16:creationId xmlns:a16="http://schemas.microsoft.com/office/drawing/2014/main" id="{66C9FFCC-319D-CBB5-EC28-2FF22F5503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4099" y="5249142"/>
            <a:ext cx="3506535" cy="61825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49152" y="6378633"/>
            <a:ext cx="3362966" cy="344456"/>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sz="1200"/>
          </a:p>
        </p:txBody>
      </p:sp>
      <p:grpSp>
        <p:nvGrpSpPr>
          <p:cNvPr id="3" name="Group 3"/>
          <p:cNvGrpSpPr/>
          <p:nvPr/>
        </p:nvGrpSpPr>
        <p:grpSpPr>
          <a:xfrm rot="4220027">
            <a:off x="-542070" y="-4396039"/>
            <a:ext cx="10330971" cy="10652026"/>
            <a:chOff x="0" y="0"/>
            <a:chExt cx="20661942" cy="21304052"/>
          </a:xfrm>
        </p:grpSpPr>
        <p:sp>
          <p:nvSpPr>
            <p:cNvPr id="4" name="Freeform 4"/>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E6C8C7"/>
            </a:solidFill>
          </p:spPr>
          <p:txBody>
            <a:bodyPr/>
            <a:lstStyle/>
            <a:p>
              <a:endParaRPr lang="fr-FR" sz="1200"/>
            </a:p>
          </p:txBody>
        </p:sp>
      </p:grpSp>
      <p:grpSp>
        <p:nvGrpSpPr>
          <p:cNvPr id="5" name="Group 5"/>
          <p:cNvGrpSpPr/>
          <p:nvPr/>
        </p:nvGrpSpPr>
        <p:grpSpPr>
          <a:xfrm>
            <a:off x="-2680462" y="-6101979"/>
            <a:ext cx="16148169" cy="6101980"/>
            <a:chOff x="0" y="0"/>
            <a:chExt cx="32296338" cy="12203960"/>
          </a:xfrm>
        </p:grpSpPr>
        <p:sp>
          <p:nvSpPr>
            <p:cNvPr id="6" name="Freeform 6"/>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sz="1200"/>
            </a:p>
          </p:txBody>
        </p:sp>
      </p:grpSp>
      <p:grpSp>
        <p:nvGrpSpPr>
          <p:cNvPr id="7" name="Group 7"/>
          <p:cNvGrpSpPr/>
          <p:nvPr/>
        </p:nvGrpSpPr>
        <p:grpSpPr>
          <a:xfrm>
            <a:off x="-3671155" y="6857999"/>
            <a:ext cx="16148169" cy="2193027"/>
            <a:chOff x="0" y="0"/>
            <a:chExt cx="32296338" cy="4386054"/>
          </a:xfrm>
        </p:grpSpPr>
        <p:sp>
          <p:nvSpPr>
            <p:cNvPr id="8" name="Freeform 8"/>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sz="1200"/>
            </a:p>
          </p:txBody>
        </p:sp>
      </p:grpSp>
      <p:grpSp>
        <p:nvGrpSpPr>
          <p:cNvPr id="9" name="Group 9"/>
          <p:cNvGrpSpPr/>
          <p:nvPr/>
        </p:nvGrpSpPr>
        <p:grpSpPr>
          <a:xfrm>
            <a:off x="-2987800" y="-807842"/>
            <a:ext cx="2987800" cy="11409236"/>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sz="1200"/>
            </a:p>
          </p:txBody>
        </p:sp>
      </p:grpSp>
      <p:sp>
        <p:nvSpPr>
          <p:cNvPr id="11" name="TextBox 11"/>
          <p:cNvSpPr txBox="1"/>
          <p:nvPr/>
        </p:nvSpPr>
        <p:spPr>
          <a:xfrm>
            <a:off x="834481" y="907763"/>
            <a:ext cx="7054239" cy="3180358"/>
          </a:xfrm>
          <a:prstGeom prst="rect">
            <a:avLst/>
          </a:prstGeom>
        </p:spPr>
        <p:txBody>
          <a:bodyPr lIns="0" tIns="0" rIns="0" bIns="0" rtlCol="0" anchor="t">
            <a:spAutoFit/>
          </a:bodyPr>
          <a:lstStyle/>
          <a:p>
            <a:pPr algn="ctr">
              <a:lnSpc>
                <a:spcPts val="24841"/>
              </a:lnSpc>
            </a:pPr>
            <a:r>
              <a:rPr lang="en-US" sz="23001" spc="215" dirty="0">
                <a:solidFill>
                  <a:srgbClr val="DDA9A7"/>
                </a:solidFill>
                <a:ea typeface="TT Rounds Condensed"/>
                <a:cs typeface="TT Rounds Condensed"/>
                <a:sym typeface="TT Rounds Condensed"/>
              </a:rPr>
              <a:t>01</a:t>
            </a:r>
          </a:p>
        </p:txBody>
      </p:sp>
      <p:sp>
        <p:nvSpPr>
          <p:cNvPr id="12" name="TextBox 12"/>
          <p:cNvSpPr txBox="1"/>
          <p:nvPr/>
        </p:nvSpPr>
        <p:spPr>
          <a:xfrm>
            <a:off x="875809" y="1928526"/>
            <a:ext cx="7054239" cy="1731243"/>
          </a:xfrm>
          <a:prstGeom prst="rect">
            <a:avLst/>
          </a:prstGeom>
        </p:spPr>
        <p:txBody>
          <a:bodyPr lIns="0" tIns="0" rIns="0" bIns="0" rtlCol="0" anchor="t">
            <a:spAutoFit/>
          </a:bodyPr>
          <a:lstStyle/>
          <a:p>
            <a:pPr algn="ctr">
              <a:lnSpc>
                <a:spcPts val="4536"/>
              </a:lnSpc>
            </a:pPr>
            <a:r>
              <a:rPr lang="en-US" sz="4200" b="1" spc="37" dirty="0">
                <a:solidFill>
                  <a:srgbClr val="000000"/>
                </a:solidFill>
                <a:ea typeface="TT Rounds Condensed Bold"/>
                <a:cs typeface="TT Rounds Condensed Bold"/>
                <a:sym typeface="TT Rounds Condensed Bold"/>
              </a:rPr>
              <a:t>De voordelen van mentorschap voor vrouwen in de culinaire sector</a:t>
            </a:r>
          </a:p>
        </p:txBody>
      </p:sp>
      <p:pic>
        <p:nvPicPr>
          <p:cNvPr id="13" name="Picture Placeholder 5">
            <a:extLst>
              <a:ext uri="{FF2B5EF4-FFF2-40B4-BE49-F238E27FC236}">
                <a16:creationId xmlns:a16="http://schemas.microsoft.com/office/drawing/2014/main" id="{C10E761E-312A-FFEA-353C-ACDBDBD83305}"/>
              </a:ext>
            </a:extLst>
          </p:cNvPr>
          <p:cNvPicPr>
            <a:picLocks noChangeAspect="1"/>
          </p:cNvPicPr>
          <p:nvPr/>
        </p:nvPicPr>
        <p:blipFill>
          <a:blip r:embed="rId3"/>
          <a:srcRect l="33299" r="2227"/>
          <a:stretch/>
        </p:blipFill>
        <p:spPr>
          <a:xfrm>
            <a:off x="7558461" y="978842"/>
            <a:ext cx="4341233" cy="4485837"/>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B735E-F773-815F-5301-61DD51B2B6B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CE9D81E-192E-33F2-B4F8-38E761CFA38B}"/>
              </a:ext>
            </a:extLst>
          </p:cNvPr>
          <p:cNvSpPr>
            <a:spLocks noGrp="1"/>
          </p:cNvSpPr>
          <p:nvPr>
            <p:ph type="body" sz="quarter" idx="18"/>
          </p:nvPr>
        </p:nvSpPr>
        <p:spPr>
          <a:xfrm>
            <a:off x="529757" y="1582750"/>
            <a:ext cx="11222532" cy="4343986"/>
          </a:xfrm>
        </p:spPr>
        <p:txBody>
          <a:bodyPr/>
          <a:lstStyle/>
          <a:p>
            <a:pPr marL="0" indent="0"/>
            <a:r>
              <a:rPr lang="en-US" dirty="0"/>
              <a:t>Als je alleen door de culinaire sector moet navigeren, biedt mentorschap talloze voordelen, zowel persoonlijk als professioneel. </a:t>
            </a:r>
          </a:p>
          <a:p>
            <a:pPr marL="0" indent="0"/>
            <a:r>
              <a:rPr lang="en-US" dirty="0"/>
              <a:t>Mentorschap kan een krachtig hulpmiddel zijn bij je inzetbaarheid, vooral in een sector die zo dynamisch is als de culinaire sector. </a:t>
            </a:r>
          </a:p>
          <a:p>
            <a:pPr marL="0" indent="0"/>
            <a:r>
              <a:rPr lang="en-US" dirty="0"/>
              <a:t>Door in contact te komen met ervaren migrantenvrouwen die je kunnen ondersteunen via mentoring, kun je waardevolle inzichten verwerven, nieuwe vaardigheden ontwikkelen en een ondersteunend netwerk opbouwen dat je zal helpen uitdagingen te overwinnen en je inzetbaarheidsdoelen te bereiken. </a:t>
            </a:r>
          </a:p>
          <a:p>
            <a:pPr marL="0" indent="0"/>
            <a:endParaRPr lang="en-US" dirty="0"/>
          </a:p>
          <a:p>
            <a:pPr marL="0" indent="0"/>
            <a:endParaRPr lang="en-US" dirty="0"/>
          </a:p>
        </p:txBody>
      </p:sp>
      <p:sp>
        <p:nvSpPr>
          <p:cNvPr id="2" name="Text Placeholder 1">
            <a:extLst>
              <a:ext uri="{FF2B5EF4-FFF2-40B4-BE49-F238E27FC236}">
                <a16:creationId xmlns:a16="http://schemas.microsoft.com/office/drawing/2014/main" id="{0C0F3892-8E5C-19C2-9109-CB067AA6A5A5}"/>
              </a:ext>
            </a:extLst>
          </p:cNvPr>
          <p:cNvSpPr>
            <a:spLocks noGrp="1"/>
          </p:cNvSpPr>
          <p:nvPr>
            <p:ph type="body" sz="quarter" idx="16"/>
          </p:nvPr>
        </p:nvSpPr>
        <p:spPr/>
        <p:txBody>
          <a:bodyPr>
            <a:noAutofit/>
          </a:bodyPr>
          <a:lstStyle/>
          <a:p>
            <a:r>
              <a:rPr lang="en-US" sz="2800" dirty="0"/>
              <a:t>De voordelen van mentorschap voor vrouwen in de culinaire sector</a:t>
            </a:r>
          </a:p>
        </p:txBody>
      </p:sp>
      <p:sp>
        <p:nvSpPr>
          <p:cNvPr id="4" name="Rectangle 3">
            <a:extLst>
              <a:ext uri="{FF2B5EF4-FFF2-40B4-BE49-F238E27FC236}">
                <a16:creationId xmlns:a16="http://schemas.microsoft.com/office/drawing/2014/main" id="{4FE4ADCA-16C4-D2BF-C4E8-A9C7520F686F}"/>
              </a:ext>
            </a:extLst>
          </p:cNvPr>
          <p:cNvSpPr/>
          <p:nvPr/>
        </p:nvSpPr>
        <p:spPr>
          <a:xfrm>
            <a:off x="408953" y="1340326"/>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Tree>
    <p:extLst>
      <p:ext uri="{BB962C8B-B14F-4D97-AF65-F5344CB8AC3E}">
        <p14:creationId xmlns:p14="http://schemas.microsoft.com/office/powerpoint/2010/main" val="3595356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BAC1E-05FE-05E6-F55F-40C75F12B11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B446174-A913-94C9-5CCA-F2847DA98C18}"/>
              </a:ext>
            </a:extLst>
          </p:cNvPr>
          <p:cNvSpPr>
            <a:spLocks noGrp="1"/>
          </p:cNvSpPr>
          <p:nvPr>
            <p:ph type="body" sz="quarter" idx="20"/>
          </p:nvPr>
        </p:nvSpPr>
        <p:spPr>
          <a:xfrm>
            <a:off x="6096000" y="906580"/>
            <a:ext cx="5132263" cy="4214986"/>
          </a:xfrm>
        </p:spPr>
        <p:txBody>
          <a:bodyPr/>
          <a:lstStyle/>
          <a:p>
            <a:endParaRPr lang="en-US" dirty="0"/>
          </a:p>
          <a:p>
            <a:r>
              <a:rPr lang="en-US" dirty="0"/>
              <a:t>Een mentor geeft je begeleiding en advies van iemand die in jouw schoenen heeft gestaan. Ze kunnen praktische tips geven en hun ervaringen met je delen om je te helpen je een weg te banen door de complexiteit van de culinaire sector als migrantenvrouw.</a:t>
            </a:r>
          </a:p>
          <a:p>
            <a:endParaRPr lang="en-US" dirty="0"/>
          </a:p>
          <a:p>
            <a:endParaRPr lang="en-US" dirty="0"/>
          </a:p>
        </p:txBody>
      </p:sp>
      <p:sp>
        <p:nvSpPr>
          <p:cNvPr id="6" name="Text Placeholder 5">
            <a:extLst>
              <a:ext uri="{FF2B5EF4-FFF2-40B4-BE49-F238E27FC236}">
                <a16:creationId xmlns:a16="http://schemas.microsoft.com/office/drawing/2014/main" id="{20808E82-9A49-E81A-42E7-418B05A7D46C}"/>
              </a:ext>
            </a:extLst>
          </p:cNvPr>
          <p:cNvSpPr>
            <a:spLocks noGrp="1"/>
          </p:cNvSpPr>
          <p:nvPr>
            <p:ph type="body" sz="quarter" idx="23"/>
          </p:nvPr>
        </p:nvSpPr>
        <p:spPr>
          <a:xfrm>
            <a:off x="304789" y="642281"/>
            <a:ext cx="3721396" cy="6046754"/>
          </a:xfrm>
        </p:spPr>
        <p:txBody>
          <a:bodyPr/>
          <a:lstStyle/>
          <a:p>
            <a:r>
              <a:rPr lang="en-US" b="1" dirty="0"/>
              <a:t>Voordelen van mentorschap</a:t>
            </a:r>
          </a:p>
          <a:p>
            <a:endParaRPr lang="en-US" dirty="0"/>
          </a:p>
          <a:p>
            <a:endParaRPr lang="en-US" dirty="0"/>
          </a:p>
          <a:p>
            <a:endParaRPr lang="en-US" dirty="0"/>
          </a:p>
          <a:p>
            <a:endParaRPr lang="en-US" dirty="0"/>
          </a:p>
          <a:p>
            <a:endParaRPr lang="en-US" dirty="0"/>
          </a:p>
          <a:p>
            <a:endParaRPr lang="en-US" dirty="0"/>
          </a:p>
          <a:p>
            <a:pPr algn="ctr"/>
            <a:r>
              <a:rPr lang="en-US" dirty="0"/>
              <a:t>Begeleiding en advies</a:t>
            </a:r>
          </a:p>
        </p:txBody>
      </p:sp>
      <p:sp>
        <p:nvSpPr>
          <p:cNvPr id="7" name="Text Placeholder 6">
            <a:extLst>
              <a:ext uri="{FF2B5EF4-FFF2-40B4-BE49-F238E27FC236}">
                <a16:creationId xmlns:a16="http://schemas.microsoft.com/office/drawing/2014/main" id="{C539DF92-AE0D-71A4-6657-DD1BC8E6EFC3}"/>
              </a:ext>
            </a:extLst>
          </p:cNvPr>
          <p:cNvSpPr>
            <a:spLocks noGrp="1"/>
          </p:cNvSpPr>
          <p:nvPr>
            <p:ph type="body" sz="quarter" idx="24"/>
          </p:nvPr>
        </p:nvSpPr>
        <p:spPr/>
        <p:txBody>
          <a:bodyPr/>
          <a:lstStyle/>
          <a:p>
            <a:r>
              <a:rPr lang="en-US" dirty="0"/>
              <a:t>01</a:t>
            </a:r>
          </a:p>
        </p:txBody>
      </p:sp>
      <p:pic>
        <p:nvPicPr>
          <p:cNvPr id="3" name="Picture Placeholder 5">
            <a:extLst>
              <a:ext uri="{FF2B5EF4-FFF2-40B4-BE49-F238E27FC236}">
                <a16:creationId xmlns:a16="http://schemas.microsoft.com/office/drawing/2014/main" id="{33CA8D84-D647-8166-8765-3A2F6BEC8C86}"/>
              </a:ext>
            </a:extLst>
          </p:cNvPr>
          <p:cNvPicPr>
            <a:picLocks noChangeAspect="1"/>
          </p:cNvPicPr>
          <p:nvPr/>
        </p:nvPicPr>
        <p:blipFill>
          <a:blip r:embed="rId2"/>
          <a:srcRect l="33299" r="2227"/>
          <a:stretch/>
        </p:blipFill>
        <p:spPr>
          <a:xfrm>
            <a:off x="544203" y="1763738"/>
            <a:ext cx="3481982" cy="359796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2432462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F9E35-87FF-2B47-C524-F9E5D10BE34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9415370-0868-1F92-9530-7D692AA5AAE9}"/>
              </a:ext>
            </a:extLst>
          </p:cNvPr>
          <p:cNvSpPr>
            <a:spLocks noGrp="1"/>
          </p:cNvSpPr>
          <p:nvPr>
            <p:ph type="body" sz="quarter" idx="20"/>
          </p:nvPr>
        </p:nvSpPr>
        <p:spPr>
          <a:xfrm>
            <a:off x="6096000" y="906580"/>
            <a:ext cx="5132263" cy="4214986"/>
          </a:xfrm>
        </p:spPr>
        <p:txBody>
          <a:bodyPr/>
          <a:lstStyle/>
          <a:p>
            <a:r>
              <a:rPr lang="en-US" dirty="0"/>
              <a:t>Kansen om nieuwe vaardigheden te ontwikkelen en bestaande vaardigheden te verbeteren zijn er in overvloed wanneer je met een mentor werkt. </a:t>
            </a:r>
          </a:p>
          <a:p>
            <a:r>
              <a:rPr lang="en-US" dirty="0"/>
              <a:t>Ze kunnen je kennis laten maken met nieuwe technieken, recepten en culinaire trends, zodat je voorop kunt blijven lopen in je vakgebied.</a:t>
            </a:r>
          </a:p>
          <a:p>
            <a:endParaRPr lang="en-US" dirty="0"/>
          </a:p>
          <a:p>
            <a:endParaRPr lang="en-US" dirty="0"/>
          </a:p>
        </p:txBody>
      </p:sp>
      <p:sp>
        <p:nvSpPr>
          <p:cNvPr id="6" name="Text Placeholder 5">
            <a:extLst>
              <a:ext uri="{FF2B5EF4-FFF2-40B4-BE49-F238E27FC236}">
                <a16:creationId xmlns:a16="http://schemas.microsoft.com/office/drawing/2014/main" id="{6B57B241-9331-7009-A7F0-67C2BC786B47}"/>
              </a:ext>
            </a:extLst>
          </p:cNvPr>
          <p:cNvSpPr>
            <a:spLocks noGrp="1"/>
          </p:cNvSpPr>
          <p:nvPr>
            <p:ph type="body" sz="quarter" idx="23"/>
          </p:nvPr>
        </p:nvSpPr>
        <p:spPr>
          <a:xfrm>
            <a:off x="304789" y="642281"/>
            <a:ext cx="3721396" cy="5897667"/>
          </a:xfrm>
        </p:spPr>
        <p:txBody>
          <a:bodyPr/>
          <a:lstStyle/>
          <a:p>
            <a:r>
              <a:rPr lang="en-US" b="1" dirty="0"/>
              <a:t>Voordelen van mentorschap</a:t>
            </a:r>
          </a:p>
          <a:p>
            <a:endParaRPr lang="en-US" dirty="0"/>
          </a:p>
          <a:p>
            <a:endParaRPr lang="en-US" dirty="0"/>
          </a:p>
          <a:p>
            <a:endParaRPr lang="en-US" dirty="0"/>
          </a:p>
          <a:p>
            <a:endParaRPr lang="en-US" dirty="0"/>
          </a:p>
          <a:p>
            <a:endParaRPr lang="en-US" dirty="0"/>
          </a:p>
          <a:p>
            <a:endParaRPr lang="en-US" dirty="0"/>
          </a:p>
          <a:p>
            <a:pPr algn="ctr"/>
            <a:r>
              <a:rPr lang="en-US" dirty="0"/>
              <a:t>Ontwikkeling van vaardigheden</a:t>
            </a:r>
          </a:p>
        </p:txBody>
      </p:sp>
      <p:sp>
        <p:nvSpPr>
          <p:cNvPr id="7" name="Text Placeholder 6">
            <a:extLst>
              <a:ext uri="{FF2B5EF4-FFF2-40B4-BE49-F238E27FC236}">
                <a16:creationId xmlns:a16="http://schemas.microsoft.com/office/drawing/2014/main" id="{E0057C60-E0FB-B461-030E-BDFCCF9BE154}"/>
              </a:ext>
            </a:extLst>
          </p:cNvPr>
          <p:cNvSpPr>
            <a:spLocks noGrp="1"/>
          </p:cNvSpPr>
          <p:nvPr>
            <p:ph type="body" sz="quarter" idx="24"/>
          </p:nvPr>
        </p:nvSpPr>
        <p:spPr/>
        <p:txBody>
          <a:bodyPr/>
          <a:lstStyle/>
          <a:p>
            <a:r>
              <a:rPr lang="en-US" dirty="0"/>
              <a:t>02</a:t>
            </a:r>
          </a:p>
        </p:txBody>
      </p:sp>
      <p:pic>
        <p:nvPicPr>
          <p:cNvPr id="2" name="Picture Placeholder 5">
            <a:extLst>
              <a:ext uri="{FF2B5EF4-FFF2-40B4-BE49-F238E27FC236}">
                <a16:creationId xmlns:a16="http://schemas.microsoft.com/office/drawing/2014/main" id="{3392EA79-C19A-5352-32A9-E756B002CCAF}"/>
              </a:ext>
            </a:extLst>
          </p:cNvPr>
          <p:cNvPicPr>
            <a:picLocks noChangeAspect="1"/>
          </p:cNvPicPr>
          <p:nvPr/>
        </p:nvPicPr>
        <p:blipFill>
          <a:blip r:embed="rId2">
            <a:extLst>
              <a:ext uri="{837473B0-CC2E-450A-ABE3-18F120FF3D39}">
                <a1611:picAttrSrcUrl xmlns:a1611="http://schemas.microsoft.com/office/drawing/2016/11/main" r:id="rId3"/>
              </a:ext>
            </a:extLst>
          </a:blip>
          <a:srcRect l="17750" r="17750"/>
          <a:stretch/>
        </p:blipFill>
        <p:spPr>
          <a:xfrm>
            <a:off x="544203" y="1763738"/>
            <a:ext cx="3481982" cy="359796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1889651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80A91-A4E9-2D9F-6EA2-58DBC97E810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13AE27B-5009-D9F7-B48C-1D9DFDD5A2F5}"/>
              </a:ext>
            </a:extLst>
          </p:cNvPr>
          <p:cNvSpPr>
            <a:spLocks noGrp="1"/>
          </p:cNvSpPr>
          <p:nvPr>
            <p:ph type="body" sz="quarter" idx="20"/>
          </p:nvPr>
        </p:nvSpPr>
        <p:spPr>
          <a:xfrm>
            <a:off x="6096000" y="906580"/>
            <a:ext cx="5132263" cy="4214986"/>
          </a:xfrm>
        </p:spPr>
        <p:txBody>
          <a:bodyPr/>
          <a:lstStyle/>
          <a:p>
            <a:r>
              <a:rPr lang="en-GB" dirty="0"/>
              <a:t>Je mentor kan je introduceren bij veel belangrijke mensen in de sector, zoals leveranciers, chef-koks, levensmiddelenbedrijven en restauranteigenaren. Dit is geweldig voor het maken van connecties en het vinden van vacatures, vooral als je nieuw bent in de regio</a:t>
            </a:r>
            <a:r>
              <a:rPr lang="en-US" dirty="0"/>
              <a:t>. </a:t>
            </a:r>
          </a:p>
          <a:p>
            <a:r>
              <a:rPr lang="en-US" dirty="0"/>
              <a:t>Je mentor kan je introduceren bij contacten in de sector en deuren openen die anders gesloten zouden blijven.</a:t>
            </a:r>
          </a:p>
          <a:p>
            <a:endParaRPr lang="en-US" dirty="0"/>
          </a:p>
          <a:p>
            <a:endParaRPr lang="en-US" dirty="0"/>
          </a:p>
        </p:txBody>
      </p:sp>
      <p:sp>
        <p:nvSpPr>
          <p:cNvPr id="6" name="Text Placeholder 5">
            <a:extLst>
              <a:ext uri="{FF2B5EF4-FFF2-40B4-BE49-F238E27FC236}">
                <a16:creationId xmlns:a16="http://schemas.microsoft.com/office/drawing/2014/main" id="{5A2FBDC9-CA95-2B01-DF2B-BD07B211A932}"/>
              </a:ext>
            </a:extLst>
          </p:cNvPr>
          <p:cNvSpPr>
            <a:spLocks noGrp="1"/>
          </p:cNvSpPr>
          <p:nvPr>
            <p:ph type="body" sz="quarter" idx="23"/>
          </p:nvPr>
        </p:nvSpPr>
        <p:spPr>
          <a:xfrm>
            <a:off x="304789" y="642281"/>
            <a:ext cx="3721396" cy="6056693"/>
          </a:xfrm>
        </p:spPr>
        <p:txBody>
          <a:bodyPr/>
          <a:lstStyle/>
          <a:p>
            <a:r>
              <a:rPr lang="en-US" b="1" dirty="0"/>
              <a:t>Voordelen van mentorschap</a:t>
            </a:r>
          </a:p>
          <a:p>
            <a:endParaRPr lang="en-US" dirty="0"/>
          </a:p>
          <a:p>
            <a:endParaRPr lang="en-US" dirty="0"/>
          </a:p>
          <a:p>
            <a:endParaRPr lang="en-US" dirty="0"/>
          </a:p>
          <a:p>
            <a:endParaRPr lang="en-US" dirty="0"/>
          </a:p>
          <a:p>
            <a:endParaRPr lang="en-US" dirty="0"/>
          </a:p>
          <a:p>
            <a:endParaRPr lang="en-US" dirty="0"/>
          </a:p>
          <a:p>
            <a:pPr algn="ctr"/>
            <a:r>
              <a:rPr lang="en-US" dirty="0"/>
              <a:t>Netwerkmogelijkheden</a:t>
            </a:r>
          </a:p>
        </p:txBody>
      </p:sp>
      <p:sp>
        <p:nvSpPr>
          <p:cNvPr id="7" name="Text Placeholder 6">
            <a:extLst>
              <a:ext uri="{FF2B5EF4-FFF2-40B4-BE49-F238E27FC236}">
                <a16:creationId xmlns:a16="http://schemas.microsoft.com/office/drawing/2014/main" id="{220EB5ED-99D7-D311-FF3D-8B9BFE229896}"/>
              </a:ext>
            </a:extLst>
          </p:cNvPr>
          <p:cNvSpPr>
            <a:spLocks noGrp="1"/>
          </p:cNvSpPr>
          <p:nvPr>
            <p:ph type="body" sz="quarter" idx="24"/>
          </p:nvPr>
        </p:nvSpPr>
        <p:spPr/>
        <p:txBody>
          <a:bodyPr/>
          <a:lstStyle/>
          <a:p>
            <a:r>
              <a:rPr lang="en-US" dirty="0"/>
              <a:t>03</a:t>
            </a:r>
          </a:p>
        </p:txBody>
      </p:sp>
      <p:pic>
        <p:nvPicPr>
          <p:cNvPr id="2" name="Picture Placeholder 5">
            <a:extLst>
              <a:ext uri="{FF2B5EF4-FFF2-40B4-BE49-F238E27FC236}">
                <a16:creationId xmlns:a16="http://schemas.microsoft.com/office/drawing/2014/main" id="{D3C9B4C9-02D9-8CC9-DE9C-AFFB2C759489}"/>
              </a:ext>
            </a:extLst>
          </p:cNvPr>
          <p:cNvPicPr>
            <a:picLocks noChangeAspect="1"/>
          </p:cNvPicPr>
          <p:nvPr/>
        </p:nvPicPr>
        <p:blipFill>
          <a:blip r:embed="rId2"/>
          <a:srcRect l="33299" r="2227"/>
          <a:stretch/>
        </p:blipFill>
        <p:spPr>
          <a:xfrm>
            <a:off x="544203" y="1763738"/>
            <a:ext cx="3481982" cy="359796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327800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A2F73-5AA5-0EFE-B1B2-05AFE49BC06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82A98F3-1E9F-3E04-9F89-3AED5475229A}"/>
              </a:ext>
            </a:extLst>
          </p:cNvPr>
          <p:cNvSpPr>
            <a:spLocks noGrp="1"/>
          </p:cNvSpPr>
          <p:nvPr>
            <p:ph type="body" sz="quarter" idx="20"/>
          </p:nvPr>
        </p:nvSpPr>
        <p:spPr>
          <a:xfrm>
            <a:off x="6096000" y="906580"/>
            <a:ext cx="5132263" cy="4214986"/>
          </a:xfrm>
        </p:spPr>
        <p:txBody>
          <a:bodyPr/>
          <a:lstStyle/>
          <a:p>
            <a:r>
              <a:rPr lang="en-US" dirty="0"/>
              <a:t>Een vrouwelijke mentor kan je zelfvertrouwen en motivatie om je doelen na te streven een boost geven. </a:t>
            </a:r>
          </a:p>
          <a:p>
            <a:endParaRPr lang="en-US" dirty="0"/>
          </a:p>
          <a:p>
            <a:r>
              <a:rPr lang="en-US" dirty="0"/>
              <a:t>Weten dat je iemand hebt die je steunt, kan je de moed geven om nieuwe uitdagingen aan te gaan en te streven naar uitmuntendheid.</a:t>
            </a:r>
          </a:p>
          <a:p>
            <a:endParaRPr lang="en-US" dirty="0"/>
          </a:p>
          <a:p>
            <a:r>
              <a:rPr lang="en-GB" dirty="0"/>
              <a:t>Deze boost kan ervoor zorgen dat je je comfortabeler en assertiever voelt op het werk, wat leidt tot een meer lonende carrière.</a:t>
            </a:r>
            <a:endParaRPr lang="en-US" dirty="0"/>
          </a:p>
        </p:txBody>
      </p:sp>
      <p:sp>
        <p:nvSpPr>
          <p:cNvPr id="6" name="Text Placeholder 5">
            <a:extLst>
              <a:ext uri="{FF2B5EF4-FFF2-40B4-BE49-F238E27FC236}">
                <a16:creationId xmlns:a16="http://schemas.microsoft.com/office/drawing/2014/main" id="{A8E144F5-458A-1565-9151-3F77776FFCA1}"/>
              </a:ext>
            </a:extLst>
          </p:cNvPr>
          <p:cNvSpPr>
            <a:spLocks noGrp="1"/>
          </p:cNvSpPr>
          <p:nvPr>
            <p:ph type="body" sz="quarter" idx="23"/>
          </p:nvPr>
        </p:nvSpPr>
        <p:spPr>
          <a:xfrm>
            <a:off x="304789" y="642281"/>
            <a:ext cx="3721396" cy="5573437"/>
          </a:xfrm>
        </p:spPr>
        <p:txBody>
          <a:bodyPr/>
          <a:lstStyle/>
          <a:p>
            <a:r>
              <a:rPr lang="en-US" b="1" dirty="0"/>
              <a:t>Voordelen van mentorschap</a:t>
            </a:r>
          </a:p>
          <a:p>
            <a:endParaRPr lang="en-US" dirty="0"/>
          </a:p>
          <a:p>
            <a:endParaRPr lang="en-US" dirty="0"/>
          </a:p>
          <a:p>
            <a:endParaRPr lang="en-US" dirty="0"/>
          </a:p>
          <a:p>
            <a:endParaRPr lang="en-US" dirty="0"/>
          </a:p>
          <a:p>
            <a:endParaRPr lang="en-US" dirty="0"/>
          </a:p>
          <a:p>
            <a:endParaRPr lang="en-US" dirty="0"/>
          </a:p>
          <a:p>
            <a:pPr algn="ctr"/>
            <a:r>
              <a:rPr lang="en-US" dirty="0"/>
              <a:t>Vertrouwen</a:t>
            </a:r>
          </a:p>
        </p:txBody>
      </p:sp>
      <p:sp>
        <p:nvSpPr>
          <p:cNvPr id="7" name="Text Placeholder 6">
            <a:extLst>
              <a:ext uri="{FF2B5EF4-FFF2-40B4-BE49-F238E27FC236}">
                <a16:creationId xmlns:a16="http://schemas.microsoft.com/office/drawing/2014/main" id="{2379A84F-D395-F6F9-14B1-651E32D9103E}"/>
              </a:ext>
            </a:extLst>
          </p:cNvPr>
          <p:cNvSpPr>
            <a:spLocks noGrp="1"/>
          </p:cNvSpPr>
          <p:nvPr>
            <p:ph type="body" sz="quarter" idx="24"/>
          </p:nvPr>
        </p:nvSpPr>
        <p:spPr/>
        <p:txBody>
          <a:bodyPr/>
          <a:lstStyle/>
          <a:p>
            <a:r>
              <a:rPr lang="en-US" dirty="0"/>
              <a:t>04</a:t>
            </a:r>
          </a:p>
        </p:txBody>
      </p:sp>
      <p:pic>
        <p:nvPicPr>
          <p:cNvPr id="2" name="Picture Placeholder 5">
            <a:extLst>
              <a:ext uri="{FF2B5EF4-FFF2-40B4-BE49-F238E27FC236}">
                <a16:creationId xmlns:a16="http://schemas.microsoft.com/office/drawing/2014/main" id="{74316D63-FE42-6C94-4A57-93E8106B3D5B}"/>
              </a:ext>
            </a:extLst>
          </p:cNvPr>
          <p:cNvPicPr>
            <a:picLocks noChangeAspect="1"/>
          </p:cNvPicPr>
          <p:nvPr/>
        </p:nvPicPr>
        <p:blipFill>
          <a:blip r:embed="rId2"/>
          <a:srcRect l="33299" r="2227"/>
          <a:stretch/>
        </p:blipFill>
        <p:spPr>
          <a:xfrm>
            <a:off x="544203" y="1763738"/>
            <a:ext cx="3481982" cy="359796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468358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1768C-8431-9C25-1E73-C31415D67B4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FDB69C6-3738-49E0-A990-E221FDBD7CF1}"/>
              </a:ext>
            </a:extLst>
          </p:cNvPr>
          <p:cNvSpPr>
            <a:spLocks noGrp="1"/>
          </p:cNvSpPr>
          <p:nvPr>
            <p:ph type="body" sz="quarter" idx="20"/>
          </p:nvPr>
        </p:nvSpPr>
        <p:spPr>
          <a:xfrm>
            <a:off x="6096000" y="906580"/>
            <a:ext cx="5132263" cy="4214986"/>
          </a:xfrm>
        </p:spPr>
        <p:txBody>
          <a:bodyPr/>
          <a:lstStyle/>
          <a:p>
            <a:r>
              <a:rPr lang="en-US" dirty="0"/>
              <a:t>Een mentor kan je helpen om je doelen op het gebied van werk en vooruitgang duidelijk te definiëren. </a:t>
            </a:r>
          </a:p>
          <a:p>
            <a:endParaRPr lang="en-US" dirty="0"/>
          </a:p>
          <a:p>
            <a:r>
              <a:rPr lang="en-US" dirty="0"/>
              <a:t>Ze kunnen inzicht geven in mogelijke carrièrepaden en je helpen de stappen te identificeren die nodig zijn om je ambities te verwezenlijken.</a:t>
            </a:r>
          </a:p>
          <a:p>
            <a:endParaRPr lang="en-US" dirty="0"/>
          </a:p>
          <a:p>
            <a:r>
              <a:rPr lang="en-US" dirty="0"/>
              <a:t>Door je te helpen haalbare doelen te stellen, moedigt de mentor je aan om op koers te blijven, zodat je blijft groeien en ontwikkelen in je carrière.</a:t>
            </a:r>
          </a:p>
          <a:p>
            <a:endParaRPr lang="en-US" dirty="0"/>
          </a:p>
        </p:txBody>
      </p:sp>
      <p:sp>
        <p:nvSpPr>
          <p:cNvPr id="6" name="Text Placeholder 5">
            <a:extLst>
              <a:ext uri="{FF2B5EF4-FFF2-40B4-BE49-F238E27FC236}">
                <a16:creationId xmlns:a16="http://schemas.microsoft.com/office/drawing/2014/main" id="{917C2382-FCF9-2983-A50B-708FC4305881}"/>
              </a:ext>
            </a:extLst>
          </p:cNvPr>
          <p:cNvSpPr>
            <a:spLocks noGrp="1"/>
          </p:cNvSpPr>
          <p:nvPr>
            <p:ph type="body" sz="quarter" idx="23"/>
          </p:nvPr>
        </p:nvSpPr>
        <p:spPr>
          <a:xfrm>
            <a:off x="304789" y="642281"/>
            <a:ext cx="3721396" cy="5947362"/>
          </a:xfrm>
        </p:spPr>
        <p:txBody>
          <a:bodyPr/>
          <a:lstStyle/>
          <a:p>
            <a:r>
              <a:rPr lang="en-US" b="1" dirty="0"/>
              <a:t>Voordelen van mentorschap</a:t>
            </a:r>
          </a:p>
          <a:p>
            <a:endParaRPr lang="en-US" dirty="0"/>
          </a:p>
          <a:p>
            <a:endParaRPr lang="en-US" dirty="0"/>
          </a:p>
          <a:p>
            <a:endParaRPr lang="en-US" dirty="0"/>
          </a:p>
          <a:p>
            <a:endParaRPr lang="en-US" dirty="0"/>
          </a:p>
          <a:p>
            <a:endParaRPr lang="en-US" dirty="0"/>
          </a:p>
          <a:p>
            <a:endParaRPr lang="en-US" dirty="0"/>
          </a:p>
          <a:p>
            <a:pPr algn="ctr"/>
            <a:r>
              <a:rPr lang="en-US" dirty="0"/>
              <a:t>Carrièredoelen en -planning</a:t>
            </a:r>
          </a:p>
        </p:txBody>
      </p:sp>
      <p:sp>
        <p:nvSpPr>
          <p:cNvPr id="7" name="Text Placeholder 6">
            <a:extLst>
              <a:ext uri="{FF2B5EF4-FFF2-40B4-BE49-F238E27FC236}">
                <a16:creationId xmlns:a16="http://schemas.microsoft.com/office/drawing/2014/main" id="{114C499D-A275-1DDF-7F3F-D69BDF85AC3C}"/>
              </a:ext>
            </a:extLst>
          </p:cNvPr>
          <p:cNvSpPr>
            <a:spLocks noGrp="1"/>
          </p:cNvSpPr>
          <p:nvPr>
            <p:ph type="body" sz="quarter" idx="24"/>
          </p:nvPr>
        </p:nvSpPr>
        <p:spPr/>
        <p:txBody>
          <a:bodyPr/>
          <a:lstStyle/>
          <a:p>
            <a:r>
              <a:rPr lang="en-US" dirty="0"/>
              <a:t>05</a:t>
            </a:r>
          </a:p>
        </p:txBody>
      </p:sp>
      <p:pic>
        <p:nvPicPr>
          <p:cNvPr id="2" name="Picture Placeholder 5">
            <a:extLst>
              <a:ext uri="{FF2B5EF4-FFF2-40B4-BE49-F238E27FC236}">
                <a16:creationId xmlns:a16="http://schemas.microsoft.com/office/drawing/2014/main" id="{F665A53D-D412-1480-0F17-A5042918BD76}"/>
              </a:ext>
            </a:extLst>
          </p:cNvPr>
          <p:cNvPicPr>
            <a:picLocks noChangeAspect="1"/>
          </p:cNvPicPr>
          <p:nvPr/>
        </p:nvPicPr>
        <p:blipFill>
          <a:blip r:embed="rId2"/>
          <a:srcRect l="33299" r="2227"/>
          <a:stretch/>
        </p:blipFill>
        <p:spPr>
          <a:xfrm>
            <a:off x="544203" y="1763738"/>
            <a:ext cx="3481982" cy="359796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2729748686"/>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1122</Words>
  <Application>Microsoft Office PowerPoint</Application>
  <PresentationFormat>Widescreen</PresentationFormat>
  <Paragraphs>178</Paragraphs>
  <Slides>19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Montserrat</vt:lpstr>
      <vt:lpstr>Montserrat Light</vt:lpstr>
      <vt:lpstr>TT Hoves</vt:lpstr>
      <vt:lpstr>TT Rounds Condensed</vt:lpstr>
      <vt:lpstr>TT Rounds Condensed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docId:DFEC83F8BCAFC65CB08CDBC4959754CF</cp:keywords>
  <cp:lastModifiedBy>Yasmin Akhtar</cp:lastModifiedBy>
  <cp:revision>283</cp:revision>
  <dcterms:created xsi:type="dcterms:W3CDTF">2020-10-14T13:32:04Z</dcterms:created>
  <dcterms:modified xsi:type="dcterms:W3CDTF">2024-12-29T20:37:20Z</dcterms:modified>
</cp:coreProperties>
</file>