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sldIdLst>
    <p:sldId id="4375" r:id="rId2"/>
    <p:sldId id="257" r:id="rId3"/>
    <p:sldId id="258" r:id="rId4"/>
    <p:sldId id="4381" r:id="rId5"/>
    <p:sldId id="4317" r:id="rId6"/>
    <p:sldId id="4376" r:id="rId7"/>
    <p:sldId id="4377" r:id="rId8"/>
    <p:sldId id="4380" r:id="rId9"/>
    <p:sldId id="4378" r:id="rId10"/>
    <p:sldId id="4379" r:id="rId11"/>
    <p:sldId id="4322" r:id="rId12"/>
    <p:sldId id="4326" r:id="rId13"/>
    <p:sldId id="4389" r:id="rId14"/>
    <p:sldId id="4312" r:id="rId15"/>
    <p:sldId id="4386" r:id="rId16"/>
    <p:sldId id="4329" r:id="rId17"/>
    <p:sldId id="4387" r:id="rId18"/>
    <p:sldId id="4330" r:id="rId19"/>
    <p:sldId id="4331" r:id="rId20"/>
    <p:sldId id="4332" r:id="rId21"/>
    <p:sldId id="4388" r:id="rId22"/>
    <p:sldId id="4382" r:id="rId23"/>
    <p:sldId id="4333" r:id="rId24"/>
    <p:sldId id="4334" r:id="rId25"/>
    <p:sldId id="4335" r:id="rId26"/>
    <p:sldId id="4385" r:id="rId27"/>
    <p:sldId id="4337" r:id="rId28"/>
    <p:sldId id="4338" r:id="rId29"/>
    <p:sldId id="4339" r:id="rId30"/>
    <p:sldId id="4340" r:id="rId31"/>
    <p:sldId id="4341" r:id="rId32"/>
    <p:sldId id="4342" r:id="rId33"/>
    <p:sldId id="4383" r:id="rId34"/>
    <p:sldId id="4336" r:id="rId35"/>
    <p:sldId id="4343" r:id="rId36"/>
    <p:sldId id="4344" r:id="rId37"/>
    <p:sldId id="4345" r:id="rId38"/>
    <p:sldId id="4384" r:id="rId39"/>
    <p:sldId id="4346" r:id="rId40"/>
    <p:sldId id="4347" r:id="rId41"/>
    <p:sldId id="4348" r:id="rId42"/>
    <p:sldId id="4349" r:id="rId43"/>
    <p:sldId id="4350" r:id="rId44"/>
    <p:sldId id="4351" r:id="rId45"/>
    <p:sldId id="4352" r:id="rId46"/>
    <p:sldId id="4353" r:id="rId47"/>
    <p:sldId id="4354" r:id="rId48"/>
    <p:sldId id="4355" r:id="rId49"/>
    <p:sldId id="4319" r:id="rId50"/>
    <p:sldId id="4356" r:id="rId51"/>
    <p:sldId id="4357" r:id="rId52"/>
    <p:sldId id="4374" r:id="rId53"/>
    <p:sldId id="4320"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2B1B"/>
    <a:srgbClr val="E6C8C7"/>
    <a:srgbClr val="B6D1E1"/>
    <a:srgbClr val="84BFA4"/>
    <a:srgbClr val="C4DAE7"/>
    <a:srgbClr val="000000"/>
    <a:srgbClr val="94C7B0"/>
    <a:srgbClr val="EFDCDC"/>
    <a:srgbClr val="D3C48B"/>
    <a:srgbClr val="CCBB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10"/>
    <p:restoredTop sz="94663"/>
  </p:normalViewPr>
  <p:slideViewPr>
    <p:cSldViewPr snapToGrid="0" snapToObjects="1">
      <p:cViewPr varScale="1">
        <p:scale>
          <a:sx n="63" d="100"/>
          <a:sy n="63" d="100"/>
        </p:scale>
        <p:origin x="856" y="44"/>
      </p:cViewPr>
      <p:guideLst/>
    </p:cSldViewPr>
  </p:slideViewPr>
  <p:notesTextViewPr>
    <p:cViewPr>
      <p:scale>
        <a:sx n="1" d="1"/>
        <a:sy n="1" d="1"/>
      </p:scale>
      <p:origin x="0" y="0"/>
    </p:cViewPr>
  </p:notesTextViewPr>
  <p:sorterViewPr>
    <p:cViewPr>
      <p:scale>
        <a:sx n="57" d="100"/>
        <a:sy n="57"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E6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3 KITCHENS</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0" i="0" baseline="0" dirty="0">
              <a:solidFill>
                <a:schemeClr val="bg1"/>
              </a:solidFill>
              <a:latin typeface="+mn-lt"/>
              <a:ea typeface="Quattrocento Sans"/>
              <a:cs typeface="Calibri" panose="020F0502020204030204" pitchFamily="34" charset="0"/>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0" i="0" baseline="0" dirty="0">
              <a:solidFill>
                <a:schemeClr val="bg1"/>
              </a:solidFill>
              <a:latin typeface="+mn-lt"/>
              <a:ea typeface="Quattrocento Sans"/>
              <a:cs typeface="Calibri" panose="020F0502020204030204" pitchFamily="34" charset="0"/>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Calibri" panose="020F0502020204030204" pitchFamily="34" charset="0"/>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5845501"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3 Kitchens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0" i="0" baseline="0" dirty="0">
                <a:solidFill>
                  <a:schemeClr val="bg1"/>
                </a:solidFill>
                <a:latin typeface="+mn-lt"/>
                <a:ea typeface="Quattrocento Sans"/>
                <a:cs typeface="Calibri" panose="020F0502020204030204" pitchFamily="34" charset="0"/>
                <a:sym typeface="Quattrocento Sans"/>
              </a:rPr>
              <a:t>Calibri</a:t>
            </a: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 02">
    <p:spTree>
      <p:nvGrpSpPr>
        <p:cNvPr id="1" name=""/>
        <p:cNvGrpSpPr/>
        <p:nvPr/>
      </p:nvGrpSpPr>
      <p:grpSpPr>
        <a:xfrm>
          <a:off x="0" y="0"/>
          <a:ext cx="0" cy="0"/>
          <a:chOff x="0" y="0"/>
          <a:chExt cx="0" cy="0"/>
        </a:xfrm>
      </p:grpSpPr>
      <p:sp>
        <p:nvSpPr>
          <p:cNvPr id="5" name="Graphic 4">
            <a:extLst>
              <a:ext uri="{FF2B5EF4-FFF2-40B4-BE49-F238E27FC236}">
                <a16:creationId xmlns:a16="http://schemas.microsoft.com/office/drawing/2014/main" id="{5A19F619-2241-181B-2C53-259A2A32E5C0}"/>
              </a:ext>
            </a:extLst>
          </p:cNvPr>
          <p:cNvSpPr/>
          <p:nvPr userDrawn="1"/>
        </p:nvSpPr>
        <p:spPr>
          <a:xfrm rot="4220027">
            <a:off x="-542070" y="-4396039"/>
            <a:ext cx="10330971" cy="1065202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b="0" i="0" dirty="0">
              <a:latin typeface="Calibri" panose="020F0502020204030204" pitchFamily="34" charset="0"/>
            </a:endParaRPr>
          </a:p>
        </p:txBody>
      </p:sp>
      <p:sp>
        <p:nvSpPr>
          <p:cNvPr id="8" name="Text Placeholder 3">
            <a:extLst>
              <a:ext uri="{FF2B5EF4-FFF2-40B4-BE49-F238E27FC236}">
                <a16:creationId xmlns:a16="http://schemas.microsoft.com/office/drawing/2014/main" id="{3A6DA1EF-FEB4-70E9-9C2A-8179C214163B}"/>
              </a:ext>
            </a:extLst>
          </p:cNvPr>
          <p:cNvSpPr>
            <a:spLocks noGrp="1"/>
          </p:cNvSpPr>
          <p:nvPr>
            <p:ph type="body" sz="quarter" idx="14" hasCustomPrompt="1"/>
          </p:nvPr>
        </p:nvSpPr>
        <p:spPr>
          <a:xfrm>
            <a:off x="773520" y="616933"/>
            <a:ext cx="7176159" cy="3217862"/>
          </a:xfrm>
          <a:prstGeom prst="rect">
            <a:avLst/>
          </a:prstGeom>
          <a:effectLst>
            <a:glow rad="127000">
              <a:srgbClr val="414141"/>
            </a:glow>
          </a:effectLst>
        </p:spPr>
        <p:txBody>
          <a:bodyPr>
            <a:noAutofit/>
          </a:bodyPr>
          <a:lstStyle>
            <a:lvl1pPr marL="0" indent="0" algn="ctr">
              <a:buNone/>
              <a:defRPr sz="23000" b="0" i="0">
                <a:solidFill>
                  <a:srgbClr val="EFDCDC"/>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9" name="Text Placeholder 3">
            <a:extLst>
              <a:ext uri="{FF2B5EF4-FFF2-40B4-BE49-F238E27FC236}">
                <a16:creationId xmlns:a16="http://schemas.microsoft.com/office/drawing/2014/main" id="{9C9E2DD0-33A3-4E49-439B-D3406438DDF2}"/>
              </a:ext>
            </a:extLst>
          </p:cNvPr>
          <p:cNvSpPr>
            <a:spLocks noGrp="1"/>
          </p:cNvSpPr>
          <p:nvPr>
            <p:ph type="body" sz="quarter" idx="15" hasCustomPrompt="1"/>
          </p:nvPr>
        </p:nvSpPr>
        <p:spPr>
          <a:xfrm>
            <a:off x="814849" y="1859946"/>
            <a:ext cx="7176159" cy="3217862"/>
          </a:xfrm>
          <a:prstGeom prst="rect">
            <a:avLst/>
          </a:prstGeom>
        </p:spPr>
        <p:txBody>
          <a:bodyPr>
            <a:noAutofit/>
          </a:bodyPr>
          <a:lstStyle>
            <a:lvl1pPr marL="0" indent="0" algn="ctr">
              <a:buNone/>
              <a:defRPr sz="4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GB" dirty="0"/>
              <a:t>CHAPTER</a:t>
            </a:r>
            <a:endParaRPr lang="en-US" dirty="0"/>
          </a:p>
        </p:txBody>
      </p:sp>
      <p:sp>
        <p:nvSpPr>
          <p:cNvPr id="10" name="Rectangle 9">
            <a:extLst>
              <a:ext uri="{FF2B5EF4-FFF2-40B4-BE49-F238E27FC236}">
                <a16:creationId xmlns:a16="http://schemas.microsoft.com/office/drawing/2014/main" id="{30EC0D8F-8323-8170-6AB4-F4AEE9633756}"/>
              </a:ext>
            </a:extLst>
          </p:cNvPr>
          <p:cNvSpPr/>
          <p:nvPr userDrawn="1"/>
        </p:nvSpPr>
        <p:spPr>
          <a:xfrm>
            <a:off x="-2680462" y="-6101979"/>
            <a:ext cx="16148169" cy="61019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3" name="Rectangle 12">
            <a:extLst>
              <a:ext uri="{FF2B5EF4-FFF2-40B4-BE49-F238E27FC236}">
                <a16:creationId xmlns:a16="http://schemas.microsoft.com/office/drawing/2014/main" id="{95481A95-23C0-D4C9-2E8E-FD8508D72350}"/>
              </a:ext>
            </a:extLst>
          </p:cNvPr>
          <p:cNvSpPr/>
          <p:nvPr userDrawn="1"/>
        </p:nvSpPr>
        <p:spPr>
          <a:xfrm>
            <a:off x="-3671155" y="6857999"/>
            <a:ext cx="16148169" cy="219302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9" name="Rectangle 18">
            <a:extLst>
              <a:ext uri="{FF2B5EF4-FFF2-40B4-BE49-F238E27FC236}">
                <a16:creationId xmlns:a16="http://schemas.microsoft.com/office/drawing/2014/main" id="{6EF769B3-AD8A-E244-3DA9-B708B7CB0988}"/>
              </a:ext>
            </a:extLst>
          </p:cNvPr>
          <p:cNvSpPr/>
          <p:nvPr userDrawn="1"/>
        </p:nvSpPr>
        <p:spPr>
          <a:xfrm>
            <a:off x="-2987800" y="-807842"/>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Tree>
    <p:extLst>
      <p:ext uri="{BB962C8B-B14F-4D97-AF65-F5344CB8AC3E}">
        <p14:creationId xmlns:p14="http://schemas.microsoft.com/office/powerpoint/2010/main" val="3954732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03">
    <p:spTree>
      <p:nvGrpSpPr>
        <p:cNvPr id="1" name=""/>
        <p:cNvGrpSpPr/>
        <p:nvPr/>
      </p:nvGrpSpPr>
      <p:grpSpPr>
        <a:xfrm>
          <a:off x="0" y="0"/>
          <a:ext cx="0" cy="0"/>
          <a:chOff x="0" y="0"/>
          <a:chExt cx="0" cy="0"/>
        </a:xfrm>
      </p:grpSpPr>
      <p:sp>
        <p:nvSpPr>
          <p:cNvPr id="5" name="Graphic 4">
            <a:extLst>
              <a:ext uri="{FF2B5EF4-FFF2-40B4-BE49-F238E27FC236}">
                <a16:creationId xmlns:a16="http://schemas.microsoft.com/office/drawing/2014/main" id="{D87F71C3-8CBA-412D-2687-3D9C939B2173}"/>
              </a:ext>
            </a:extLst>
          </p:cNvPr>
          <p:cNvSpPr/>
          <p:nvPr userDrawn="1"/>
        </p:nvSpPr>
        <p:spPr>
          <a:xfrm rot="4220027">
            <a:off x="-542069" y="-4396039"/>
            <a:ext cx="10330971" cy="1065202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8" name="Text Placeholder 3">
            <a:extLst>
              <a:ext uri="{FF2B5EF4-FFF2-40B4-BE49-F238E27FC236}">
                <a16:creationId xmlns:a16="http://schemas.microsoft.com/office/drawing/2014/main" id="{C6FDFE6C-8987-873A-1DA5-654375061A9B}"/>
              </a:ext>
            </a:extLst>
          </p:cNvPr>
          <p:cNvSpPr>
            <a:spLocks noGrp="1"/>
          </p:cNvSpPr>
          <p:nvPr>
            <p:ph type="body" sz="quarter" idx="14" hasCustomPrompt="1"/>
          </p:nvPr>
        </p:nvSpPr>
        <p:spPr>
          <a:xfrm>
            <a:off x="773520" y="616933"/>
            <a:ext cx="7176159" cy="3217862"/>
          </a:xfrm>
          <a:prstGeom prst="rect">
            <a:avLst/>
          </a:prstGeom>
          <a:effectLst>
            <a:glow rad="127000">
              <a:srgbClr val="414141"/>
            </a:glow>
          </a:effectLst>
        </p:spPr>
        <p:txBody>
          <a:bodyPr>
            <a:noAutofit/>
          </a:bodyPr>
          <a:lstStyle>
            <a:lvl1pPr marL="0" indent="0" algn="ctr">
              <a:buNone/>
              <a:defRPr sz="23000" b="0" i="0">
                <a:solidFill>
                  <a:srgbClr val="94C7B0"/>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9" name="Text Placeholder 3">
            <a:extLst>
              <a:ext uri="{FF2B5EF4-FFF2-40B4-BE49-F238E27FC236}">
                <a16:creationId xmlns:a16="http://schemas.microsoft.com/office/drawing/2014/main" id="{7043EF7E-9A21-5267-AA8A-A7081A3EB56D}"/>
              </a:ext>
            </a:extLst>
          </p:cNvPr>
          <p:cNvSpPr>
            <a:spLocks noGrp="1"/>
          </p:cNvSpPr>
          <p:nvPr>
            <p:ph type="body" sz="quarter" idx="15" hasCustomPrompt="1"/>
          </p:nvPr>
        </p:nvSpPr>
        <p:spPr>
          <a:xfrm>
            <a:off x="814849" y="1859946"/>
            <a:ext cx="7176159" cy="3217862"/>
          </a:xfrm>
          <a:prstGeom prst="rect">
            <a:avLst/>
          </a:prstGeom>
        </p:spPr>
        <p:txBody>
          <a:bodyPr>
            <a:noAutofit/>
          </a:bodyPr>
          <a:lstStyle>
            <a:lvl1pPr marL="0" indent="0" algn="ctr">
              <a:buNone/>
              <a:defRPr sz="4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GB" dirty="0"/>
              <a:t>CHAPTER</a:t>
            </a:r>
            <a:endParaRPr lang="en-US" dirty="0"/>
          </a:p>
        </p:txBody>
      </p:sp>
      <p:sp>
        <p:nvSpPr>
          <p:cNvPr id="10" name="Rectangle 9">
            <a:extLst>
              <a:ext uri="{FF2B5EF4-FFF2-40B4-BE49-F238E27FC236}">
                <a16:creationId xmlns:a16="http://schemas.microsoft.com/office/drawing/2014/main" id="{1EFA5848-8E17-2029-8027-85113B00E0DE}"/>
              </a:ext>
            </a:extLst>
          </p:cNvPr>
          <p:cNvSpPr/>
          <p:nvPr userDrawn="1"/>
        </p:nvSpPr>
        <p:spPr>
          <a:xfrm>
            <a:off x="-2680462" y="-6101979"/>
            <a:ext cx="16148169" cy="61019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3" name="Rectangle 12">
            <a:extLst>
              <a:ext uri="{FF2B5EF4-FFF2-40B4-BE49-F238E27FC236}">
                <a16:creationId xmlns:a16="http://schemas.microsoft.com/office/drawing/2014/main" id="{61FF7DD9-7DD8-38C9-9EE7-F00FC189B4A3}"/>
              </a:ext>
            </a:extLst>
          </p:cNvPr>
          <p:cNvSpPr/>
          <p:nvPr userDrawn="1"/>
        </p:nvSpPr>
        <p:spPr>
          <a:xfrm>
            <a:off x="-3671155" y="6857999"/>
            <a:ext cx="16148169" cy="219302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9" name="Rectangle 18">
            <a:extLst>
              <a:ext uri="{FF2B5EF4-FFF2-40B4-BE49-F238E27FC236}">
                <a16:creationId xmlns:a16="http://schemas.microsoft.com/office/drawing/2014/main" id="{DB6C4589-E1D5-82C2-F76A-1D1CB7055010}"/>
              </a:ext>
            </a:extLst>
          </p:cNvPr>
          <p:cNvSpPr/>
          <p:nvPr userDrawn="1"/>
        </p:nvSpPr>
        <p:spPr>
          <a:xfrm>
            <a:off x="-2987800" y="-807842"/>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Tree>
    <p:extLst>
      <p:ext uri="{BB962C8B-B14F-4D97-AF65-F5344CB8AC3E}">
        <p14:creationId xmlns:p14="http://schemas.microsoft.com/office/powerpoint/2010/main" val="3089358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 Slide 01">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4777730" y="-25723"/>
            <a:ext cx="0" cy="6853558"/>
          </a:xfrm>
          <a:prstGeom prst="line">
            <a:avLst/>
          </a:prstGeom>
          <a:ln w="19050">
            <a:solidFill>
              <a:srgbClr val="84BFA4"/>
            </a:solidFill>
          </a:ln>
        </p:spPr>
        <p:style>
          <a:lnRef idx="1">
            <a:schemeClr val="accent1"/>
          </a:lnRef>
          <a:fillRef idx="0">
            <a:schemeClr val="accent1"/>
          </a:fillRef>
          <a:effectRef idx="0">
            <a:schemeClr val="accent1"/>
          </a:effectRef>
          <a:fontRef idx="minor">
            <a:schemeClr val="tx1"/>
          </a:fontRef>
        </p:style>
      </p:cxnSp>
      <p:sp>
        <p:nvSpPr>
          <p:cNvPr id="20" name="Graphic 4">
            <a:extLst>
              <a:ext uri="{FF2B5EF4-FFF2-40B4-BE49-F238E27FC236}">
                <a16:creationId xmlns:a16="http://schemas.microsoft.com/office/drawing/2014/main" id="{9DBC9B64-C04A-BE48-B625-3943BA3DCFBA}"/>
              </a:ext>
            </a:extLst>
          </p:cNvPr>
          <p:cNvSpPr/>
          <p:nvPr userDrawn="1"/>
        </p:nvSpPr>
        <p:spPr>
          <a:xfrm>
            <a:off x="4018118" y="414113"/>
            <a:ext cx="1786572" cy="1842093"/>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4214986"/>
          </a:xfrm>
          <a:prstGeom prst="rect">
            <a:avLst/>
          </a:prstGeom>
        </p:spPr>
        <p:txBody>
          <a:bodyPr>
            <a:noAutofit/>
          </a:bodyPr>
          <a:lstStyle>
            <a:lvl1pPr marL="0" indent="0" algn="l">
              <a:buClr>
                <a:srgbClr val="EA1D76"/>
              </a:buClr>
              <a:buFont typeface="Arial" charset="0"/>
              <a:buNone/>
              <a:defRPr sz="240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TITLE</a:t>
            </a:r>
          </a:p>
        </p:txBody>
      </p: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085270" y="708093"/>
            <a:ext cx="2642310" cy="5573437"/>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BULLET POINT SLIDE</a:t>
            </a:r>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331316" y="906580"/>
            <a:ext cx="1154422" cy="857158"/>
          </a:xfrm>
          <a:prstGeom prst="rect">
            <a:avLst/>
          </a:prstGeom>
          <a:noFill/>
        </p:spPr>
        <p:txBody>
          <a:bodyPr anchor="t">
            <a:normAutofit/>
          </a:bodyPr>
          <a:lstStyle>
            <a:lvl1pPr marL="0" indent="0" algn="ctr">
              <a:buNone/>
              <a:defRPr sz="3600" b="1" i="0">
                <a:solidFill>
                  <a:schemeClr val="bg1"/>
                </a:solidFill>
                <a:latin typeface="+mn-lt"/>
              </a:defRPr>
            </a:lvl1pPr>
          </a:lstStyle>
          <a:p>
            <a:pPr lvl="0"/>
            <a:r>
              <a:rPr lang="en-US" dirty="0"/>
              <a:t>01</a:t>
            </a:r>
          </a:p>
        </p:txBody>
      </p:sp>
    </p:spTree>
    <p:extLst>
      <p:ext uri="{BB962C8B-B14F-4D97-AF65-F5344CB8AC3E}">
        <p14:creationId xmlns:p14="http://schemas.microsoft.com/office/powerpoint/2010/main" val="136999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 Slide 02">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4777730" y="-25723"/>
            <a:ext cx="0" cy="6853558"/>
          </a:xfrm>
          <a:prstGeom prst="line">
            <a:avLst/>
          </a:prstGeom>
          <a:ln w="19050">
            <a:solidFill>
              <a:srgbClr val="84BFA4"/>
            </a:solidFill>
          </a:ln>
        </p:spPr>
        <p:style>
          <a:lnRef idx="1">
            <a:schemeClr val="accent1"/>
          </a:lnRef>
          <a:fillRef idx="0">
            <a:schemeClr val="accent1"/>
          </a:fillRef>
          <a:effectRef idx="0">
            <a:schemeClr val="accent1"/>
          </a:effectRef>
          <a:fontRef idx="minor">
            <a:schemeClr val="tx1"/>
          </a:fontRef>
        </p:style>
      </p:cxnSp>
      <p:sp>
        <p:nvSpPr>
          <p:cNvPr id="20" name="Graphic 4">
            <a:extLst>
              <a:ext uri="{FF2B5EF4-FFF2-40B4-BE49-F238E27FC236}">
                <a16:creationId xmlns:a16="http://schemas.microsoft.com/office/drawing/2014/main" id="{9DBC9B64-C04A-BE48-B625-3943BA3DCFBA}"/>
              </a:ext>
            </a:extLst>
          </p:cNvPr>
          <p:cNvSpPr/>
          <p:nvPr userDrawn="1"/>
        </p:nvSpPr>
        <p:spPr>
          <a:xfrm>
            <a:off x="4018118" y="414113"/>
            <a:ext cx="1786572" cy="1842093"/>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4214986"/>
          </a:xfrm>
          <a:prstGeom prst="rect">
            <a:avLst/>
          </a:prstGeom>
        </p:spPr>
        <p:txBody>
          <a:bodyPr>
            <a:noAutofit/>
          </a:bodyPr>
          <a:lstStyle>
            <a:lvl1pPr marL="0" indent="0" algn="l">
              <a:buClr>
                <a:srgbClr val="EA1D76"/>
              </a:buClr>
              <a:buFont typeface="Arial" charset="0"/>
              <a:buNone/>
              <a:defRPr sz="240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TITLE</a:t>
            </a:r>
          </a:p>
        </p:txBody>
      </p: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085270" y="708093"/>
            <a:ext cx="2642310" cy="5573437"/>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BULLET POINT SLIDE</a:t>
            </a:r>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331316" y="906580"/>
            <a:ext cx="1154422" cy="857158"/>
          </a:xfrm>
          <a:prstGeom prst="rect">
            <a:avLst/>
          </a:prstGeom>
          <a:noFill/>
        </p:spPr>
        <p:txBody>
          <a:bodyPr anchor="t">
            <a:normAutofit/>
          </a:bodyPr>
          <a:lstStyle>
            <a:lvl1pPr marL="0" indent="0" algn="ctr">
              <a:buNone/>
              <a:defRPr sz="3600" b="1" i="0">
                <a:solidFill>
                  <a:schemeClr val="bg1"/>
                </a:solidFill>
                <a:latin typeface="+mn-lt"/>
              </a:defRPr>
            </a:lvl1pPr>
          </a:lstStyle>
          <a:p>
            <a:pPr lvl="0"/>
            <a:r>
              <a:rPr lang="en-US" dirty="0"/>
              <a:t>01</a:t>
            </a:r>
          </a:p>
        </p:txBody>
      </p:sp>
    </p:spTree>
    <p:extLst>
      <p:ext uri="{BB962C8B-B14F-4D97-AF65-F5344CB8AC3E}">
        <p14:creationId xmlns:p14="http://schemas.microsoft.com/office/powerpoint/2010/main" val="19961460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 Slide 03">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4777730" y="-25723"/>
            <a:ext cx="0" cy="6853558"/>
          </a:xfrm>
          <a:prstGeom prst="line">
            <a:avLst/>
          </a:prstGeom>
          <a:ln w="19050">
            <a:solidFill>
              <a:srgbClr val="B6D1E1"/>
            </a:solidFill>
          </a:ln>
        </p:spPr>
        <p:style>
          <a:lnRef idx="1">
            <a:schemeClr val="accent1"/>
          </a:lnRef>
          <a:fillRef idx="0">
            <a:schemeClr val="accent1"/>
          </a:fillRef>
          <a:effectRef idx="0">
            <a:schemeClr val="accent1"/>
          </a:effectRef>
          <a:fontRef idx="minor">
            <a:schemeClr val="tx1"/>
          </a:fontRef>
        </p:style>
      </p:cxnSp>
      <p:sp>
        <p:nvSpPr>
          <p:cNvPr id="20" name="Graphic 4">
            <a:extLst>
              <a:ext uri="{FF2B5EF4-FFF2-40B4-BE49-F238E27FC236}">
                <a16:creationId xmlns:a16="http://schemas.microsoft.com/office/drawing/2014/main" id="{9DBC9B64-C04A-BE48-B625-3943BA3DCFBA}"/>
              </a:ext>
            </a:extLst>
          </p:cNvPr>
          <p:cNvSpPr/>
          <p:nvPr userDrawn="1"/>
        </p:nvSpPr>
        <p:spPr>
          <a:xfrm>
            <a:off x="4018118" y="414113"/>
            <a:ext cx="1786572" cy="1842093"/>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4214986"/>
          </a:xfrm>
          <a:prstGeom prst="rect">
            <a:avLst/>
          </a:prstGeom>
        </p:spPr>
        <p:txBody>
          <a:bodyPr>
            <a:noAutofit/>
          </a:bodyPr>
          <a:lstStyle>
            <a:lvl1pPr marL="0" indent="0" algn="l">
              <a:buClr>
                <a:srgbClr val="EA1D76"/>
              </a:buClr>
              <a:buFont typeface="Arial" charset="0"/>
              <a:buNone/>
              <a:defRPr sz="240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TITLE</a:t>
            </a:r>
          </a:p>
        </p:txBody>
      </p: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085270" y="708093"/>
            <a:ext cx="2642310" cy="5573437"/>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BULLET POINT SLIDE</a:t>
            </a:r>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331316" y="906580"/>
            <a:ext cx="1154422" cy="857158"/>
          </a:xfrm>
          <a:prstGeom prst="rect">
            <a:avLst/>
          </a:prstGeom>
          <a:noFill/>
        </p:spPr>
        <p:txBody>
          <a:bodyPr anchor="t">
            <a:normAutofit/>
          </a:bodyPr>
          <a:lstStyle>
            <a:lvl1pPr marL="0" indent="0" algn="ctr">
              <a:buNone/>
              <a:defRPr sz="3600" b="1" i="0">
                <a:solidFill>
                  <a:schemeClr val="bg1"/>
                </a:solidFill>
                <a:latin typeface="+mn-lt"/>
              </a:defRPr>
            </a:lvl1pPr>
          </a:lstStyle>
          <a:p>
            <a:pPr lvl="0"/>
            <a:r>
              <a:rPr lang="en-US" dirty="0"/>
              <a:t>01</a:t>
            </a:r>
          </a:p>
        </p:txBody>
      </p:sp>
    </p:spTree>
    <p:extLst>
      <p:ext uri="{BB962C8B-B14F-4D97-AF65-F5344CB8AC3E}">
        <p14:creationId xmlns:p14="http://schemas.microsoft.com/office/powerpoint/2010/main" val="2189673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985341-617C-1549-8511-D014D81AF13E}"/>
              </a:ext>
            </a:extLst>
          </p:cNvPr>
          <p:cNvSpPr/>
          <p:nvPr userDrawn="1"/>
        </p:nvSpPr>
        <p:spPr>
          <a:xfrm>
            <a:off x="-14226" y="0"/>
            <a:ext cx="12206226" cy="2573041"/>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17">
            <a:extLst>
              <a:ext uri="{FF2B5EF4-FFF2-40B4-BE49-F238E27FC236}">
                <a16:creationId xmlns:a16="http://schemas.microsoft.com/office/drawing/2014/main" id="{DC8BC576-23DC-D945-A955-546643AE023C}"/>
              </a:ext>
            </a:extLst>
          </p:cNvPr>
          <p:cNvSpPr>
            <a:spLocks noGrp="1"/>
          </p:cNvSpPr>
          <p:nvPr>
            <p:ph type="body" sz="quarter" idx="18" hasCustomPrompt="1"/>
          </p:nvPr>
        </p:nvSpPr>
        <p:spPr>
          <a:xfrm>
            <a:off x="6095999" y="2988390"/>
            <a:ext cx="5538057" cy="3100795"/>
          </a:xfrm>
          <a:prstGeom prst="rect">
            <a:avLst/>
          </a:prstGeo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6" name="Text Placeholder 23">
            <a:extLst>
              <a:ext uri="{FF2B5EF4-FFF2-40B4-BE49-F238E27FC236}">
                <a16:creationId xmlns:a16="http://schemas.microsoft.com/office/drawing/2014/main" id="{83D4BA11-A716-4F45-A23A-6FAD3B46AA87}"/>
              </a:ext>
            </a:extLst>
          </p:cNvPr>
          <p:cNvSpPr>
            <a:spLocks noGrp="1"/>
          </p:cNvSpPr>
          <p:nvPr>
            <p:ph type="body" sz="quarter" idx="16" hasCustomPrompt="1"/>
          </p:nvPr>
        </p:nvSpPr>
        <p:spPr>
          <a:xfrm>
            <a:off x="6095999" y="567909"/>
            <a:ext cx="5538057" cy="1725586"/>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4" name="Graphic 4">
            <a:extLst>
              <a:ext uri="{FF2B5EF4-FFF2-40B4-BE49-F238E27FC236}">
                <a16:creationId xmlns:a16="http://schemas.microsoft.com/office/drawing/2014/main" id="{7F12338D-972E-C14D-AEBC-8250719CE00F}"/>
              </a:ext>
            </a:extLst>
          </p:cNvPr>
          <p:cNvSpPr/>
          <p:nvPr userDrawn="1"/>
        </p:nvSpPr>
        <p:spPr>
          <a:xfrm>
            <a:off x="-990435" y="-876726"/>
            <a:ext cx="4812225" cy="496177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6" name="Picture Placeholder 193">
            <a:extLst>
              <a:ext uri="{FF2B5EF4-FFF2-40B4-BE49-F238E27FC236}">
                <a16:creationId xmlns:a16="http://schemas.microsoft.com/office/drawing/2014/main" id="{88094B35-3FE6-D740-ABEB-D211E948A9C9}"/>
              </a:ext>
            </a:extLst>
          </p:cNvPr>
          <p:cNvSpPr>
            <a:spLocks noGrp="1"/>
          </p:cNvSpPr>
          <p:nvPr>
            <p:ph type="pic" sz="quarter" idx="53"/>
          </p:nvPr>
        </p:nvSpPr>
        <p:spPr>
          <a:xfrm>
            <a:off x="747281" y="1911043"/>
            <a:ext cx="4480705" cy="4629875"/>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a:solidFill>
            <a:schemeClr val="bg1">
              <a:lumMod val="95000"/>
            </a:schemeClr>
          </a:solidFill>
        </p:spPr>
        <p:txBody>
          <a:bodyPr wrap="square">
            <a:noAutofit/>
          </a:bodyPr>
          <a:lstStyle>
            <a:lvl1pPr marL="0" indent="0" algn="ctr">
              <a:buNone/>
              <a:defRPr sz="105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17" name="Rectangle 16">
            <a:extLst>
              <a:ext uri="{FF2B5EF4-FFF2-40B4-BE49-F238E27FC236}">
                <a16:creationId xmlns:a16="http://schemas.microsoft.com/office/drawing/2014/main" id="{FCD0B00C-CE11-FA47-B643-67954963A2F2}"/>
              </a:ext>
            </a:extLst>
          </p:cNvPr>
          <p:cNvSpPr/>
          <p:nvPr userDrawn="1"/>
        </p:nvSpPr>
        <p:spPr>
          <a:xfrm>
            <a:off x="-2987800" y="-415349"/>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8" name="Rectangle 17">
            <a:extLst>
              <a:ext uri="{FF2B5EF4-FFF2-40B4-BE49-F238E27FC236}">
                <a16:creationId xmlns:a16="http://schemas.microsoft.com/office/drawing/2014/main" id="{927325F0-3A9D-0449-9782-9CC6943EA574}"/>
              </a:ext>
            </a:extLst>
          </p:cNvPr>
          <p:cNvSpPr/>
          <p:nvPr userDrawn="1"/>
        </p:nvSpPr>
        <p:spPr>
          <a:xfrm>
            <a:off x="-2464317" y="-5379235"/>
            <a:ext cx="16148169" cy="537923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Tree>
    <p:extLst>
      <p:ext uri="{BB962C8B-B14F-4D97-AF65-F5344CB8AC3E}">
        <p14:creationId xmlns:p14="http://schemas.microsoft.com/office/powerpoint/2010/main" val="1660567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Slide with Photo 1">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78278F19-9915-444D-9FE2-6162A8243401}"/>
              </a:ext>
            </a:extLst>
          </p:cNvPr>
          <p:cNvSpPr/>
          <p:nvPr userDrawn="1"/>
        </p:nvSpPr>
        <p:spPr>
          <a:xfrm>
            <a:off x="5545424" y="1529510"/>
            <a:ext cx="792000" cy="21410"/>
          </a:xfrm>
          <a:prstGeom prst="rect">
            <a:avLst/>
          </a:prstGeom>
          <a:solidFill>
            <a:srgbClr val="84BFA4"/>
          </a:solidFill>
          <a:ln>
            <a:solidFill>
              <a:srgbClr val="84BF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bg1"/>
              </a:solidFill>
              <a:latin typeface="Calibri" panose="020F0502020204030204" pitchFamily="34" charset="0"/>
            </a:endParaRPr>
          </a:p>
        </p:txBody>
      </p:sp>
      <p:sp>
        <p:nvSpPr>
          <p:cNvPr id="62" name="Text Placeholder 17">
            <a:extLst>
              <a:ext uri="{FF2B5EF4-FFF2-40B4-BE49-F238E27FC236}">
                <a16:creationId xmlns:a16="http://schemas.microsoft.com/office/drawing/2014/main" id="{A945C21D-19C2-AE4A-BDD8-9DE65D2C3A26}"/>
              </a:ext>
            </a:extLst>
          </p:cNvPr>
          <p:cNvSpPr>
            <a:spLocks noGrp="1"/>
          </p:cNvSpPr>
          <p:nvPr>
            <p:ph type="body" sz="quarter" idx="18" hasCustomPrompt="1"/>
          </p:nvPr>
        </p:nvSpPr>
        <p:spPr>
          <a:xfrm>
            <a:off x="5545425" y="1807811"/>
            <a:ext cx="6164282" cy="4395998"/>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3" name="Text Placeholder 23">
            <a:extLst>
              <a:ext uri="{FF2B5EF4-FFF2-40B4-BE49-F238E27FC236}">
                <a16:creationId xmlns:a16="http://schemas.microsoft.com/office/drawing/2014/main" id="{762BDBE6-A048-8C4F-8F09-CEC829526B6D}"/>
              </a:ext>
            </a:extLst>
          </p:cNvPr>
          <p:cNvSpPr>
            <a:spLocks noGrp="1"/>
          </p:cNvSpPr>
          <p:nvPr>
            <p:ph type="body" sz="quarter" idx="16" hasCustomPrompt="1"/>
          </p:nvPr>
        </p:nvSpPr>
        <p:spPr>
          <a:xfrm>
            <a:off x="5545424" y="693772"/>
            <a:ext cx="6164281" cy="582221"/>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Heading</a:t>
            </a:r>
          </a:p>
        </p:txBody>
      </p:sp>
      <p:sp>
        <p:nvSpPr>
          <p:cNvPr id="12" name="Graphic 4">
            <a:extLst>
              <a:ext uri="{FF2B5EF4-FFF2-40B4-BE49-F238E27FC236}">
                <a16:creationId xmlns:a16="http://schemas.microsoft.com/office/drawing/2014/main" id="{EB4DE9B8-7A81-F047-826C-F905997DBCD1}"/>
              </a:ext>
            </a:extLst>
          </p:cNvPr>
          <p:cNvSpPr/>
          <p:nvPr userDrawn="1"/>
        </p:nvSpPr>
        <p:spPr>
          <a:xfrm>
            <a:off x="-1103410" y="-624182"/>
            <a:ext cx="4538311" cy="4679348"/>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4" name="Picture Placeholder 193">
            <a:extLst>
              <a:ext uri="{FF2B5EF4-FFF2-40B4-BE49-F238E27FC236}">
                <a16:creationId xmlns:a16="http://schemas.microsoft.com/office/drawing/2014/main" id="{253D142E-9521-F64D-974D-B43A4D5004BF}"/>
              </a:ext>
            </a:extLst>
          </p:cNvPr>
          <p:cNvSpPr>
            <a:spLocks noGrp="1"/>
          </p:cNvSpPr>
          <p:nvPr>
            <p:ph type="pic" sz="quarter" idx="53"/>
          </p:nvPr>
        </p:nvSpPr>
        <p:spPr>
          <a:xfrm>
            <a:off x="482293" y="1807811"/>
            <a:ext cx="4480705" cy="4629875"/>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a:solidFill>
            <a:schemeClr val="bg1">
              <a:lumMod val="95000"/>
            </a:schemeClr>
          </a:solidFill>
        </p:spPr>
        <p:txBody>
          <a:bodyPr wrap="square">
            <a:noAutofit/>
          </a:bodyPr>
          <a:lstStyle>
            <a:lvl1pPr marL="0" indent="0" algn="ctr">
              <a:buNone/>
              <a:defRPr sz="105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15" name="Rectangle 14">
            <a:extLst>
              <a:ext uri="{FF2B5EF4-FFF2-40B4-BE49-F238E27FC236}">
                <a16:creationId xmlns:a16="http://schemas.microsoft.com/office/drawing/2014/main" id="{14F225C4-AC96-7843-B26D-E96CD9585DA4}"/>
              </a:ext>
            </a:extLst>
          </p:cNvPr>
          <p:cNvSpPr/>
          <p:nvPr userDrawn="1"/>
        </p:nvSpPr>
        <p:spPr>
          <a:xfrm>
            <a:off x="-2987800" y="-415349"/>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6" name="Rectangle 15">
            <a:extLst>
              <a:ext uri="{FF2B5EF4-FFF2-40B4-BE49-F238E27FC236}">
                <a16:creationId xmlns:a16="http://schemas.microsoft.com/office/drawing/2014/main" id="{304FC96A-A989-1847-8E48-14E3F930D307}"/>
              </a:ext>
            </a:extLst>
          </p:cNvPr>
          <p:cNvSpPr/>
          <p:nvPr userDrawn="1"/>
        </p:nvSpPr>
        <p:spPr>
          <a:xfrm>
            <a:off x="-2464317" y="-1133049"/>
            <a:ext cx="16148169" cy="11330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Tree>
    <p:extLst>
      <p:ext uri="{BB962C8B-B14F-4D97-AF65-F5344CB8AC3E}">
        <p14:creationId xmlns:p14="http://schemas.microsoft.com/office/powerpoint/2010/main" val="29837206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lide with Photo 2">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78278F19-9915-444D-9FE2-6162A8243401}"/>
              </a:ext>
            </a:extLst>
          </p:cNvPr>
          <p:cNvSpPr/>
          <p:nvPr userDrawn="1"/>
        </p:nvSpPr>
        <p:spPr>
          <a:xfrm>
            <a:off x="408953" y="1340326"/>
            <a:ext cx="792000" cy="21410"/>
          </a:xfrm>
          <a:prstGeom prst="rect">
            <a:avLst/>
          </a:prstGeom>
          <a:solidFill>
            <a:srgbClr val="B6D1E1"/>
          </a:solidFill>
          <a:ln>
            <a:solidFill>
              <a:srgbClr val="B6D1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bg1"/>
              </a:solidFill>
              <a:latin typeface="Calibri" panose="020F0502020204030204" pitchFamily="34" charset="0"/>
            </a:endParaRPr>
          </a:p>
        </p:txBody>
      </p:sp>
      <p:sp>
        <p:nvSpPr>
          <p:cNvPr id="13" name="Graphic 4">
            <a:extLst>
              <a:ext uri="{FF2B5EF4-FFF2-40B4-BE49-F238E27FC236}">
                <a16:creationId xmlns:a16="http://schemas.microsoft.com/office/drawing/2014/main" id="{7BACDC00-EF56-2440-9CC7-B57B4DF2CE93}"/>
              </a:ext>
            </a:extLst>
          </p:cNvPr>
          <p:cNvSpPr/>
          <p:nvPr userDrawn="1"/>
        </p:nvSpPr>
        <p:spPr>
          <a:xfrm>
            <a:off x="8285051" y="-107779"/>
            <a:ext cx="4538311" cy="4679348"/>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5" name="Picture Placeholder 193">
            <a:extLst>
              <a:ext uri="{FF2B5EF4-FFF2-40B4-BE49-F238E27FC236}">
                <a16:creationId xmlns:a16="http://schemas.microsoft.com/office/drawing/2014/main" id="{C4129A85-EDF4-BC4D-A848-7BAC113E93A8}"/>
              </a:ext>
            </a:extLst>
          </p:cNvPr>
          <p:cNvSpPr>
            <a:spLocks noGrp="1"/>
          </p:cNvSpPr>
          <p:nvPr>
            <p:ph type="pic" sz="quarter" idx="53"/>
          </p:nvPr>
        </p:nvSpPr>
        <p:spPr>
          <a:xfrm>
            <a:off x="7378953" y="1520924"/>
            <a:ext cx="4480705" cy="4629875"/>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a:solidFill>
            <a:schemeClr val="bg1">
              <a:lumMod val="95000"/>
            </a:schemeClr>
          </a:solidFill>
        </p:spPr>
        <p:txBody>
          <a:bodyPr wrap="square">
            <a:noAutofit/>
          </a:bodyPr>
          <a:lstStyle>
            <a:lvl1pPr marL="0" indent="0" algn="ctr">
              <a:buNone/>
              <a:defRPr sz="105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16" name="Rectangle 15">
            <a:extLst>
              <a:ext uri="{FF2B5EF4-FFF2-40B4-BE49-F238E27FC236}">
                <a16:creationId xmlns:a16="http://schemas.microsoft.com/office/drawing/2014/main" id="{AA76F1AF-AB24-E44C-9329-B06D3DE03399}"/>
              </a:ext>
            </a:extLst>
          </p:cNvPr>
          <p:cNvSpPr/>
          <p:nvPr userDrawn="1"/>
        </p:nvSpPr>
        <p:spPr>
          <a:xfrm>
            <a:off x="12224584" y="-719504"/>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7" name="Rectangle 16">
            <a:extLst>
              <a:ext uri="{FF2B5EF4-FFF2-40B4-BE49-F238E27FC236}">
                <a16:creationId xmlns:a16="http://schemas.microsoft.com/office/drawing/2014/main" id="{A2C3DB0A-F0BA-D945-910C-0673138D30E2}"/>
              </a:ext>
            </a:extLst>
          </p:cNvPr>
          <p:cNvSpPr/>
          <p:nvPr userDrawn="1"/>
        </p:nvSpPr>
        <p:spPr>
          <a:xfrm>
            <a:off x="-2464317" y="-1133049"/>
            <a:ext cx="16148169" cy="11330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5AB00885-3BAF-A74B-B599-3623C17DE720}"/>
              </a:ext>
            </a:extLst>
          </p:cNvPr>
          <p:cNvSpPr>
            <a:spLocks noGrp="1"/>
          </p:cNvSpPr>
          <p:nvPr>
            <p:ph type="body" sz="quarter" idx="18" hasCustomPrompt="1"/>
          </p:nvPr>
        </p:nvSpPr>
        <p:spPr>
          <a:xfrm>
            <a:off x="529759" y="1757010"/>
            <a:ext cx="6446886" cy="4393789"/>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9" name="Text Placeholder 23">
            <a:extLst>
              <a:ext uri="{FF2B5EF4-FFF2-40B4-BE49-F238E27FC236}">
                <a16:creationId xmlns:a16="http://schemas.microsoft.com/office/drawing/2014/main" id="{A0A98C62-52A4-4B48-B5DC-387A71D87570}"/>
              </a:ext>
            </a:extLst>
          </p:cNvPr>
          <p:cNvSpPr>
            <a:spLocks noGrp="1"/>
          </p:cNvSpPr>
          <p:nvPr>
            <p:ph type="body" sz="quarter" idx="16" hasCustomPrompt="1"/>
          </p:nvPr>
        </p:nvSpPr>
        <p:spPr>
          <a:xfrm>
            <a:off x="529758" y="642972"/>
            <a:ext cx="6446885" cy="582221"/>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Heading</a:t>
            </a:r>
          </a:p>
        </p:txBody>
      </p:sp>
    </p:spTree>
    <p:extLst>
      <p:ext uri="{BB962C8B-B14F-4D97-AF65-F5344CB8AC3E}">
        <p14:creationId xmlns:p14="http://schemas.microsoft.com/office/powerpoint/2010/main" val="15119675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13" name="Graphic 4">
            <a:extLst>
              <a:ext uri="{FF2B5EF4-FFF2-40B4-BE49-F238E27FC236}">
                <a16:creationId xmlns:a16="http://schemas.microsoft.com/office/drawing/2014/main" id="{59CA4993-BDA0-5F4C-8868-2149D2FACE81}"/>
              </a:ext>
            </a:extLst>
          </p:cNvPr>
          <p:cNvSpPr/>
          <p:nvPr userDrawn="1"/>
        </p:nvSpPr>
        <p:spPr>
          <a:xfrm>
            <a:off x="-361733" y="-3005022"/>
            <a:ext cx="6079974" cy="626892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a:srcRect l="-18315" t="15976" r="29196" b="11083"/>
          <a:stretch/>
        </p:blipFill>
        <p:spPr>
          <a:xfrm>
            <a:off x="4495381" y="1191819"/>
            <a:ext cx="7666675" cy="4883627"/>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500875" y="1452770"/>
            <a:ext cx="4661182" cy="3555017"/>
          </a:xfrm>
          <a:prstGeom prst="rect">
            <a:avLst/>
          </a:prstGeom>
          <a:solidFill>
            <a:schemeClr val="bg1">
              <a:lumMod val="95000"/>
            </a:schemeClr>
          </a:solidFill>
        </p:spPr>
        <p:txBody>
          <a:bodyPr/>
          <a:lstStyle>
            <a:lvl1pPr algn="ctr">
              <a:buNone/>
              <a:defRPr sz="1600">
                <a:solidFill>
                  <a:schemeClr val="bg1">
                    <a:lumMod val="95000"/>
                  </a:schemeClr>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831350" y="3906871"/>
            <a:ext cx="5264650" cy="2389368"/>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 name="Text Placeholder 23">
            <a:extLst>
              <a:ext uri="{FF2B5EF4-FFF2-40B4-BE49-F238E27FC236}">
                <a16:creationId xmlns:a16="http://schemas.microsoft.com/office/drawing/2014/main" id="{FA890FD1-5248-1542-8F2A-D91A6994E3B9}"/>
              </a:ext>
            </a:extLst>
          </p:cNvPr>
          <p:cNvSpPr>
            <a:spLocks noGrp="1"/>
          </p:cNvSpPr>
          <p:nvPr>
            <p:ph type="body" sz="quarter" idx="16" hasCustomPrompt="1"/>
          </p:nvPr>
        </p:nvSpPr>
        <p:spPr>
          <a:xfrm>
            <a:off x="734714" y="642972"/>
            <a:ext cx="5085159" cy="582221"/>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Laptop Preview</a:t>
            </a:r>
          </a:p>
        </p:txBody>
      </p:sp>
      <p:sp>
        <p:nvSpPr>
          <p:cNvPr id="16" name="Rectangle 15">
            <a:extLst>
              <a:ext uri="{FF2B5EF4-FFF2-40B4-BE49-F238E27FC236}">
                <a16:creationId xmlns:a16="http://schemas.microsoft.com/office/drawing/2014/main" id="{8690D84B-2F72-2A40-92B1-4B5101FD7245}"/>
              </a:ext>
            </a:extLst>
          </p:cNvPr>
          <p:cNvSpPr/>
          <p:nvPr userDrawn="1"/>
        </p:nvSpPr>
        <p:spPr>
          <a:xfrm>
            <a:off x="-2856667" y="-955040"/>
            <a:ext cx="2836862" cy="1134205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latin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4459497E-20C3-6F4D-AD72-E559B63A7F58}"/>
              </a:ext>
            </a:extLst>
          </p:cNvPr>
          <p:cNvSpPr/>
          <p:nvPr userDrawn="1"/>
        </p:nvSpPr>
        <p:spPr>
          <a:xfrm>
            <a:off x="-1107955" y="-3296822"/>
            <a:ext cx="13538494" cy="329682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566428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16" name="Graphic 4">
            <a:extLst>
              <a:ext uri="{FF2B5EF4-FFF2-40B4-BE49-F238E27FC236}">
                <a16:creationId xmlns:a16="http://schemas.microsoft.com/office/drawing/2014/main" id="{98615170-1880-F34C-9D15-DDEB5630E71D}"/>
              </a:ext>
            </a:extLst>
          </p:cNvPr>
          <p:cNvSpPr/>
          <p:nvPr userDrawn="1"/>
        </p:nvSpPr>
        <p:spPr>
          <a:xfrm>
            <a:off x="7013952" y="-1500406"/>
            <a:ext cx="5652965" cy="5828643"/>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AB7BBB74-26CC-2343-A9C7-7EBE6ACDB746}"/>
              </a:ext>
            </a:extLst>
          </p:cNvPr>
          <p:cNvSpPr/>
          <p:nvPr userDrawn="1"/>
        </p:nvSpPr>
        <p:spPr>
          <a:xfrm>
            <a:off x="12192000" y="-46312"/>
            <a:ext cx="2836862" cy="1134205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latin typeface="Calibri" panose="020F0502020204030204" pitchFamily="34" charset="0"/>
              <a:cs typeface="Calibri" panose="020F0502020204030204" pitchFamily="34" charset="0"/>
            </a:endParaRPr>
          </a:p>
        </p:txBody>
      </p:sp>
      <p:sp>
        <p:nvSpPr>
          <p:cNvPr id="20" name="Rectangle 19">
            <a:extLst>
              <a:ext uri="{FF2B5EF4-FFF2-40B4-BE49-F238E27FC236}">
                <a16:creationId xmlns:a16="http://schemas.microsoft.com/office/drawing/2014/main" id="{F7D2A54D-99B6-694F-871D-2FAC1A3CFBEC}"/>
              </a:ext>
            </a:extLst>
          </p:cNvPr>
          <p:cNvSpPr/>
          <p:nvPr userDrawn="1"/>
        </p:nvSpPr>
        <p:spPr>
          <a:xfrm>
            <a:off x="-1107956" y="-1870015"/>
            <a:ext cx="14240859" cy="187001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latin typeface="Calibri" panose="020F0502020204030204" pitchFamily="34" charset="0"/>
              <a:cs typeface="Calibri" panose="020F0502020204030204" pitchFamily="34" charset="0"/>
            </a:endParaRPr>
          </a:p>
        </p:txBody>
      </p:sp>
      <p:sp>
        <p:nvSpPr>
          <p:cNvPr id="21" name="Rectangle 20">
            <a:extLst>
              <a:ext uri="{FF2B5EF4-FFF2-40B4-BE49-F238E27FC236}">
                <a16:creationId xmlns:a16="http://schemas.microsoft.com/office/drawing/2014/main" id="{B3B98100-E25F-DD4B-AB20-A31F0F0B548B}"/>
              </a:ext>
            </a:extLst>
          </p:cNvPr>
          <p:cNvSpPr/>
          <p:nvPr userDrawn="1"/>
        </p:nvSpPr>
        <p:spPr>
          <a:xfrm>
            <a:off x="831350" y="1502804"/>
            <a:ext cx="792000" cy="21410"/>
          </a:xfrm>
          <a:prstGeom prst="rect">
            <a:avLst/>
          </a:prstGeom>
          <a:solidFill>
            <a:srgbClr val="B6D1E1"/>
          </a:solidFill>
          <a:ln>
            <a:solidFill>
              <a:srgbClr val="B6D1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bg1"/>
              </a:solidFill>
              <a:latin typeface="Calibri" panose="020F0502020204030204" pitchFamily="34" charset="0"/>
            </a:endParaRPr>
          </a:p>
        </p:txBody>
      </p:sp>
      <p:grpSp>
        <p:nvGrpSpPr>
          <p:cNvPr id="3" name="Group 2">
            <a:extLst>
              <a:ext uri="{FF2B5EF4-FFF2-40B4-BE49-F238E27FC236}">
                <a16:creationId xmlns:a16="http://schemas.microsoft.com/office/drawing/2014/main" id="{78B2A2B2-F2DF-8F49-B350-611FE13388E1}"/>
              </a:ext>
            </a:extLst>
          </p:cNvPr>
          <p:cNvGrpSpPr/>
          <p:nvPr userDrawn="1"/>
        </p:nvGrpSpPr>
        <p:grpSpPr>
          <a:xfrm>
            <a:off x="2811587" y="424555"/>
            <a:ext cx="9078210" cy="5854425"/>
            <a:chOff x="3152299" y="635855"/>
            <a:chExt cx="19296834" cy="12444290"/>
          </a:xfrm>
        </p:grpSpPr>
        <p:pic>
          <p:nvPicPr>
            <p:cNvPr id="4" name="Picture 3" descr="iPhone6_mockup_front_white.png">
              <a:extLst>
                <a:ext uri="{FF2B5EF4-FFF2-40B4-BE49-F238E27FC236}">
                  <a16:creationId xmlns:a16="http://schemas.microsoft.com/office/drawing/2014/main" id="{190C133D-22F4-4847-8C19-ACF8FBE171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93359" y="635855"/>
              <a:ext cx="7955774" cy="12444290"/>
            </a:xfrm>
            <a:prstGeom prst="rect">
              <a:avLst/>
            </a:prstGeom>
          </p:spPr>
        </p:pic>
        <p:sp>
          <p:nvSpPr>
            <p:cNvPr id="5" name="TextBox 4">
              <a:extLst>
                <a:ext uri="{FF2B5EF4-FFF2-40B4-BE49-F238E27FC236}">
                  <a16:creationId xmlns:a16="http://schemas.microsoft.com/office/drawing/2014/main" id="{D21E791A-E387-3F4F-AFE7-F887E52C4AFD}"/>
                </a:ext>
              </a:extLst>
            </p:cNvPr>
            <p:cNvSpPr txBox="1"/>
            <p:nvPr/>
          </p:nvSpPr>
          <p:spPr>
            <a:xfrm>
              <a:off x="3152299" y="9384825"/>
              <a:ext cx="2262158"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One</a:t>
              </a:r>
            </a:p>
          </p:txBody>
        </p:sp>
        <p:sp>
          <p:nvSpPr>
            <p:cNvPr id="6" name="TextBox 5">
              <a:extLst>
                <a:ext uri="{FF2B5EF4-FFF2-40B4-BE49-F238E27FC236}">
                  <a16:creationId xmlns:a16="http://schemas.microsoft.com/office/drawing/2014/main" id="{E7E49ED8-2282-8C44-B0B1-7EA16E4F64F7}"/>
                </a:ext>
              </a:extLst>
            </p:cNvPr>
            <p:cNvSpPr txBox="1"/>
            <p:nvPr/>
          </p:nvSpPr>
          <p:spPr>
            <a:xfrm>
              <a:off x="9842014" y="9384825"/>
              <a:ext cx="2242922"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Two</a:t>
              </a:r>
            </a:p>
          </p:txBody>
        </p:sp>
      </p:grpSp>
      <p:sp>
        <p:nvSpPr>
          <p:cNvPr id="12" name="Picture Placeholder 17">
            <a:extLst>
              <a:ext uri="{FF2B5EF4-FFF2-40B4-BE49-F238E27FC236}">
                <a16:creationId xmlns:a16="http://schemas.microsoft.com/office/drawing/2014/main" id="{DDF094EB-EB5D-7A4F-9743-1045AC7D2DDE}"/>
              </a:ext>
            </a:extLst>
          </p:cNvPr>
          <p:cNvSpPr>
            <a:spLocks noGrp="1"/>
          </p:cNvSpPr>
          <p:nvPr>
            <p:ph type="pic" sz="quarter" idx="10"/>
          </p:nvPr>
        </p:nvSpPr>
        <p:spPr>
          <a:xfrm>
            <a:off x="8883139" y="1352901"/>
            <a:ext cx="2266512" cy="3978298"/>
          </a:xfrm>
          <a:prstGeom prst="rect">
            <a:avLst/>
          </a:prstGeom>
          <a:solidFill>
            <a:schemeClr val="bg1">
              <a:lumMod val="95000"/>
            </a:schemeClr>
          </a:solidFill>
        </p:spPr>
        <p:txBody>
          <a:bodyPr/>
          <a:lstStyle>
            <a:lvl1pPr algn="ctr">
              <a:buNone/>
              <a:defRPr sz="1600">
                <a:solidFill>
                  <a:schemeClr val="bg1">
                    <a:lumMod val="95000"/>
                  </a:schemeClr>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44BBFAB6-D383-334C-9E99-388F133C90DA}"/>
              </a:ext>
            </a:extLst>
          </p:cNvPr>
          <p:cNvSpPr>
            <a:spLocks noGrp="1"/>
          </p:cNvSpPr>
          <p:nvPr>
            <p:ph type="body" sz="quarter" idx="18" hasCustomPrompt="1"/>
          </p:nvPr>
        </p:nvSpPr>
        <p:spPr>
          <a:xfrm>
            <a:off x="734715" y="2075062"/>
            <a:ext cx="4983180" cy="3549653"/>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Text Placeholder 23">
            <a:extLst>
              <a:ext uri="{FF2B5EF4-FFF2-40B4-BE49-F238E27FC236}">
                <a16:creationId xmlns:a16="http://schemas.microsoft.com/office/drawing/2014/main" id="{47C562BD-9CD8-BD45-8B53-0DEC698873B7}"/>
              </a:ext>
            </a:extLst>
          </p:cNvPr>
          <p:cNvSpPr>
            <a:spLocks noGrp="1"/>
          </p:cNvSpPr>
          <p:nvPr>
            <p:ph type="body" sz="quarter" idx="16" hasCustomPrompt="1"/>
          </p:nvPr>
        </p:nvSpPr>
        <p:spPr>
          <a:xfrm>
            <a:off x="734714" y="642972"/>
            <a:ext cx="5085159" cy="582221"/>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Phone Preview</a:t>
            </a:r>
          </a:p>
        </p:txBody>
      </p:sp>
    </p:spTree>
    <p:extLst>
      <p:ext uri="{BB962C8B-B14F-4D97-AF65-F5344CB8AC3E}">
        <p14:creationId xmlns:p14="http://schemas.microsoft.com/office/powerpoint/2010/main" val="4108775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21" name="Graphic 4">
            <a:extLst>
              <a:ext uri="{FF2B5EF4-FFF2-40B4-BE49-F238E27FC236}">
                <a16:creationId xmlns:a16="http://schemas.microsoft.com/office/drawing/2014/main" id="{D377447C-3800-BF41-AC21-75980C23CBDA}"/>
              </a:ext>
            </a:extLst>
          </p:cNvPr>
          <p:cNvSpPr/>
          <p:nvPr userDrawn="1"/>
        </p:nvSpPr>
        <p:spPr>
          <a:xfrm rot="4567512">
            <a:off x="47672" y="2493779"/>
            <a:ext cx="6876194" cy="8316558"/>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37" name="Rectangle 36">
            <a:extLst>
              <a:ext uri="{FF2B5EF4-FFF2-40B4-BE49-F238E27FC236}">
                <a16:creationId xmlns:a16="http://schemas.microsoft.com/office/drawing/2014/main" id="{09E2EE56-C4C1-3447-8BDE-612AE4D353F3}"/>
              </a:ext>
            </a:extLst>
          </p:cNvPr>
          <p:cNvSpPr/>
          <p:nvPr userDrawn="1"/>
        </p:nvSpPr>
        <p:spPr>
          <a:xfrm>
            <a:off x="-410473" y="-4972605"/>
            <a:ext cx="9020739" cy="166625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2" name="Text Placeholder 23">
            <a:extLst>
              <a:ext uri="{FF2B5EF4-FFF2-40B4-BE49-F238E27FC236}">
                <a16:creationId xmlns:a16="http://schemas.microsoft.com/office/drawing/2014/main" id="{48D1558D-97C2-924C-AD24-DBE4ACF82563}"/>
              </a:ext>
            </a:extLst>
          </p:cNvPr>
          <p:cNvSpPr>
            <a:spLocks noGrp="1"/>
          </p:cNvSpPr>
          <p:nvPr>
            <p:ph type="body" sz="quarter" idx="15" hasCustomPrompt="1"/>
          </p:nvPr>
        </p:nvSpPr>
        <p:spPr>
          <a:xfrm>
            <a:off x="846443" y="4853170"/>
            <a:ext cx="5435885" cy="1158262"/>
          </a:xfrm>
          <a:prstGeom prst="rect">
            <a:avLst/>
          </a:prstGeom>
        </p:spPr>
        <p:txBody>
          <a:bodyPr anchor="t">
            <a:noAutofit/>
          </a:bodyPr>
          <a:lstStyle>
            <a:lvl1pPr marL="0" indent="0" algn="l">
              <a:buNone/>
              <a:defRPr sz="5000" b="1" baseline="0">
                <a:solidFill>
                  <a:schemeClr val="bg1"/>
                </a:solidFill>
                <a:latin typeface="+mn-lt"/>
              </a:defRPr>
            </a:lvl1pPr>
          </a:lstStyle>
          <a:p>
            <a:pPr lvl="0"/>
            <a:r>
              <a:rPr lang="en-US" dirty="0"/>
              <a:t>POWERPIONT</a:t>
            </a:r>
          </a:p>
        </p:txBody>
      </p:sp>
      <p:sp>
        <p:nvSpPr>
          <p:cNvPr id="43" name="Text Placeholder 23">
            <a:extLst>
              <a:ext uri="{FF2B5EF4-FFF2-40B4-BE49-F238E27FC236}">
                <a16:creationId xmlns:a16="http://schemas.microsoft.com/office/drawing/2014/main" id="{6432507D-AA31-7440-8DFB-420E3D6F226B}"/>
              </a:ext>
            </a:extLst>
          </p:cNvPr>
          <p:cNvSpPr>
            <a:spLocks noGrp="1"/>
          </p:cNvSpPr>
          <p:nvPr>
            <p:ph type="body" sz="quarter" idx="16" hasCustomPrompt="1"/>
          </p:nvPr>
        </p:nvSpPr>
        <p:spPr>
          <a:xfrm>
            <a:off x="846443" y="4254539"/>
            <a:ext cx="5278651" cy="697353"/>
          </a:xfrm>
          <a:prstGeom prst="rect">
            <a:avLst/>
          </a:prstGeom>
        </p:spPr>
        <p:txBody>
          <a:bodyPr anchor="t">
            <a:normAutofit/>
          </a:bodyPr>
          <a:lstStyle>
            <a:lvl1pPr marL="0" indent="0" algn="l">
              <a:buNone/>
              <a:defRPr sz="3600" b="0" i="0">
                <a:solidFill>
                  <a:schemeClr val="bg1"/>
                </a:solidFill>
                <a:latin typeface="+mn-lt"/>
              </a:defRPr>
            </a:lvl1pPr>
          </a:lstStyle>
          <a:p>
            <a:pPr lvl="0"/>
            <a:r>
              <a:rPr lang="en-US" dirty="0"/>
              <a:t>Cover Design 1</a:t>
            </a:r>
          </a:p>
        </p:txBody>
      </p:sp>
      <p:sp>
        <p:nvSpPr>
          <p:cNvPr id="50" name="Graphic 4">
            <a:extLst>
              <a:ext uri="{FF2B5EF4-FFF2-40B4-BE49-F238E27FC236}">
                <a16:creationId xmlns:a16="http://schemas.microsoft.com/office/drawing/2014/main" id="{0988C3FD-DBEC-AE40-B45E-24DDE3F5D408}"/>
              </a:ext>
            </a:extLst>
          </p:cNvPr>
          <p:cNvSpPr/>
          <p:nvPr userDrawn="1"/>
        </p:nvSpPr>
        <p:spPr>
          <a:xfrm>
            <a:off x="6326258" y="5605634"/>
            <a:ext cx="2151944" cy="2218821"/>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b="0" i="0" dirty="0">
              <a:latin typeface="Calibri" panose="020F0502020204030204" pitchFamily="34" charset="0"/>
            </a:endParaRPr>
          </a:p>
        </p:txBody>
      </p:sp>
      <p:sp>
        <p:nvSpPr>
          <p:cNvPr id="54" name="Rectangle 53">
            <a:extLst>
              <a:ext uri="{FF2B5EF4-FFF2-40B4-BE49-F238E27FC236}">
                <a16:creationId xmlns:a16="http://schemas.microsoft.com/office/drawing/2014/main" id="{9AEF2644-A126-3E4A-81FA-F4CAC6F22573}"/>
              </a:ext>
            </a:extLst>
          </p:cNvPr>
          <p:cNvSpPr/>
          <p:nvPr userDrawn="1"/>
        </p:nvSpPr>
        <p:spPr>
          <a:xfrm>
            <a:off x="-3085312" y="-1489411"/>
            <a:ext cx="3116424" cy="931386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55" name="Rectangle 54">
            <a:extLst>
              <a:ext uri="{FF2B5EF4-FFF2-40B4-BE49-F238E27FC236}">
                <a16:creationId xmlns:a16="http://schemas.microsoft.com/office/drawing/2014/main" id="{A2F4105F-510B-C140-9678-64E154F30317}"/>
              </a:ext>
            </a:extLst>
          </p:cNvPr>
          <p:cNvSpPr/>
          <p:nvPr userDrawn="1"/>
        </p:nvSpPr>
        <p:spPr>
          <a:xfrm>
            <a:off x="-1900518" y="6888024"/>
            <a:ext cx="14764322" cy="353672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pic>
        <p:nvPicPr>
          <p:cNvPr id="3" name="Picture 2">
            <a:extLst>
              <a:ext uri="{FF2B5EF4-FFF2-40B4-BE49-F238E27FC236}">
                <a16:creationId xmlns:a16="http://schemas.microsoft.com/office/drawing/2014/main" id="{915CD5DF-C948-B7B1-E690-5BDB254C1C29}"/>
              </a:ext>
            </a:extLst>
          </p:cNvPr>
          <p:cNvPicPr>
            <a:picLocks noChangeAspect="1"/>
          </p:cNvPicPr>
          <p:nvPr userDrawn="1"/>
        </p:nvPicPr>
        <p:blipFill>
          <a:blip r:embed="rId2"/>
          <a:stretch>
            <a:fillRect/>
          </a:stretch>
        </p:blipFill>
        <p:spPr>
          <a:xfrm>
            <a:off x="555990" y="100550"/>
            <a:ext cx="4106294" cy="2968870"/>
          </a:xfrm>
          <a:prstGeom prst="rect">
            <a:avLst/>
          </a:prstGeom>
        </p:spPr>
      </p:pic>
      <p:sp>
        <p:nvSpPr>
          <p:cNvPr id="10" name="Picture Placeholder 9">
            <a:extLst>
              <a:ext uri="{FF2B5EF4-FFF2-40B4-BE49-F238E27FC236}">
                <a16:creationId xmlns:a16="http://schemas.microsoft.com/office/drawing/2014/main" id="{CE323B95-0140-0C38-CD50-750C6BBDD54B}"/>
              </a:ext>
            </a:extLst>
          </p:cNvPr>
          <p:cNvSpPr>
            <a:spLocks noGrp="1"/>
          </p:cNvSpPr>
          <p:nvPr>
            <p:ph type="pic" sz="quarter" idx="17"/>
          </p:nvPr>
        </p:nvSpPr>
        <p:spPr>
          <a:xfrm>
            <a:off x="5744037" y="-16107"/>
            <a:ext cx="6442399" cy="5518505"/>
          </a:xfrm>
          <a:custGeom>
            <a:avLst/>
            <a:gdLst>
              <a:gd name="connsiteX0" fmla="*/ 593939 w 6442399"/>
              <a:gd name="connsiteY0" fmla="*/ 0 h 5518505"/>
              <a:gd name="connsiteX1" fmla="*/ 6442399 w 6442399"/>
              <a:gd name="connsiteY1" fmla="*/ 0 h 5518505"/>
              <a:gd name="connsiteX2" fmla="*/ 6442399 w 6442399"/>
              <a:gd name="connsiteY2" fmla="*/ 4726101 h 5518505"/>
              <a:gd name="connsiteX3" fmla="*/ 6345166 w 6442399"/>
              <a:gd name="connsiteY3" fmla="*/ 4804836 h 5518505"/>
              <a:gd name="connsiteX4" fmla="*/ 4858485 w 6442399"/>
              <a:gd name="connsiteY4" fmla="*/ 5443435 h 5518505"/>
              <a:gd name="connsiteX5" fmla="*/ 41762 w 6442399"/>
              <a:gd name="connsiteY5" fmla="*/ 1716213 h 5518505"/>
              <a:gd name="connsiteX6" fmla="*/ 470132 w 6442399"/>
              <a:gd name="connsiteY6" fmla="*/ 264359 h 5518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42399" h="5518505">
                <a:moveTo>
                  <a:pt x="593939" y="0"/>
                </a:moveTo>
                <a:lnTo>
                  <a:pt x="6442399" y="0"/>
                </a:lnTo>
                <a:lnTo>
                  <a:pt x="6442399" y="4726101"/>
                </a:lnTo>
                <a:lnTo>
                  <a:pt x="6345166" y="4804836"/>
                </a:lnTo>
                <a:cubicBezTo>
                  <a:pt x="5916525" y="5129995"/>
                  <a:pt x="5418314" y="5356329"/>
                  <a:pt x="4858485" y="5443435"/>
                </a:cubicBezTo>
                <a:cubicBezTo>
                  <a:pt x="2234621" y="5852268"/>
                  <a:pt x="-362316" y="4588619"/>
                  <a:pt x="41762" y="1716213"/>
                </a:cubicBezTo>
                <a:cubicBezTo>
                  <a:pt x="106419" y="1254287"/>
                  <a:pt x="259721" y="755776"/>
                  <a:pt x="470132" y="264359"/>
                </a:cubicBez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pic>
        <p:nvPicPr>
          <p:cNvPr id="4" name="Picture 3" descr="Blue text on a black background&#10;&#10;Description automatically generated">
            <a:extLst>
              <a:ext uri="{FF2B5EF4-FFF2-40B4-BE49-F238E27FC236}">
                <a16:creationId xmlns:a16="http://schemas.microsoft.com/office/drawing/2014/main" id="{5FFF963D-628F-F1F9-04B7-BBEEF251ED22}"/>
              </a:ext>
            </a:extLst>
          </p:cNvPr>
          <p:cNvPicPr>
            <a:picLocks noChangeAspect="1"/>
          </p:cNvPicPr>
          <p:nvPr userDrawn="1"/>
        </p:nvPicPr>
        <p:blipFill>
          <a:blip r:embed="rId3"/>
          <a:stretch>
            <a:fillRect/>
          </a:stretch>
        </p:blipFill>
        <p:spPr>
          <a:xfrm>
            <a:off x="9202976" y="5888966"/>
            <a:ext cx="3101461" cy="649042"/>
          </a:xfrm>
          <a:prstGeom prst="rect">
            <a:avLst/>
          </a:prstGeom>
        </p:spPr>
      </p:pic>
    </p:spTree>
    <p:extLst>
      <p:ext uri="{BB962C8B-B14F-4D97-AF65-F5344CB8AC3E}">
        <p14:creationId xmlns:p14="http://schemas.microsoft.com/office/powerpoint/2010/main" val="12731185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1313207"/>
            <a:ext cx="6113604" cy="1701674"/>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46976CB-0B76-DD49-AA4D-4F230C256467}"/>
              </a:ext>
            </a:extLst>
          </p:cNvPr>
          <p:cNvSpPr/>
          <p:nvPr userDrawn="1"/>
        </p:nvSpPr>
        <p:spPr>
          <a:xfrm>
            <a:off x="6113604" y="1313207"/>
            <a:ext cx="6113604" cy="1701674"/>
          </a:xfrm>
          <a:prstGeom prst="rect">
            <a:avLst/>
          </a:prstGeom>
          <a:solidFill>
            <a:srgbClr val="E6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7">
            <a:extLst>
              <a:ext uri="{FF2B5EF4-FFF2-40B4-BE49-F238E27FC236}">
                <a16:creationId xmlns:a16="http://schemas.microsoft.com/office/drawing/2014/main" id="{A80F2D74-8F18-9F49-A166-16ACDC1D1115}"/>
              </a:ext>
            </a:extLst>
          </p:cNvPr>
          <p:cNvSpPr>
            <a:spLocks noGrp="1"/>
          </p:cNvSpPr>
          <p:nvPr>
            <p:ph type="body" sz="quarter" idx="18" hasCustomPrompt="1"/>
          </p:nvPr>
        </p:nvSpPr>
        <p:spPr>
          <a:xfrm>
            <a:off x="577848" y="3843119"/>
            <a:ext cx="4957908" cy="2625942"/>
          </a:xfrm>
          <a:prstGeom prst="rect">
            <a:avLst/>
          </a:prstGeom>
        </p:spPr>
        <p:txBody>
          <a:bodyPr/>
          <a:lstStyle>
            <a:lvl1pPr algn="ct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577848" y="2182419"/>
            <a:ext cx="4957908" cy="582221"/>
          </a:xfrm>
          <a:prstGeom prst="rect">
            <a:avLst/>
          </a:prstGeo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8" name="Text Placeholder 17">
            <a:extLst>
              <a:ext uri="{FF2B5EF4-FFF2-40B4-BE49-F238E27FC236}">
                <a16:creationId xmlns:a16="http://schemas.microsoft.com/office/drawing/2014/main" id="{02E7D4CC-063A-6D45-92B2-EC8AC4E32AAF}"/>
              </a:ext>
            </a:extLst>
          </p:cNvPr>
          <p:cNvSpPr>
            <a:spLocks noGrp="1"/>
          </p:cNvSpPr>
          <p:nvPr>
            <p:ph type="body" sz="quarter" idx="19" hasCustomPrompt="1"/>
          </p:nvPr>
        </p:nvSpPr>
        <p:spPr>
          <a:xfrm>
            <a:off x="6691452" y="3843119"/>
            <a:ext cx="4957908" cy="2625942"/>
          </a:xfrm>
          <a:prstGeom prst="rect">
            <a:avLst/>
          </a:prstGeom>
        </p:spPr>
        <p:txBody>
          <a:bodyPr/>
          <a:lstStyle>
            <a:lvl1pPr algn="ct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691452" y="2182419"/>
            <a:ext cx="4957908" cy="582221"/>
          </a:xfrm>
          <a:prstGeom prst="rect">
            <a:avLst/>
          </a:prstGeom>
        </p:spPr>
        <p:txBody>
          <a:bodyPr>
            <a:normAutofit/>
          </a:bodyPr>
          <a:lstStyle>
            <a:lvl1pPr marL="0" indent="0" algn="ctr">
              <a:buNone/>
              <a:defRPr sz="3600" b="0" i="0">
                <a:solidFill>
                  <a:schemeClr val="bg1"/>
                </a:solidFill>
                <a:latin typeface="+mn-lt"/>
              </a:defRPr>
            </a:lvl1pPr>
          </a:lstStyle>
          <a:p>
            <a:pPr lvl="0"/>
            <a:r>
              <a:rPr lang="en-US" dirty="0"/>
              <a:t>Heading</a:t>
            </a:r>
          </a:p>
        </p:txBody>
      </p:sp>
    </p:spTree>
    <p:extLst>
      <p:ext uri="{BB962C8B-B14F-4D97-AF65-F5344CB8AC3E}">
        <p14:creationId xmlns:p14="http://schemas.microsoft.com/office/powerpoint/2010/main" val="1387720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19" name="Graphic 4">
            <a:extLst>
              <a:ext uri="{FF2B5EF4-FFF2-40B4-BE49-F238E27FC236}">
                <a16:creationId xmlns:a16="http://schemas.microsoft.com/office/drawing/2014/main" id="{76AAD89C-E0A7-4A41-BF65-5E1CA6871801}"/>
              </a:ext>
            </a:extLst>
          </p:cNvPr>
          <p:cNvSpPr/>
          <p:nvPr userDrawn="1"/>
        </p:nvSpPr>
        <p:spPr>
          <a:xfrm rot="2403345">
            <a:off x="6508098" y="1628636"/>
            <a:ext cx="6192387" cy="638483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0" name="Text Placeholder 23">
            <a:extLst>
              <a:ext uri="{FF2B5EF4-FFF2-40B4-BE49-F238E27FC236}">
                <a16:creationId xmlns:a16="http://schemas.microsoft.com/office/drawing/2014/main" id="{A18A7C8E-C35F-574A-9250-5698E37CE501}"/>
              </a:ext>
            </a:extLst>
          </p:cNvPr>
          <p:cNvSpPr>
            <a:spLocks noGrp="1"/>
          </p:cNvSpPr>
          <p:nvPr userDrawn="1">
            <p:ph type="body" sz="quarter" idx="28" hasCustomPrompt="1"/>
          </p:nvPr>
        </p:nvSpPr>
        <p:spPr>
          <a:xfrm>
            <a:off x="678979" y="5581319"/>
            <a:ext cx="3898089" cy="731140"/>
          </a:xfrm>
          <a:prstGeom prst="rect">
            <a:avLst/>
          </a:prstGeom>
        </p:spPr>
        <p:txBody>
          <a:bodyPr anchor="ctr">
            <a:normAutofit/>
          </a:bodyPr>
          <a:lstStyle>
            <a:lvl1pPr marL="0" indent="0" algn="l">
              <a:buNone/>
              <a:defRPr sz="2800" baseline="0">
                <a:solidFill>
                  <a:srgbClr val="382B1B"/>
                </a:solidFill>
                <a:latin typeface="+mn-lt"/>
              </a:defRPr>
            </a:lvl1pPr>
          </a:lstStyle>
          <a:p>
            <a:pPr lvl="0"/>
            <a:r>
              <a:rPr lang="en-US" dirty="0" err="1"/>
              <a:t>www.website.eu</a:t>
            </a:r>
            <a:endParaRPr lang="en-US" dirty="0"/>
          </a:p>
        </p:txBody>
      </p:sp>
      <p:sp>
        <p:nvSpPr>
          <p:cNvPr id="16" name="Text Placeholder 23">
            <a:extLst>
              <a:ext uri="{FF2B5EF4-FFF2-40B4-BE49-F238E27FC236}">
                <a16:creationId xmlns:a16="http://schemas.microsoft.com/office/drawing/2014/main" id="{C736A845-E210-8B41-86F2-2399C32F4922}"/>
              </a:ext>
            </a:extLst>
          </p:cNvPr>
          <p:cNvSpPr>
            <a:spLocks noGrp="1"/>
          </p:cNvSpPr>
          <p:nvPr userDrawn="1">
            <p:ph type="body" sz="quarter" idx="20" hasCustomPrompt="1"/>
          </p:nvPr>
        </p:nvSpPr>
        <p:spPr>
          <a:xfrm>
            <a:off x="8478048" y="4321911"/>
            <a:ext cx="3195485" cy="837258"/>
          </a:xfrm>
          <a:prstGeom prst="rect">
            <a:avLst/>
          </a:prstGeom>
        </p:spPr>
        <p:txBody>
          <a:bodyPr anchor="ctr">
            <a:normAutofit/>
          </a:bodyPr>
          <a:lstStyle>
            <a:lvl1pPr marL="0" indent="0" algn="r">
              <a:buNone/>
              <a:defRPr sz="5000" b="1" baseline="0">
                <a:solidFill>
                  <a:schemeClr val="bg1"/>
                </a:solidFill>
                <a:latin typeface="+mn-lt"/>
              </a:defRPr>
            </a:lvl1pPr>
          </a:lstStyle>
          <a:p>
            <a:pPr lvl="0"/>
            <a:r>
              <a:rPr lang="en-US" dirty="0"/>
              <a:t>Thank You</a:t>
            </a:r>
          </a:p>
        </p:txBody>
      </p:sp>
      <p:sp>
        <p:nvSpPr>
          <p:cNvPr id="3" name="Rectangle 2">
            <a:extLst>
              <a:ext uri="{FF2B5EF4-FFF2-40B4-BE49-F238E27FC236}">
                <a16:creationId xmlns:a16="http://schemas.microsoft.com/office/drawing/2014/main" id="{AE465092-CC13-7431-BE43-E6409D9F326C}"/>
              </a:ext>
            </a:extLst>
          </p:cNvPr>
          <p:cNvSpPr/>
          <p:nvPr userDrawn="1"/>
        </p:nvSpPr>
        <p:spPr>
          <a:xfrm>
            <a:off x="12192000" y="-46312"/>
            <a:ext cx="2836862" cy="1134205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1572A527-5963-1FBE-C36C-B8B97805E7AD}"/>
              </a:ext>
            </a:extLst>
          </p:cNvPr>
          <p:cNvPicPr>
            <a:picLocks noChangeAspect="1"/>
          </p:cNvPicPr>
          <p:nvPr userDrawn="1"/>
        </p:nvPicPr>
        <p:blipFill>
          <a:blip r:embed="rId2"/>
          <a:stretch>
            <a:fillRect/>
          </a:stretch>
        </p:blipFill>
        <p:spPr>
          <a:xfrm>
            <a:off x="578012" y="460130"/>
            <a:ext cx="4106294" cy="2968870"/>
          </a:xfrm>
          <a:prstGeom prst="rect">
            <a:avLst/>
          </a:prstGeom>
        </p:spPr>
      </p:pic>
      <p:sp>
        <p:nvSpPr>
          <p:cNvPr id="5" name="Rectangle 4">
            <a:extLst>
              <a:ext uri="{FF2B5EF4-FFF2-40B4-BE49-F238E27FC236}">
                <a16:creationId xmlns:a16="http://schemas.microsoft.com/office/drawing/2014/main" id="{5FE2ECD7-676C-4BB8-5056-951B796D6CFC}"/>
              </a:ext>
            </a:extLst>
          </p:cNvPr>
          <p:cNvSpPr/>
          <p:nvPr userDrawn="1"/>
        </p:nvSpPr>
        <p:spPr>
          <a:xfrm>
            <a:off x="-1212520" y="6873818"/>
            <a:ext cx="14240859" cy="187001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latin typeface="Calibri" panose="020F0502020204030204" pitchFamily="34" charset="0"/>
              <a:cs typeface="Calibri" panose="020F0502020204030204" pitchFamily="34" charset="0"/>
            </a:endParaRPr>
          </a:p>
        </p:txBody>
      </p:sp>
      <p:pic>
        <p:nvPicPr>
          <p:cNvPr id="6" name="Picture 5" descr="Blue text on a black background&#10;&#10;Description automatically generated">
            <a:extLst>
              <a:ext uri="{FF2B5EF4-FFF2-40B4-BE49-F238E27FC236}">
                <a16:creationId xmlns:a16="http://schemas.microsoft.com/office/drawing/2014/main" id="{8CE4BE9C-2632-7E3B-326E-9B93F00B066C}"/>
              </a:ext>
            </a:extLst>
          </p:cNvPr>
          <p:cNvPicPr>
            <a:picLocks noChangeAspect="1"/>
          </p:cNvPicPr>
          <p:nvPr userDrawn="1"/>
        </p:nvPicPr>
        <p:blipFill>
          <a:blip r:embed="rId3"/>
          <a:stretch>
            <a:fillRect/>
          </a:stretch>
        </p:blipFill>
        <p:spPr>
          <a:xfrm>
            <a:off x="3619344" y="5648193"/>
            <a:ext cx="2625601" cy="549459"/>
          </a:xfrm>
          <a:prstGeom prst="rect">
            <a:avLst/>
          </a:prstGeom>
        </p:spPr>
      </p:pic>
    </p:spTree>
    <p:extLst>
      <p:ext uri="{BB962C8B-B14F-4D97-AF65-F5344CB8AC3E}">
        <p14:creationId xmlns:p14="http://schemas.microsoft.com/office/powerpoint/2010/main" val="22900917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98747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view/Content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561EB48-A331-0744-9EE5-15AC5B48C581}"/>
              </a:ext>
            </a:extLst>
          </p:cNvPr>
          <p:cNvSpPr/>
          <p:nvPr userDrawn="1"/>
        </p:nvSpPr>
        <p:spPr>
          <a:xfrm>
            <a:off x="5298" y="1"/>
            <a:ext cx="5518423" cy="6858000"/>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latin typeface="Calibri" panose="020F0502020204030204" pitchFamily="34" charset="0"/>
              <a:cs typeface="Calibri" panose="020F0502020204030204" pitchFamily="34"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651678" y="1929781"/>
            <a:ext cx="4306395" cy="3280643"/>
          </a:xfrm>
          <a:prstGeom prst="rect">
            <a:avLst/>
          </a:prstGeo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613829" y="658730"/>
            <a:ext cx="4378451" cy="603631"/>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Overview Slide</a:t>
            </a:r>
          </a:p>
        </p:txBody>
      </p:sp>
      <p:sp>
        <p:nvSpPr>
          <p:cNvPr id="39" name="Graphic 4">
            <a:extLst>
              <a:ext uri="{FF2B5EF4-FFF2-40B4-BE49-F238E27FC236}">
                <a16:creationId xmlns:a16="http://schemas.microsoft.com/office/drawing/2014/main" id="{56837258-AB80-F84D-AC91-8129818ABA9C}"/>
              </a:ext>
            </a:extLst>
          </p:cNvPr>
          <p:cNvSpPr/>
          <p:nvPr userDrawn="1"/>
        </p:nvSpPr>
        <p:spPr>
          <a:xfrm>
            <a:off x="143078" y="436616"/>
            <a:ext cx="6525203" cy="6882859"/>
          </a:xfrm>
          <a:custGeom>
            <a:avLst/>
            <a:gdLst>
              <a:gd name="connsiteX0" fmla="*/ 731964 w 731963"/>
              <a:gd name="connsiteY0" fmla="*/ 0 h 767745"/>
              <a:gd name="connsiteX1" fmla="*/ 560553 w 731963"/>
              <a:gd name="connsiteY1" fmla="*/ 591191 h 767745"/>
              <a:gd name="connsiteX2" fmla="*/ 1402 w 731963"/>
              <a:gd name="connsiteY2" fmla="*/ 767745 h 767745"/>
              <a:gd name="connsiteX3" fmla="*/ 0 w 731963"/>
              <a:gd name="connsiteY3" fmla="*/ 779 h 767745"/>
            </a:gdLst>
            <a:ahLst/>
            <a:cxnLst>
              <a:cxn ang="0">
                <a:pos x="connsiteX0" y="connsiteY0"/>
              </a:cxn>
              <a:cxn ang="0">
                <a:pos x="connsiteX1" y="connsiteY1"/>
              </a:cxn>
              <a:cxn ang="0">
                <a:pos x="connsiteX2" y="connsiteY2"/>
              </a:cxn>
              <a:cxn ang="0">
                <a:pos x="connsiteX3" y="connsiteY3"/>
              </a:cxn>
            </a:cxnLst>
            <a:rect l="l" t="t" r="r" b="b"/>
            <a:pathLst>
              <a:path w="731963" h="767745">
                <a:moveTo>
                  <a:pt x="731964" y="0"/>
                </a:moveTo>
                <a:lnTo>
                  <a:pt x="560553" y="591191"/>
                </a:lnTo>
                <a:lnTo>
                  <a:pt x="1402" y="767745"/>
                </a:lnTo>
                <a:lnTo>
                  <a:pt x="0" y="779"/>
                </a:lnTo>
                <a:close/>
              </a:path>
            </a:pathLst>
          </a:custGeom>
          <a:noFill/>
          <a:ln w="3893" cap="flat">
            <a:noFill/>
            <a:prstDash val="solid"/>
            <a:miter/>
          </a:ln>
        </p:spPr>
        <p:txBody>
          <a:bodyPr rtlCol="0" anchor="ctr"/>
          <a:lstStyle/>
          <a:p>
            <a:endParaRPr lang="en-US"/>
          </a:p>
        </p:txBody>
      </p:sp>
      <p:sp>
        <p:nvSpPr>
          <p:cNvPr id="22" name="Graphic 4">
            <a:extLst>
              <a:ext uri="{FF2B5EF4-FFF2-40B4-BE49-F238E27FC236}">
                <a16:creationId xmlns:a16="http://schemas.microsoft.com/office/drawing/2014/main" id="{E0989EB6-F6F8-A148-984D-BD4111A2DE36}"/>
              </a:ext>
            </a:extLst>
          </p:cNvPr>
          <p:cNvSpPr/>
          <p:nvPr userDrawn="1"/>
        </p:nvSpPr>
        <p:spPr>
          <a:xfrm>
            <a:off x="3146444" y="4955348"/>
            <a:ext cx="2945636" cy="3037178"/>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5" name="Rectangle 24">
            <a:extLst>
              <a:ext uri="{FF2B5EF4-FFF2-40B4-BE49-F238E27FC236}">
                <a16:creationId xmlns:a16="http://schemas.microsoft.com/office/drawing/2014/main" id="{E59E5A40-250E-054E-AC1A-775086B49AE2}"/>
              </a:ext>
            </a:extLst>
          </p:cNvPr>
          <p:cNvSpPr/>
          <p:nvPr userDrawn="1"/>
        </p:nvSpPr>
        <p:spPr>
          <a:xfrm>
            <a:off x="-3058052" y="6858000"/>
            <a:ext cx="16148169" cy="178654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4" name="Text Box 5">
            <a:extLst>
              <a:ext uri="{FF2B5EF4-FFF2-40B4-BE49-F238E27FC236}">
                <a16:creationId xmlns:a16="http://schemas.microsoft.com/office/drawing/2014/main" id="{CC258185-0DFE-3D47-9F3C-83A282E740B3}"/>
              </a:ext>
            </a:extLst>
          </p:cNvPr>
          <p:cNvSpPr txBox="1"/>
          <p:nvPr userDrawn="1"/>
        </p:nvSpPr>
        <p:spPr>
          <a:xfrm>
            <a:off x="8461797" y="5385221"/>
            <a:ext cx="3262845" cy="44334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700" b="0" i="0" dirty="0">
                <a:solidFill>
                  <a:srgbClr val="262626"/>
                </a:solidFill>
                <a:latin typeface="Calibri" panose="020F0502020204030204" pitchFamily="34" charset="0"/>
                <a:ea typeface="Open Sans" panose="020B0606030504020204" pitchFamily="34" charset="0"/>
                <a:cs typeface="Calibri" panose="020F0502020204030204" pitchFamily="34" charset="0"/>
              </a:rPr>
              <a:t>This </a:t>
            </a:r>
            <a:r>
              <a:rPr lang="en-US" sz="700" b="0" i="0" dirty="0" err="1">
                <a:solidFill>
                  <a:srgbClr val="262626"/>
                </a:solidFill>
                <a:latin typeface="Calibri" panose="020F0502020204030204" pitchFamily="34" charset="0"/>
                <a:ea typeface="Open Sans" panose="020B0606030504020204" pitchFamily="34" charset="0"/>
                <a:cs typeface="Calibri" panose="020F0502020204030204" pitchFamily="34" charset="0"/>
              </a:rPr>
              <a:t>programme</a:t>
            </a:r>
            <a:r>
              <a:rPr lang="en-US" sz="700" b="0" i="0" dirty="0">
                <a:solidFill>
                  <a:srgbClr val="262626"/>
                </a:solidFill>
                <a:latin typeface="Calibri" panose="020F0502020204030204" pitchFamily="34" charset="0"/>
                <a:ea typeface="Open Sans" panose="020B0606030504020204" pitchFamily="34" charset="0"/>
                <a:cs typeface="Calibri" panose="020F0502020204030204" pitchFamily="34" charset="0"/>
              </a:rPr>
              <a:t> has been funded with support from the European Commission. The author is solely responsible for this publication (communication) and the Commission accepts no responsibility for any  use that may be made of the information contained therein</a:t>
            </a:r>
          </a:p>
        </p:txBody>
      </p:sp>
      <p:sp>
        <p:nvSpPr>
          <p:cNvPr id="11" name="Text Placeholder 25">
            <a:extLst>
              <a:ext uri="{FF2B5EF4-FFF2-40B4-BE49-F238E27FC236}">
                <a16:creationId xmlns:a16="http://schemas.microsoft.com/office/drawing/2014/main" id="{831C8B24-8EE8-11BA-2D81-27D3B88725C3}"/>
              </a:ext>
            </a:extLst>
          </p:cNvPr>
          <p:cNvSpPr>
            <a:spLocks noGrp="1"/>
          </p:cNvSpPr>
          <p:nvPr>
            <p:ph type="body" sz="quarter" idx="15" hasCustomPrompt="1"/>
          </p:nvPr>
        </p:nvSpPr>
        <p:spPr>
          <a:xfrm>
            <a:off x="6303735" y="572842"/>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12" name="Text Placeholder 25">
            <a:extLst>
              <a:ext uri="{FF2B5EF4-FFF2-40B4-BE49-F238E27FC236}">
                <a16:creationId xmlns:a16="http://schemas.microsoft.com/office/drawing/2014/main" id="{07DE632D-ED44-01F0-6880-0943B9F75B98}"/>
              </a:ext>
            </a:extLst>
          </p:cNvPr>
          <p:cNvSpPr>
            <a:spLocks noGrp="1"/>
          </p:cNvSpPr>
          <p:nvPr>
            <p:ph type="body" sz="quarter" idx="14" hasCustomPrompt="1"/>
          </p:nvPr>
        </p:nvSpPr>
        <p:spPr>
          <a:xfrm>
            <a:off x="7019112" y="572842"/>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3" name="Text Placeholder 25">
            <a:extLst>
              <a:ext uri="{FF2B5EF4-FFF2-40B4-BE49-F238E27FC236}">
                <a16:creationId xmlns:a16="http://schemas.microsoft.com/office/drawing/2014/main" id="{FB61AE6D-82C5-A0F3-AF2A-2DBB8E0CD437}"/>
              </a:ext>
            </a:extLst>
          </p:cNvPr>
          <p:cNvSpPr>
            <a:spLocks noGrp="1"/>
          </p:cNvSpPr>
          <p:nvPr>
            <p:ph type="body" sz="quarter" idx="29" hasCustomPrompt="1"/>
          </p:nvPr>
        </p:nvSpPr>
        <p:spPr>
          <a:xfrm>
            <a:off x="6303735" y="1284632"/>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15" name="Text Placeholder 25">
            <a:extLst>
              <a:ext uri="{FF2B5EF4-FFF2-40B4-BE49-F238E27FC236}">
                <a16:creationId xmlns:a16="http://schemas.microsoft.com/office/drawing/2014/main" id="{A6749622-C62E-1720-72F3-3E9BF1874E3F}"/>
              </a:ext>
            </a:extLst>
          </p:cNvPr>
          <p:cNvSpPr>
            <a:spLocks noGrp="1"/>
          </p:cNvSpPr>
          <p:nvPr>
            <p:ph type="body" sz="quarter" idx="30" hasCustomPrompt="1"/>
          </p:nvPr>
        </p:nvSpPr>
        <p:spPr>
          <a:xfrm>
            <a:off x="7019112" y="1284632"/>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8" name="Text Placeholder 25">
            <a:extLst>
              <a:ext uri="{FF2B5EF4-FFF2-40B4-BE49-F238E27FC236}">
                <a16:creationId xmlns:a16="http://schemas.microsoft.com/office/drawing/2014/main" id="{8F0D0223-240A-46AE-384F-A65A1A4844C5}"/>
              </a:ext>
            </a:extLst>
          </p:cNvPr>
          <p:cNvSpPr>
            <a:spLocks noGrp="1"/>
          </p:cNvSpPr>
          <p:nvPr>
            <p:ph type="body" sz="quarter" idx="31" hasCustomPrompt="1"/>
          </p:nvPr>
        </p:nvSpPr>
        <p:spPr>
          <a:xfrm>
            <a:off x="6303735" y="1996419"/>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19" name="Text Placeholder 25">
            <a:extLst>
              <a:ext uri="{FF2B5EF4-FFF2-40B4-BE49-F238E27FC236}">
                <a16:creationId xmlns:a16="http://schemas.microsoft.com/office/drawing/2014/main" id="{7D74A856-852A-F125-A4E6-1988B7FD6042}"/>
              </a:ext>
            </a:extLst>
          </p:cNvPr>
          <p:cNvSpPr>
            <a:spLocks noGrp="1"/>
          </p:cNvSpPr>
          <p:nvPr>
            <p:ph type="body" sz="quarter" idx="32" hasCustomPrompt="1"/>
          </p:nvPr>
        </p:nvSpPr>
        <p:spPr>
          <a:xfrm>
            <a:off x="7019112" y="1996419"/>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6" name="Text Placeholder 25">
            <a:extLst>
              <a:ext uri="{FF2B5EF4-FFF2-40B4-BE49-F238E27FC236}">
                <a16:creationId xmlns:a16="http://schemas.microsoft.com/office/drawing/2014/main" id="{734A9B91-C825-F2A1-8C40-AB51EDC8AD5F}"/>
              </a:ext>
            </a:extLst>
          </p:cNvPr>
          <p:cNvSpPr>
            <a:spLocks noGrp="1"/>
          </p:cNvSpPr>
          <p:nvPr>
            <p:ph type="body" sz="quarter" idx="33" hasCustomPrompt="1"/>
          </p:nvPr>
        </p:nvSpPr>
        <p:spPr>
          <a:xfrm>
            <a:off x="6303735" y="2708211"/>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31" name="Text Placeholder 25">
            <a:extLst>
              <a:ext uri="{FF2B5EF4-FFF2-40B4-BE49-F238E27FC236}">
                <a16:creationId xmlns:a16="http://schemas.microsoft.com/office/drawing/2014/main" id="{CE428EA0-B7BE-9D7E-2E07-A10223A8DFEE}"/>
              </a:ext>
            </a:extLst>
          </p:cNvPr>
          <p:cNvSpPr>
            <a:spLocks noGrp="1"/>
          </p:cNvSpPr>
          <p:nvPr>
            <p:ph type="body" sz="quarter" idx="34" hasCustomPrompt="1"/>
          </p:nvPr>
        </p:nvSpPr>
        <p:spPr>
          <a:xfrm>
            <a:off x="7019112" y="2708211"/>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3" name="Text Placeholder 25">
            <a:extLst>
              <a:ext uri="{FF2B5EF4-FFF2-40B4-BE49-F238E27FC236}">
                <a16:creationId xmlns:a16="http://schemas.microsoft.com/office/drawing/2014/main" id="{835720ED-57B0-E380-39A1-DB5018EB88F0}"/>
              </a:ext>
            </a:extLst>
          </p:cNvPr>
          <p:cNvSpPr>
            <a:spLocks noGrp="1"/>
          </p:cNvSpPr>
          <p:nvPr>
            <p:ph type="body" sz="quarter" idx="35" hasCustomPrompt="1"/>
          </p:nvPr>
        </p:nvSpPr>
        <p:spPr>
          <a:xfrm>
            <a:off x="6303735" y="3403064"/>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34" name="Text Placeholder 25">
            <a:extLst>
              <a:ext uri="{FF2B5EF4-FFF2-40B4-BE49-F238E27FC236}">
                <a16:creationId xmlns:a16="http://schemas.microsoft.com/office/drawing/2014/main" id="{F7594897-5BB9-C70E-B5F1-31D08EFDCF22}"/>
              </a:ext>
            </a:extLst>
          </p:cNvPr>
          <p:cNvSpPr>
            <a:spLocks noGrp="1"/>
          </p:cNvSpPr>
          <p:nvPr>
            <p:ph type="body" sz="quarter" idx="36" hasCustomPrompt="1"/>
          </p:nvPr>
        </p:nvSpPr>
        <p:spPr>
          <a:xfrm>
            <a:off x="7019112" y="3403064"/>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35" name="Picture 34">
            <a:extLst>
              <a:ext uri="{FF2B5EF4-FFF2-40B4-BE49-F238E27FC236}">
                <a16:creationId xmlns:a16="http://schemas.microsoft.com/office/drawing/2014/main" id="{C53D3B71-B19F-8F5F-8473-4810E96422E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44449"/>
          <a:stretch/>
        </p:blipFill>
        <p:spPr bwMode="auto">
          <a:xfrm>
            <a:off x="6429768" y="5434420"/>
            <a:ext cx="1716397" cy="3941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91637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Slide with quote 01">
    <p:spTree>
      <p:nvGrpSpPr>
        <p:cNvPr id="1" name=""/>
        <p:cNvGrpSpPr/>
        <p:nvPr/>
      </p:nvGrpSpPr>
      <p:grpSpPr>
        <a:xfrm>
          <a:off x="0" y="0"/>
          <a:ext cx="0" cy="0"/>
          <a:chOff x="0" y="0"/>
          <a:chExt cx="0" cy="0"/>
        </a:xfrm>
      </p:grpSpPr>
      <p:sp>
        <p:nvSpPr>
          <p:cNvPr id="12" name="Text Placeholder 23">
            <a:extLst>
              <a:ext uri="{FF2B5EF4-FFF2-40B4-BE49-F238E27FC236}">
                <a16:creationId xmlns:a16="http://schemas.microsoft.com/office/drawing/2014/main" id="{8F9FAF20-AC16-CB44-ADCA-1C0885F1D045}"/>
              </a:ext>
            </a:extLst>
          </p:cNvPr>
          <p:cNvSpPr>
            <a:spLocks noGrp="1"/>
          </p:cNvSpPr>
          <p:nvPr>
            <p:ph type="body" sz="quarter" idx="13" hasCustomPrompt="1"/>
          </p:nvPr>
        </p:nvSpPr>
        <p:spPr>
          <a:xfrm>
            <a:off x="442824" y="396815"/>
            <a:ext cx="11119452" cy="5681931"/>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8" name="Rectangle 17">
            <a:extLst>
              <a:ext uri="{FF2B5EF4-FFF2-40B4-BE49-F238E27FC236}">
                <a16:creationId xmlns:a16="http://schemas.microsoft.com/office/drawing/2014/main" id="{537951D5-4D76-794B-BA67-C99AFA2B98A8}"/>
              </a:ext>
            </a:extLst>
          </p:cNvPr>
          <p:cNvSpPr/>
          <p:nvPr userDrawn="1"/>
        </p:nvSpPr>
        <p:spPr>
          <a:xfrm>
            <a:off x="-2500191" y="6848550"/>
            <a:ext cx="16148169" cy="178654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5" name="Rectangle 24">
            <a:extLst>
              <a:ext uri="{FF2B5EF4-FFF2-40B4-BE49-F238E27FC236}">
                <a16:creationId xmlns:a16="http://schemas.microsoft.com/office/drawing/2014/main" id="{6F410BAD-ABDA-4143-AB3E-9DC43B40C2A0}"/>
              </a:ext>
            </a:extLst>
          </p:cNvPr>
          <p:cNvSpPr/>
          <p:nvPr userDrawn="1"/>
        </p:nvSpPr>
        <p:spPr>
          <a:xfrm>
            <a:off x="12192000" y="195943"/>
            <a:ext cx="2593944" cy="90487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Tree>
    <p:extLst>
      <p:ext uri="{BB962C8B-B14F-4D97-AF65-F5344CB8AC3E}">
        <p14:creationId xmlns:p14="http://schemas.microsoft.com/office/powerpoint/2010/main" val="616891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MASTER slide">
    <p:spTree>
      <p:nvGrpSpPr>
        <p:cNvPr id="1" name=""/>
        <p:cNvGrpSpPr/>
        <p:nvPr/>
      </p:nvGrpSpPr>
      <p:grpSpPr>
        <a:xfrm>
          <a:off x="0" y="0"/>
          <a:ext cx="0" cy="0"/>
          <a:chOff x="0" y="0"/>
          <a:chExt cx="0" cy="0"/>
        </a:xfrm>
      </p:grpSpPr>
      <p:sp>
        <p:nvSpPr>
          <p:cNvPr id="15" name="Text Placeholder 17">
            <a:extLst>
              <a:ext uri="{FF2B5EF4-FFF2-40B4-BE49-F238E27FC236}">
                <a16:creationId xmlns:a16="http://schemas.microsoft.com/office/drawing/2014/main" id="{F65C73A9-FE78-B440-AFB3-1081F93D7B79}"/>
              </a:ext>
            </a:extLst>
          </p:cNvPr>
          <p:cNvSpPr>
            <a:spLocks noGrp="1"/>
          </p:cNvSpPr>
          <p:nvPr>
            <p:ph type="body" sz="quarter" idx="18" hasCustomPrompt="1"/>
          </p:nvPr>
        </p:nvSpPr>
        <p:spPr>
          <a:xfrm>
            <a:off x="529758" y="1697050"/>
            <a:ext cx="11222532" cy="4343986"/>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6" name="Text Placeholder 23">
            <a:extLst>
              <a:ext uri="{FF2B5EF4-FFF2-40B4-BE49-F238E27FC236}">
                <a16:creationId xmlns:a16="http://schemas.microsoft.com/office/drawing/2014/main" id="{F1A9A1BB-6827-E947-B0CD-732DD5E35F37}"/>
              </a:ext>
            </a:extLst>
          </p:cNvPr>
          <p:cNvSpPr>
            <a:spLocks noGrp="1"/>
          </p:cNvSpPr>
          <p:nvPr>
            <p:ph type="body" sz="quarter" idx="16" hasCustomPrompt="1"/>
          </p:nvPr>
        </p:nvSpPr>
        <p:spPr>
          <a:xfrm>
            <a:off x="529758" y="642972"/>
            <a:ext cx="11222531" cy="582221"/>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Heading</a:t>
            </a:r>
          </a:p>
        </p:txBody>
      </p:sp>
    </p:spTree>
    <p:extLst>
      <p:ext uri="{BB962C8B-B14F-4D97-AF65-F5344CB8AC3E}">
        <p14:creationId xmlns:p14="http://schemas.microsoft.com/office/powerpoint/2010/main" val="943226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Slide with quote 02">
    <p:spTree>
      <p:nvGrpSpPr>
        <p:cNvPr id="1" name=""/>
        <p:cNvGrpSpPr/>
        <p:nvPr/>
      </p:nvGrpSpPr>
      <p:grpSpPr>
        <a:xfrm>
          <a:off x="0" y="0"/>
          <a:ext cx="0" cy="0"/>
          <a:chOff x="0" y="0"/>
          <a:chExt cx="0" cy="0"/>
        </a:xfrm>
      </p:grpSpPr>
      <p:sp>
        <p:nvSpPr>
          <p:cNvPr id="24" name="Graphic 4">
            <a:extLst>
              <a:ext uri="{FF2B5EF4-FFF2-40B4-BE49-F238E27FC236}">
                <a16:creationId xmlns:a16="http://schemas.microsoft.com/office/drawing/2014/main" id="{256F06D3-16A3-FA45-9D74-5C917404EAE6}"/>
              </a:ext>
            </a:extLst>
          </p:cNvPr>
          <p:cNvSpPr/>
          <p:nvPr userDrawn="1"/>
        </p:nvSpPr>
        <p:spPr>
          <a:xfrm>
            <a:off x="6445237" y="693114"/>
            <a:ext cx="6798941" cy="701023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2" name="Text Placeholder 23">
            <a:extLst>
              <a:ext uri="{FF2B5EF4-FFF2-40B4-BE49-F238E27FC236}">
                <a16:creationId xmlns:a16="http://schemas.microsoft.com/office/drawing/2014/main" id="{8F9FAF20-AC16-CB44-ADCA-1C0885F1D045}"/>
              </a:ext>
            </a:extLst>
          </p:cNvPr>
          <p:cNvSpPr>
            <a:spLocks noGrp="1"/>
          </p:cNvSpPr>
          <p:nvPr>
            <p:ph type="body" sz="quarter" idx="13" hasCustomPrompt="1"/>
          </p:nvPr>
        </p:nvSpPr>
        <p:spPr>
          <a:xfrm>
            <a:off x="7794668" y="2376368"/>
            <a:ext cx="3767607" cy="2710131"/>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3" name="Picture Placeholder 22">
            <a:extLst>
              <a:ext uri="{FF2B5EF4-FFF2-40B4-BE49-F238E27FC236}">
                <a16:creationId xmlns:a16="http://schemas.microsoft.com/office/drawing/2014/main" id="{8EB39422-C4CC-0A42-8935-5325480BD3F5}"/>
              </a:ext>
            </a:extLst>
          </p:cNvPr>
          <p:cNvSpPr>
            <a:spLocks noGrp="1"/>
          </p:cNvSpPr>
          <p:nvPr>
            <p:ph type="pic" sz="quarter" idx="14"/>
          </p:nvPr>
        </p:nvSpPr>
        <p:spPr>
          <a:xfrm>
            <a:off x="0" y="0"/>
            <a:ext cx="12192000" cy="6848475"/>
          </a:xfrm>
          <a:custGeom>
            <a:avLst/>
            <a:gdLst>
              <a:gd name="connsiteX0" fmla="*/ 12192000 w 12192000"/>
              <a:gd name="connsiteY0" fmla="*/ 6769341 h 6848475"/>
              <a:gd name="connsiteX1" fmla="*/ 12192000 w 12192000"/>
              <a:gd name="connsiteY1" fmla="*/ 6848475 h 6848475"/>
              <a:gd name="connsiteX2" fmla="*/ 12117073 w 12192000"/>
              <a:gd name="connsiteY2" fmla="*/ 6848475 h 6848475"/>
              <a:gd name="connsiteX3" fmla="*/ 12187566 w 12192000"/>
              <a:gd name="connsiteY3" fmla="*/ 6774556 h 6848475"/>
              <a:gd name="connsiteX4" fmla="*/ 0 w 12192000"/>
              <a:gd name="connsiteY4" fmla="*/ 0 h 6848475"/>
              <a:gd name="connsiteX5" fmla="*/ 12192000 w 12192000"/>
              <a:gd name="connsiteY5" fmla="*/ 0 h 6848475"/>
              <a:gd name="connsiteX6" fmla="*/ 12192000 w 12192000"/>
              <a:gd name="connsiteY6" fmla="*/ 1637901 h 6848475"/>
              <a:gd name="connsiteX7" fmla="*/ 12180514 w 12192000"/>
              <a:gd name="connsiteY7" fmla="*/ 1631059 h 6848475"/>
              <a:gd name="connsiteX8" fmla="*/ 11782562 w 12192000"/>
              <a:gd name="connsiteY8" fmla="*/ 1426421 h 6848475"/>
              <a:gd name="connsiteX9" fmla="*/ 10576420 w 12192000"/>
              <a:gd name="connsiteY9" fmla="*/ 931368 h 6848475"/>
              <a:gd name="connsiteX10" fmla="*/ 8006603 w 12192000"/>
              <a:gd name="connsiteY10" fmla="*/ 1462427 h 6848475"/>
              <a:gd name="connsiteX11" fmla="*/ 6494405 w 12192000"/>
              <a:gd name="connsiteY11" fmla="*/ 4554320 h 6848475"/>
              <a:gd name="connsiteX12" fmla="*/ 7157632 w 12192000"/>
              <a:gd name="connsiteY12" fmla="*/ 6842928 h 6848475"/>
              <a:gd name="connsiteX13" fmla="*/ 7163443 w 12192000"/>
              <a:gd name="connsiteY13" fmla="*/ 6848475 h 6848475"/>
              <a:gd name="connsiteX14" fmla="*/ 0 w 12192000"/>
              <a:gd name="connsiteY14" fmla="*/ 6848475 h 684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848475">
                <a:moveTo>
                  <a:pt x="12192000" y="6769341"/>
                </a:moveTo>
                <a:lnTo>
                  <a:pt x="12192000" y="6848475"/>
                </a:lnTo>
                <a:lnTo>
                  <a:pt x="12117073" y="6848475"/>
                </a:lnTo>
                <a:lnTo>
                  <a:pt x="12187566" y="6774556"/>
                </a:lnTo>
                <a:close/>
                <a:moveTo>
                  <a:pt x="0" y="0"/>
                </a:moveTo>
                <a:lnTo>
                  <a:pt x="12192000" y="0"/>
                </a:lnTo>
                <a:lnTo>
                  <a:pt x="12192000" y="1637901"/>
                </a:lnTo>
                <a:lnTo>
                  <a:pt x="12180514" y="1631059"/>
                </a:lnTo>
                <a:cubicBezTo>
                  <a:pt x="12050067" y="1558346"/>
                  <a:pt x="11915330" y="1491681"/>
                  <a:pt x="11782562" y="1426421"/>
                </a:cubicBezTo>
                <a:cubicBezTo>
                  <a:pt x="11400024" y="1237394"/>
                  <a:pt x="10994963" y="1057381"/>
                  <a:pt x="10576420" y="931368"/>
                </a:cubicBezTo>
                <a:cubicBezTo>
                  <a:pt x="9671807" y="661332"/>
                  <a:pt x="8726689" y="652335"/>
                  <a:pt x="8006603" y="1462427"/>
                </a:cubicBezTo>
                <a:cubicBezTo>
                  <a:pt x="7309012" y="2245526"/>
                  <a:pt x="6638429" y="3510182"/>
                  <a:pt x="6494405" y="4554320"/>
                </a:cubicBezTo>
                <a:cubicBezTo>
                  <a:pt x="6357282" y="5543454"/>
                  <a:pt x="6633880" y="6307530"/>
                  <a:pt x="7157632" y="6842928"/>
                </a:cubicBezTo>
                <a:lnTo>
                  <a:pt x="7163443" y="6848475"/>
                </a:lnTo>
                <a:lnTo>
                  <a:pt x="0" y="684847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25" name="Rectangle 24">
            <a:extLst>
              <a:ext uri="{FF2B5EF4-FFF2-40B4-BE49-F238E27FC236}">
                <a16:creationId xmlns:a16="http://schemas.microsoft.com/office/drawing/2014/main" id="{6F410BAD-ABDA-4143-AB3E-9DC43B40C2A0}"/>
              </a:ext>
            </a:extLst>
          </p:cNvPr>
          <p:cNvSpPr/>
          <p:nvPr userDrawn="1"/>
        </p:nvSpPr>
        <p:spPr>
          <a:xfrm>
            <a:off x="12192000" y="195943"/>
            <a:ext cx="2593944" cy="90487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Text Placeholder 23">
            <a:extLst>
              <a:ext uri="{FF2B5EF4-FFF2-40B4-BE49-F238E27FC236}">
                <a16:creationId xmlns:a16="http://schemas.microsoft.com/office/drawing/2014/main" id="{6A6B42FB-2906-05F8-A77C-895D1DFEDC16}"/>
              </a:ext>
            </a:extLst>
          </p:cNvPr>
          <p:cNvSpPr>
            <a:spLocks noGrp="1"/>
          </p:cNvSpPr>
          <p:nvPr>
            <p:ph type="body" sz="quarter" idx="15" hasCustomPrompt="1"/>
          </p:nvPr>
        </p:nvSpPr>
        <p:spPr>
          <a:xfrm>
            <a:off x="7813207" y="5353138"/>
            <a:ext cx="3767607" cy="852949"/>
          </a:xfrm>
          <a:prstGeom prst="rect">
            <a:avLst/>
          </a:prstGeom>
        </p:spPr>
        <p:txBody>
          <a:bodyPr anchor="ctr">
            <a:normAutofit/>
          </a:bodyPr>
          <a:lstStyle>
            <a:lvl1pPr marL="0" indent="0" algn="ctr">
              <a:buNone/>
              <a:defRPr sz="2400" b="1" i="0" baseline="0">
                <a:solidFill>
                  <a:schemeClr val="bg1"/>
                </a:solidFill>
                <a:latin typeface="+mn-lt"/>
              </a:defRPr>
            </a:lvl1pPr>
          </a:lstStyle>
          <a:p>
            <a:pPr lvl="0"/>
            <a:r>
              <a:rPr lang="en-US" dirty="0"/>
              <a:t>Name</a:t>
            </a:r>
          </a:p>
        </p:txBody>
      </p:sp>
      <p:sp>
        <p:nvSpPr>
          <p:cNvPr id="3" name="Rectangle 2">
            <a:extLst>
              <a:ext uri="{FF2B5EF4-FFF2-40B4-BE49-F238E27FC236}">
                <a16:creationId xmlns:a16="http://schemas.microsoft.com/office/drawing/2014/main" id="{AFE4462A-AED2-3D8C-D12B-C7C460FFF134}"/>
              </a:ext>
            </a:extLst>
          </p:cNvPr>
          <p:cNvSpPr/>
          <p:nvPr userDrawn="1"/>
        </p:nvSpPr>
        <p:spPr>
          <a:xfrm>
            <a:off x="-2327321" y="6858000"/>
            <a:ext cx="16148169" cy="178654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Tree>
    <p:extLst>
      <p:ext uri="{BB962C8B-B14F-4D97-AF65-F5344CB8AC3E}">
        <p14:creationId xmlns:p14="http://schemas.microsoft.com/office/powerpoint/2010/main" val="649323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Slide with quote 03">
    <p:spTree>
      <p:nvGrpSpPr>
        <p:cNvPr id="1" name=""/>
        <p:cNvGrpSpPr/>
        <p:nvPr/>
      </p:nvGrpSpPr>
      <p:grpSpPr>
        <a:xfrm>
          <a:off x="0" y="0"/>
          <a:ext cx="0" cy="0"/>
          <a:chOff x="0" y="0"/>
          <a:chExt cx="0" cy="0"/>
        </a:xfrm>
      </p:grpSpPr>
      <p:sp>
        <p:nvSpPr>
          <p:cNvPr id="24" name="Graphic 4">
            <a:extLst>
              <a:ext uri="{FF2B5EF4-FFF2-40B4-BE49-F238E27FC236}">
                <a16:creationId xmlns:a16="http://schemas.microsoft.com/office/drawing/2014/main" id="{256F06D3-16A3-FA45-9D74-5C917404EAE6}"/>
              </a:ext>
            </a:extLst>
          </p:cNvPr>
          <p:cNvSpPr/>
          <p:nvPr userDrawn="1"/>
        </p:nvSpPr>
        <p:spPr>
          <a:xfrm>
            <a:off x="6445237" y="693114"/>
            <a:ext cx="6798941" cy="701023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2" name="Text Placeholder 23">
            <a:extLst>
              <a:ext uri="{FF2B5EF4-FFF2-40B4-BE49-F238E27FC236}">
                <a16:creationId xmlns:a16="http://schemas.microsoft.com/office/drawing/2014/main" id="{8F9FAF20-AC16-CB44-ADCA-1C0885F1D045}"/>
              </a:ext>
            </a:extLst>
          </p:cNvPr>
          <p:cNvSpPr>
            <a:spLocks noGrp="1"/>
          </p:cNvSpPr>
          <p:nvPr>
            <p:ph type="body" sz="quarter" idx="13" hasCustomPrompt="1"/>
          </p:nvPr>
        </p:nvSpPr>
        <p:spPr>
          <a:xfrm>
            <a:off x="7794668" y="2376368"/>
            <a:ext cx="3767607" cy="2710131"/>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3" name="Picture Placeholder 22">
            <a:extLst>
              <a:ext uri="{FF2B5EF4-FFF2-40B4-BE49-F238E27FC236}">
                <a16:creationId xmlns:a16="http://schemas.microsoft.com/office/drawing/2014/main" id="{8EB39422-C4CC-0A42-8935-5325480BD3F5}"/>
              </a:ext>
            </a:extLst>
          </p:cNvPr>
          <p:cNvSpPr>
            <a:spLocks noGrp="1"/>
          </p:cNvSpPr>
          <p:nvPr>
            <p:ph type="pic" sz="quarter" idx="14"/>
          </p:nvPr>
        </p:nvSpPr>
        <p:spPr>
          <a:xfrm>
            <a:off x="0" y="0"/>
            <a:ext cx="12192000" cy="6848475"/>
          </a:xfrm>
          <a:custGeom>
            <a:avLst/>
            <a:gdLst>
              <a:gd name="connsiteX0" fmla="*/ 12192000 w 12192000"/>
              <a:gd name="connsiteY0" fmla="*/ 6769341 h 6848475"/>
              <a:gd name="connsiteX1" fmla="*/ 12192000 w 12192000"/>
              <a:gd name="connsiteY1" fmla="*/ 6848475 h 6848475"/>
              <a:gd name="connsiteX2" fmla="*/ 12117073 w 12192000"/>
              <a:gd name="connsiteY2" fmla="*/ 6848475 h 6848475"/>
              <a:gd name="connsiteX3" fmla="*/ 12187566 w 12192000"/>
              <a:gd name="connsiteY3" fmla="*/ 6774556 h 6848475"/>
              <a:gd name="connsiteX4" fmla="*/ 0 w 12192000"/>
              <a:gd name="connsiteY4" fmla="*/ 0 h 6848475"/>
              <a:gd name="connsiteX5" fmla="*/ 12192000 w 12192000"/>
              <a:gd name="connsiteY5" fmla="*/ 0 h 6848475"/>
              <a:gd name="connsiteX6" fmla="*/ 12192000 w 12192000"/>
              <a:gd name="connsiteY6" fmla="*/ 1637901 h 6848475"/>
              <a:gd name="connsiteX7" fmla="*/ 12180514 w 12192000"/>
              <a:gd name="connsiteY7" fmla="*/ 1631059 h 6848475"/>
              <a:gd name="connsiteX8" fmla="*/ 11782562 w 12192000"/>
              <a:gd name="connsiteY8" fmla="*/ 1426421 h 6848475"/>
              <a:gd name="connsiteX9" fmla="*/ 10576420 w 12192000"/>
              <a:gd name="connsiteY9" fmla="*/ 931368 h 6848475"/>
              <a:gd name="connsiteX10" fmla="*/ 8006603 w 12192000"/>
              <a:gd name="connsiteY10" fmla="*/ 1462427 h 6848475"/>
              <a:gd name="connsiteX11" fmla="*/ 6494405 w 12192000"/>
              <a:gd name="connsiteY11" fmla="*/ 4554320 h 6848475"/>
              <a:gd name="connsiteX12" fmla="*/ 7157632 w 12192000"/>
              <a:gd name="connsiteY12" fmla="*/ 6842928 h 6848475"/>
              <a:gd name="connsiteX13" fmla="*/ 7163443 w 12192000"/>
              <a:gd name="connsiteY13" fmla="*/ 6848475 h 6848475"/>
              <a:gd name="connsiteX14" fmla="*/ 0 w 12192000"/>
              <a:gd name="connsiteY14" fmla="*/ 6848475 h 684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848475">
                <a:moveTo>
                  <a:pt x="12192000" y="6769341"/>
                </a:moveTo>
                <a:lnTo>
                  <a:pt x="12192000" y="6848475"/>
                </a:lnTo>
                <a:lnTo>
                  <a:pt x="12117073" y="6848475"/>
                </a:lnTo>
                <a:lnTo>
                  <a:pt x="12187566" y="6774556"/>
                </a:lnTo>
                <a:close/>
                <a:moveTo>
                  <a:pt x="0" y="0"/>
                </a:moveTo>
                <a:lnTo>
                  <a:pt x="12192000" y="0"/>
                </a:lnTo>
                <a:lnTo>
                  <a:pt x="12192000" y="1637901"/>
                </a:lnTo>
                <a:lnTo>
                  <a:pt x="12180514" y="1631059"/>
                </a:lnTo>
                <a:cubicBezTo>
                  <a:pt x="12050067" y="1558346"/>
                  <a:pt x="11915330" y="1491681"/>
                  <a:pt x="11782562" y="1426421"/>
                </a:cubicBezTo>
                <a:cubicBezTo>
                  <a:pt x="11400024" y="1237394"/>
                  <a:pt x="10994963" y="1057381"/>
                  <a:pt x="10576420" y="931368"/>
                </a:cubicBezTo>
                <a:cubicBezTo>
                  <a:pt x="9671807" y="661332"/>
                  <a:pt x="8726689" y="652335"/>
                  <a:pt x="8006603" y="1462427"/>
                </a:cubicBezTo>
                <a:cubicBezTo>
                  <a:pt x="7309012" y="2245526"/>
                  <a:pt x="6638429" y="3510182"/>
                  <a:pt x="6494405" y="4554320"/>
                </a:cubicBezTo>
                <a:cubicBezTo>
                  <a:pt x="6357282" y="5543454"/>
                  <a:pt x="6633880" y="6307530"/>
                  <a:pt x="7157632" y="6842928"/>
                </a:cubicBezTo>
                <a:lnTo>
                  <a:pt x="7163443" y="6848475"/>
                </a:lnTo>
                <a:lnTo>
                  <a:pt x="0" y="684847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18" name="Rectangle 17">
            <a:extLst>
              <a:ext uri="{FF2B5EF4-FFF2-40B4-BE49-F238E27FC236}">
                <a16:creationId xmlns:a16="http://schemas.microsoft.com/office/drawing/2014/main" id="{537951D5-4D76-794B-BA67-C99AFA2B98A8}"/>
              </a:ext>
            </a:extLst>
          </p:cNvPr>
          <p:cNvSpPr/>
          <p:nvPr userDrawn="1"/>
        </p:nvSpPr>
        <p:spPr>
          <a:xfrm>
            <a:off x="-2500191" y="6848550"/>
            <a:ext cx="16148169" cy="178654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5" name="Rectangle 24">
            <a:extLst>
              <a:ext uri="{FF2B5EF4-FFF2-40B4-BE49-F238E27FC236}">
                <a16:creationId xmlns:a16="http://schemas.microsoft.com/office/drawing/2014/main" id="{6F410BAD-ABDA-4143-AB3E-9DC43B40C2A0}"/>
              </a:ext>
            </a:extLst>
          </p:cNvPr>
          <p:cNvSpPr/>
          <p:nvPr userDrawn="1"/>
        </p:nvSpPr>
        <p:spPr>
          <a:xfrm>
            <a:off x="12192000" y="195943"/>
            <a:ext cx="2593944" cy="90487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Text Placeholder 23">
            <a:extLst>
              <a:ext uri="{FF2B5EF4-FFF2-40B4-BE49-F238E27FC236}">
                <a16:creationId xmlns:a16="http://schemas.microsoft.com/office/drawing/2014/main" id="{6A6B42FB-2906-05F8-A77C-895D1DFEDC16}"/>
              </a:ext>
            </a:extLst>
          </p:cNvPr>
          <p:cNvSpPr>
            <a:spLocks noGrp="1"/>
          </p:cNvSpPr>
          <p:nvPr>
            <p:ph type="body" sz="quarter" idx="15" hasCustomPrompt="1"/>
          </p:nvPr>
        </p:nvSpPr>
        <p:spPr>
          <a:xfrm>
            <a:off x="7813207" y="5353138"/>
            <a:ext cx="3767607" cy="852949"/>
          </a:xfrm>
          <a:prstGeom prst="rect">
            <a:avLst/>
          </a:prstGeom>
        </p:spPr>
        <p:txBody>
          <a:bodyPr anchor="ctr">
            <a:normAutofit/>
          </a:bodyPr>
          <a:lstStyle>
            <a:lvl1pPr marL="0" indent="0" algn="ctr">
              <a:buNone/>
              <a:defRPr sz="2400" b="1" i="0" baseline="0">
                <a:solidFill>
                  <a:schemeClr val="bg1"/>
                </a:solidFill>
                <a:latin typeface="+mn-lt"/>
              </a:defRPr>
            </a:lvl1pPr>
          </a:lstStyle>
          <a:p>
            <a:pPr lvl="0"/>
            <a:r>
              <a:rPr lang="en-US" dirty="0"/>
              <a:t>Name</a:t>
            </a:r>
          </a:p>
        </p:txBody>
      </p:sp>
    </p:spTree>
    <p:extLst>
      <p:ext uri="{BB962C8B-B14F-4D97-AF65-F5344CB8AC3E}">
        <p14:creationId xmlns:p14="http://schemas.microsoft.com/office/powerpoint/2010/main" val="1078790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with Photo 3">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0B17E6A-FA0E-294C-51E7-454AFAD8B4A3}"/>
              </a:ext>
            </a:extLst>
          </p:cNvPr>
          <p:cNvSpPr>
            <a:spLocks noGrp="1"/>
          </p:cNvSpPr>
          <p:nvPr>
            <p:ph type="pic" sz="quarter" idx="10"/>
          </p:nvPr>
        </p:nvSpPr>
        <p:spPr>
          <a:xfrm>
            <a:off x="-71635" y="-6718"/>
            <a:ext cx="12295165" cy="3293152"/>
          </a:xfrm>
          <a:custGeom>
            <a:avLst/>
            <a:gdLst>
              <a:gd name="connsiteX0" fmla="*/ 0 w 12295165"/>
              <a:gd name="connsiteY0" fmla="*/ 0 h 3293152"/>
              <a:gd name="connsiteX1" fmla="*/ 12295165 w 12295165"/>
              <a:gd name="connsiteY1" fmla="*/ 0 h 3293152"/>
              <a:gd name="connsiteX2" fmla="*/ 12295165 w 12295165"/>
              <a:gd name="connsiteY2" fmla="*/ 2339843 h 3293152"/>
              <a:gd name="connsiteX3" fmla="*/ 12062158 w 12295165"/>
              <a:gd name="connsiteY3" fmla="*/ 2432250 h 3293152"/>
              <a:gd name="connsiteX4" fmla="*/ 8005157 w 12295165"/>
              <a:gd name="connsiteY4" fmla="*/ 3229520 h 3293152"/>
              <a:gd name="connsiteX5" fmla="*/ 178035 w 12295165"/>
              <a:gd name="connsiteY5" fmla="*/ 2692834 h 3293152"/>
              <a:gd name="connsiteX6" fmla="*/ 0 w 12295165"/>
              <a:gd name="connsiteY6" fmla="*/ 2643666 h 329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95165" h="3293152">
                <a:moveTo>
                  <a:pt x="0" y="0"/>
                </a:moveTo>
                <a:lnTo>
                  <a:pt x="12295165" y="0"/>
                </a:lnTo>
                <a:lnTo>
                  <a:pt x="12295165" y="2339843"/>
                </a:lnTo>
                <a:lnTo>
                  <a:pt x="12062158" y="2432250"/>
                </a:lnTo>
                <a:cubicBezTo>
                  <a:pt x="10959679" y="2844569"/>
                  <a:pt x="9594903" y="3134589"/>
                  <a:pt x="8005157" y="3229520"/>
                </a:cubicBezTo>
                <a:cubicBezTo>
                  <a:pt x="5107550" y="3402793"/>
                  <a:pt x="2224812" y="3221647"/>
                  <a:pt x="178035" y="2692834"/>
                </a:cubicBezTo>
                <a:lnTo>
                  <a:pt x="0" y="2643666"/>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sp>
        <p:nvSpPr>
          <p:cNvPr id="31" name="Text Placeholder 17">
            <a:extLst>
              <a:ext uri="{FF2B5EF4-FFF2-40B4-BE49-F238E27FC236}">
                <a16:creationId xmlns:a16="http://schemas.microsoft.com/office/drawing/2014/main" id="{86BBE051-B963-5246-9C23-4C2F4BC6B6F5}"/>
              </a:ext>
            </a:extLst>
          </p:cNvPr>
          <p:cNvSpPr>
            <a:spLocks noGrp="1"/>
          </p:cNvSpPr>
          <p:nvPr>
            <p:ph type="body" sz="quarter" idx="18" hasCustomPrompt="1"/>
          </p:nvPr>
        </p:nvSpPr>
        <p:spPr>
          <a:xfrm>
            <a:off x="6096000" y="3780237"/>
            <a:ext cx="5538057" cy="2573041"/>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32" name="Text Placeholder 23">
            <a:extLst>
              <a:ext uri="{FF2B5EF4-FFF2-40B4-BE49-F238E27FC236}">
                <a16:creationId xmlns:a16="http://schemas.microsoft.com/office/drawing/2014/main" id="{3ABF1FD5-F864-7A41-843A-5643A3CE30D9}"/>
              </a:ext>
            </a:extLst>
          </p:cNvPr>
          <p:cNvSpPr>
            <a:spLocks noGrp="1"/>
          </p:cNvSpPr>
          <p:nvPr>
            <p:ph type="body" sz="quarter" idx="16" hasCustomPrompt="1"/>
          </p:nvPr>
        </p:nvSpPr>
        <p:spPr>
          <a:xfrm>
            <a:off x="557943" y="3780237"/>
            <a:ext cx="5233257" cy="2573040"/>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Heading</a:t>
            </a:r>
          </a:p>
        </p:txBody>
      </p:sp>
    </p:spTree>
    <p:extLst>
      <p:ext uri="{BB962C8B-B14F-4D97-AF65-F5344CB8AC3E}">
        <p14:creationId xmlns:p14="http://schemas.microsoft.com/office/powerpoint/2010/main" val="3674491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01">
    <p:spTree>
      <p:nvGrpSpPr>
        <p:cNvPr id="1" name=""/>
        <p:cNvGrpSpPr/>
        <p:nvPr/>
      </p:nvGrpSpPr>
      <p:grpSpPr>
        <a:xfrm>
          <a:off x="0" y="0"/>
          <a:ext cx="0" cy="0"/>
          <a:chOff x="0" y="0"/>
          <a:chExt cx="0" cy="0"/>
        </a:xfrm>
      </p:grpSpPr>
      <p:sp>
        <p:nvSpPr>
          <p:cNvPr id="11" name="Graphic 4">
            <a:extLst>
              <a:ext uri="{FF2B5EF4-FFF2-40B4-BE49-F238E27FC236}">
                <a16:creationId xmlns:a16="http://schemas.microsoft.com/office/drawing/2014/main" id="{0B53C5AE-6648-3A40-9D44-BBA1FB75EF3B}"/>
              </a:ext>
            </a:extLst>
          </p:cNvPr>
          <p:cNvSpPr/>
          <p:nvPr userDrawn="1"/>
        </p:nvSpPr>
        <p:spPr>
          <a:xfrm rot="4220027">
            <a:off x="-542070" y="-4335838"/>
            <a:ext cx="10330971" cy="1065202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14" name="Text Placeholder 3">
            <a:extLst>
              <a:ext uri="{FF2B5EF4-FFF2-40B4-BE49-F238E27FC236}">
                <a16:creationId xmlns:a16="http://schemas.microsoft.com/office/drawing/2014/main" id="{1F7A3DB0-567A-D245-837C-D61B77B723F7}"/>
              </a:ext>
            </a:extLst>
          </p:cNvPr>
          <p:cNvSpPr>
            <a:spLocks noGrp="1"/>
          </p:cNvSpPr>
          <p:nvPr>
            <p:ph type="body" sz="quarter" idx="14" hasCustomPrompt="1"/>
          </p:nvPr>
        </p:nvSpPr>
        <p:spPr>
          <a:xfrm>
            <a:off x="773520" y="616933"/>
            <a:ext cx="7176159" cy="3217862"/>
          </a:xfrm>
          <a:prstGeom prst="rect">
            <a:avLst/>
          </a:prstGeom>
          <a:effectLst>
            <a:glow rad="127000">
              <a:srgbClr val="414141"/>
            </a:glow>
          </a:effectLst>
        </p:spPr>
        <p:txBody>
          <a:bodyPr>
            <a:noAutofit/>
          </a:bodyPr>
          <a:lstStyle>
            <a:lvl1pPr marL="0" indent="0" algn="ctr">
              <a:buNone/>
              <a:defRPr sz="23000" b="0" i="0">
                <a:solidFill>
                  <a:srgbClr val="C4DAE7"/>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15" name="Text Placeholder 3">
            <a:extLst>
              <a:ext uri="{FF2B5EF4-FFF2-40B4-BE49-F238E27FC236}">
                <a16:creationId xmlns:a16="http://schemas.microsoft.com/office/drawing/2014/main" id="{4678AEAF-B5CD-054F-91AC-5BFEAEC842F0}"/>
              </a:ext>
            </a:extLst>
          </p:cNvPr>
          <p:cNvSpPr>
            <a:spLocks noGrp="1"/>
          </p:cNvSpPr>
          <p:nvPr>
            <p:ph type="body" sz="quarter" idx="15" hasCustomPrompt="1"/>
          </p:nvPr>
        </p:nvSpPr>
        <p:spPr>
          <a:xfrm>
            <a:off x="814849" y="1859946"/>
            <a:ext cx="7176159" cy="3217862"/>
          </a:xfrm>
          <a:prstGeom prst="rect">
            <a:avLst/>
          </a:prstGeom>
        </p:spPr>
        <p:txBody>
          <a:bodyPr>
            <a:noAutofit/>
          </a:bodyPr>
          <a:lstStyle>
            <a:lvl1pPr marL="0" indent="0" algn="ctr">
              <a:buNone/>
              <a:defRPr sz="4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GB" dirty="0"/>
              <a:t>CHAPTER</a:t>
            </a:r>
            <a:endParaRPr lang="en-US" dirty="0"/>
          </a:p>
        </p:txBody>
      </p:sp>
      <p:sp>
        <p:nvSpPr>
          <p:cNvPr id="31" name="Rectangle 30">
            <a:extLst>
              <a:ext uri="{FF2B5EF4-FFF2-40B4-BE49-F238E27FC236}">
                <a16:creationId xmlns:a16="http://schemas.microsoft.com/office/drawing/2014/main" id="{3914E15F-5A46-F54C-813B-314043813A51}"/>
              </a:ext>
            </a:extLst>
          </p:cNvPr>
          <p:cNvSpPr/>
          <p:nvPr userDrawn="1"/>
        </p:nvSpPr>
        <p:spPr>
          <a:xfrm>
            <a:off x="-2680462" y="-6101979"/>
            <a:ext cx="16148169" cy="61019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2" name="Rectangle 31">
            <a:extLst>
              <a:ext uri="{FF2B5EF4-FFF2-40B4-BE49-F238E27FC236}">
                <a16:creationId xmlns:a16="http://schemas.microsoft.com/office/drawing/2014/main" id="{2F4BB5E2-5750-D841-9379-444F68C33597}"/>
              </a:ext>
            </a:extLst>
          </p:cNvPr>
          <p:cNvSpPr/>
          <p:nvPr userDrawn="1"/>
        </p:nvSpPr>
        <p:spPr>
          <a:xfrm>
            <a:off x="-3671155" y="6857999"/>
            <a:ext cx="16148169" cy="219302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7" name="Rectangle 6">
            <a:extLst>
              <a:ext uri="{FF2B5EF4-FFF2-40B4-BE49-F238E27FC236}">
                <a16:creationId xmlns:a16="http://schemas.microsoft.com/office/drawing/2014/main" id="{8C8B075A-EBC4-0A4B-4851-6C144CE86BF6}"/>
              </a:ext>
            </a:extLst>
          </p:cNvPr>
          <p:cNvSpPr/>
          <p:nvPr userDrawn="1"/>
        </p:nvSpPr>
        <p:spPr>
          <a:xfrm>
            <a:off x="-2987800" y="-807842"/>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Tree>
    <p:extLst>
      <p:ext uri="{BB962C8B-B14F-4D97-AF65-F5344CB8AC3E}">
        <p14:creationId xmlns:p14="http://schemas.microsoft.com/office/powerpoint/2010/main" val="220412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55E0808-5155-27CF-3255-59494A756306}"/>
              </a:ext>
            </a:extLst>
          </p:cNvPr>
          <p:cNvPicPr>
            <a:picLocks noChangeAspect="1"/>
          </p:cNvPicPr>
          <p:nvPr userDrawn="1"/>
        </p:nvPicPr>
        <p:blipFill rotWithShape="1">
          <a:blip r:embed="rId24"/>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30" r:id="rId2"/>
    <p:sldLayoutId id="2147483886" r:id="rId3"/>
    <p:sldLayoutId id="2147483882" r:id="rId4"/>
    <p:sldLayoutId id="2147483876" r:id="rId5"/>
    <p:sldLayoutId id="2147483840" r:id="rId6"/>
    <p:sldLayoutId id="2147483883" r:id="rId7"/>
    <p:sldLayoutId id="2147483877" r:id="rId8"/>
    <p:sldLayoutId id="2147483861" r:id="rId9"/>
    <p:sldLayoutId id="2147483879" r:id="rId10"/>
    <p:sldLayoutId id="2147483880" r:id="rId11"/>
    <p:sldLayoutId id="2147483885" r:id="rId12"/>
    <p:sldLayoutId id="2147483875" r:id="rId13"/>
    <p:sldLayoutId id="2147483884" r:id="rId14"/>
    <p:sldLayoutId id="2147483836" r:id="rId15"/>
    <p:sldLayoutId id="2147483866" r:id="rId16"/>
    <p:sldLayoutId id="2147483878" r:id="rId17"/>
    <p:sldLayoutId id="2147483833" r:id="rId18"/>
    <p:sldLayoutId id="2147483847" r:id="rId19"/>
    <p:sldLayoutId id="2147483848" r:id="rId20"/>
    <p:sldLayoutId id="2147483874" r:id="rId21"/>
    <p:sldLayoutId id="21474838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hyperlink" Target="https://www.organictrust.ie/" TargetMode="External"/><Relationship Id="rId3" Type="http://schemas.openxmlformats.org/officeDocument/2006/relationships/hyperlink" Target="https://beterleven.dierenbescherming.nl/" TargetMode="External"/><Relationship Id="rId7" Type="http://schemas.openxmlformats.org/officeDocument/2006/relationships/hyperlink" Target="https://www.eko-keurmerk.nl/" TargetMode="External"/><Relationship Id="rId12" Type="http://schemas.openxmlformats.org/officeDocument/2006/relationships/hyperlink" Target="https://www.fairtrade.net/" TargetMode="External"/><Relationship Id="rId2" Type="http://schemas.openxmlformats.org/officeDocument/2006/relationships/hyperlink" Target="https://www.labelrouge.fr/" TargetMode="External"/><Relationship Id="rId1" Type="http://schemas.openxmlformats.org/officeDocument/2006/relationships/slideLayout" Target="../slideLayouts/slideLayout13.xml"/><Relationship Id="rId6" Type="http://schemas.openxmlformats.org/officeDocument/2006/relationships/hyperlink" Target="https://www.agencebio.org/" TargetMode="External"/><Relationship Id="rId11" Type="http://schemas.openxmlformats.org/officeDocument/2006/relationships/hyperlink" Target="https://www.iso.org/iso-22000-food-safety-management.html" TargetMode="External"/><Relationship Id="rId5" Type="http://schemas.openxmlformats.org/officeDocument/2006/relationships/hyperlink" Target="https://www.bordbia.ie/" TargetMode="External"/><Relationship Id="rId10" Type="http://schemas.openxmlformats.org/officeDocument/2006/relationships/hyperlink" Target="https://www.fssc22000.com/" TargetMode="External"/><Relationship Id="rId4" Type="http://schemas.openxmlformats.org/officeDocument/2006/relationships/hyperlink" Target="https://www.krav.se/" TargetMode="External"/><Relationship Id="rId9" Type="http://schemas.openxmlformats.org/officeDocument/2006/relationships/hyperlink" Target="https://www.inao.gouv.fr/"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2.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0.xml"/><Relationship Id="rId4" Type="http://schemas.openxmlformats.org/officeDocument/2006/relationships/hyperlink" Target="https://en.wikipedia.org/wiki/Compostin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055E970-9D84-07C6-7DB4-A745987BD830}"/>
              </a:ext>
            </a:extLst>
          </p:cNvPr>
          <p:cNvSpPr>
            <a:spLocks noGrp="1"/>
          </p:cNvSpPr>
          <p:nvPr>
            <p:ph type="body" sz="quarter" idx="16"/>
          </p:nvPr>
        </p:nvSpPr>
        <p:spPr>
          <a:xfrm>
            <a:off x="761999" y="4200663"/>
            <a:ext cx="5769429" cy="697353"/>
          </a:xfrm>
        </p:spPr>
        <p:txBody>
          <a:bodyPr>
            <a:noAutofit/>
          </a:bodyPr>
          <a:lstStyle/>
          <a:p>
            <a:pPr>
              <a:lnSpc>
                <a:spcPts val="4600"/>
              </a:lnSpc>
              <a:spcBef>
                <a:spcPts val="0"/>
              </a:spcBef>
            </a:pPr>
            <a:r>
              <a:rPr lang="en-US" sz="4400" b="1" dirty="0"/>
              <a:t>M1.3  </a:t>
            </a:r>
          </a:p>
          <a:p>
            <a:pPr>
              <a:lnSpc>
                <a:spcPts val="4600"/>
              </a:lnSpc>
              <a:spcBef>
                <a:spcPts val="0"/>
              </a:spcBef>
            </a:pPr>
            <a:r>
              <a:rPr lang="en-US" sz="4400" b="1" dirty="0"/>
              <a:t>Eco-verantwoordelijkheid</a:t>
            </a:r>
          </a:p>
        </p:txBody>
      </p:sp>
      <p:sp>
        <p:nvSpPr>
          <p:cNvPr id="7" name="Text Placeholder 5">
            <a:extLst>
              <a:ext uri="{FF2B5EF4-FFF2-40B4-BE49-F238E27FC236}">
                <a16:creationId xmlns:a16="http://schemas.microsoft.com/office/drawing/2014/main" id="{2DBFE76A-072E-DCA6-FB27-705E9445DF35}"/>
              </a:ext>
            </a:extLst>
          </p:cNvPr>
          <p:cNvSpPr txBox="1">
            <a:spLocks/>
          </p:cNvSpPr>
          <p:nvPr/>
        </p:nvSpPr>
        <p:spPr>
          <a:xfrm>
            <a:off x="846444" y="6011432"/>
            <a:ext cx="3898089" cy="7311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bg1"/>
                </a:solidFill>
              </a:rPr>
              <a:t>www.3kitchens.eu</a:t>
            </a:r>
          </a:p>
        </p:txBody>
      </p:sp>
      <p:pic>
        <p:nvPicPr>
          <p:cNvPr id="5" name="Picture Placeholder 4">
            <a:extLst>
              <a:ext uri="{FF2B5EF4-FFF2-40B4-BE49-F238E27FC236}">
                <a16:creationId xmlns:a16="http://schemas.microsoft.com/office/drawing/2014/main" id="{6542A309-5A07-4108-C199-3C26E4886917}"/>
              </a:ext>
            </a:extLst>
          </p:cNvPr>
          <p:cNvPicPr>
            <a:picLocks noGrp="1" noChangeAspect="1"/>
          </p:cNvPicPr>
          <p:nvPr>
            <p:ph type="pic" sz="quarter" idx="17"/>
          </p:nvPr>
        </p:nvPicPr>
        <p:blipFill>
          <a:blip r:embed="rId2"/>
          <a:srcRect l="11100" r="11100"/>
          <a:stretch>
            <a:fillRect/>
          </a:stretch>
        </p:blipFill>
        <p:spPr>
          <a:xfrm>
            <a:off x="5504330" y="-16107"/>
            <a:ext cx="6682107" cy="5723837"/>
          </a:xfrm>
        </p:spPr>
      </p:pic>
      <p:pic>
        <p:nvPicPr>
          <p:cNvPr id="4" name="Picture 3">
            <a:extLst>
              <a:ext uri="{FF2B5EF4-FFF2-40B4-BE49-F238E27FC236}">
                <a16:creationId xmlns:a16="http://schemas.microsoft.com/office/drawing/2014/main" id="{D25170CC-5E42-EAC5-F382-95CF84B11965}"/>
              </a:ext>
            </a:extLst>
          </p:cNvPr>
          <p:cNvPicPr>
            <a:picLocks noChangeAspect="1"/>
          </p:cNvPicPr>
          <p:nvPr/>
        </p:nvPicPr>
        <p:blipFill>
          <a:blip r:embed="rId3"/>
          <a:stretch>
            <a:fillRect/>
          </a:stretch>
        </p:blipFill>
        <p:spPr>
          <a:xfrm>
            <a:off x="8595683" y="5827850"/>
            <a:ext cx="3318021" cy="867210"/>
          </a:xfrm>
          <a:prstGeom prst="rect">
            <a:avLst/>
          </a:prstGeom>
        </p:spPr>
      </p:pic>
      <p:sp>
        <p:nvSpPr>
          <p:cNvPr id="2" name="TextBox 1">
            <a:extLst>
              <a:ext uri="{FF2B5EF4-FFF2-40B4-BE49-F238E27FC236}">
                <a16:creationId xmlns:a16="http://schemas.microsoft.com/office/drawing/2014/main" id="{D821F332-3A3F-EE32-320B-10753A6A58E8}"/>
              </a:ext>
            </a:extLst>
          </p:cNvPr>
          <p:cNvSpPr txBox="1"/>
          <p:nvPr/>
        </p:nvSpPr>
        <p:spPr>
          <a:xfrm>
            <a:off x="757382" y="3649657"/>
            <a:ext cx="5316612" cy="584775"/>
          </a:xfrm>
          <a:prstGeom prst="rect">
            <a:avLst/>
          </a:prstGeom>
          <a:noFill/>
        </p:spPr>
        <p:txBody>
          <a:bodyPr wrap="square">
            <a:spAutoFit/>
          </a:bodyPr>
          <a:lstStyle/>
          <a:p>
            <a:r>
              <a:rPr lang="en-IE" sz="1600" b="1" dirty="0">
                <a:solidFill>
                  <a:schemeClr val="bg1"/>
                </a:solidFill>
                <a:highlight>
                  <a:srgbClr val="84BFA4"/>
                </a:highlight>
              </a:rPr>
              <a:t>Inzetbaarheidsprogramma - Voedingsmiddelenindustrie </a:t>
            </a:r>
          </a:p>
          <a:p>
            <a:r>
              <a:rPr lang="en-IE" sz="1600" b="1" dirty="0">
                <a:solidFill>
                  <a:schemeClr val="bg1"/>
                </a:solidFill>
                <a:highlight>
                  <a:srgbClr val="84BFA4"/>
                </a:highlight>
              </a:rPr>
              <a:t>Technische vaardigheden </a:t>
            </a:r>
            <a:endParaRPr lang="en-IE" sz="1600" dirty="0">
              <a:solidFill>
                <a:schemeClr val="bg1"/>
              </a:solidFill>
              <a:highlight>
                <a:srgbClr val="84BFA4"/>
              </a:highlight>
            </a:endParaRPr>
          </a:p>
        </p:txBody>
      </p:sp>
    </p:spTree>
    <p:extLst>
      <p:ext uri="{BB962C8B-B14F-4D97-AF65-F5344CB8AC3E}">
        <p14:creationId xmlns:p14="http://schemas.microsoft.com/office/powerpoint/2010/main" val="2748837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739F05-5540-68F1-DFF5-CEFBD3649420}"/>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7FA756C9-CE5A-98AB-BF02-8AE217BA2FE4}"/>
              </a:ext>
            </a:extLst>
          </p:cNvPr>
          <p:cNvSpPr>
            <a:spLocks noGrp="1"/>
          </p:cNvSpPr>
          <p:nvPr>
            <p:ph type="body" sz="quarter" idx="20"/>
          </p:nvPr>
        </p:nvSpPr>
        <p:spPr>
          <a:xfrm>
            <a:off x="6096000" y="921820"/>
            <a:ext cx="5394960" cy="4214986"/>
          </a:xfrm>
        </p:spPr>
        <p:txBody>
          <a:bodyPr/>
          <a:lstStyle/>
          <a:p>
            <a:pPr marL="342900" indent="-342900" fontAlgn="base">
              <a:buClr>
                <a:srgbClr val="382B1B"/>
              </a:buClr>
              <a:buFontTx/>
              <a:buChar char="-"/>
            </a:pPr>
            <a:r>
              <a:rPr lang="fr-FR" b="0" i="0" u="none" strike="noStrike" dirty="0" err="1">
                <a:solidFill>
                  <a:srgbClr val="000000"/>
                </a:solidFill>
                <a:effectLst/>
                <a:latin typeface="Calibri" panose="020F0502020204030204" pitchFamily="34" charset="0"/>
                <a:cs typeface="Calibri" panose="020F0502020204030204" pitchFamily="34" charset="0"/>
              </a:rPr>
              <a:t>Zorg voor traceerbaarheid</a:t>
            </a:r>
            <a:r>
              <a:rPr lang="fr-FR" b="0" i="0" u="none" strike="noStrike" dirty="0">
                <a:solidFill>
                  <a:srgbClr val="000000"/>
                </a:solidFill>
                <a:effectLst/>
                <a:latin typeface="Calibri" panose="020F0502020204030204" pitchFamily="34" charset="0"/>
                <a:cs typeface="Calibri" panose="020F0502020204030204" pitchFamily="34" charset="0"/>
              </a:rPr>
              <a:t>: </a:t>
            </a:r>
          </a:p>
          <a:p>
            <a:pPr fontAlgn="base">
              <a:buClr>
                <a:srgbClr val="382B1B"/>
              </a:buClr>
            </a:pPr>
            <a:r>
              <a:rPr lang="fr-FR" b="0" i="0" u="none" strike="noStrike" dirty="0">
                <a:solidFill>
                  <a:srgbClr val="000000"/>
                </a:solidFill>
                <a:effectLst/>
                <a:latin typeface="Calibri" panose="020F0502020204030204" pitchFamily="34" charset="0"/>
                <a:cs typeface="Calibri" panose="020F0502020204030204" pitchFamily="34" charset="0"/>
              </a:rPr>
              <a:t>Weet waar je ingrediënten vandaan komen.</a:t>
            </a:r>
          </a:p>
          <a:p>
            <a:pPr fontAlgn="base">
              <a:buClr>
                <a:srgbClr val="382B1B"/>
              </a:buClr>
            </a:pPr>
            <a:r>
              <a:rPr lang="fr-FR" b="0" i="0" u="none" strike="noStrike" dirty="0">
                <a:solidFill>
                  <a:srgbClr val="000000"/>
                </a:solidFill>
                <a:effectLst/>
                <a:latin typeface="Calibri" panose="020F0502020204030204" pitchFamily="34" charset="0"/>
                <a:cs typeface="Calibri" panose="020F0502020204030204" pitchFamily="34" charset="0"/>
              </a:rPr>
              <a:t>Vermeld op het menu de </a:t>
            </a:r>
            <a:r>
              <a:rPr lang="fr-FR" dirty="0">
                <a:solidFill>
                  <a:srgbClr val="000000"/>
                </a:solidFill>
                <a:latin typeface="Calibri" panose="020F0502020204030204" pitchFamily="34" charset="0"/>
                <a:cs typeface="Calibri" panose="020F0502020204030204" pitchFamily="34" charset="0"/>
              </a:rPr>
              <a:t>boerderijen </a:t>
            </a:r>
            <a:r>
              <a:rPr lang="fr-FR" b="0" i="0" u="none" strike="noStrike" dirty="0">
                <a:solidFill>
                  <a:srgbClr val="000000"/>
                </a:solidFill>
                <a:effectLst/>
                <a:latin typeface="Calibri" panose="020F0502020204030204" pitchFamily="34" charset="0"/>
                <a:cs typeface="Calibri" panose="020F0502020204030204" pitchFamily="34" charset="0"/>
              </a:rPr>
              <a:t>en/of regio's waar de ingrediënten vandaan komen,</a:t>
            </a:r>
          </a:p>
          <a:p>
            <a:pPr fontAlgn="base">
              <a:buClr>
                <a:srgbClr val="382B1B"/>
              </a:buClr>
            </a:pPr>
            <a:r>
              <a:rPr lang="fr-FR" b="0" i="0" u="none" strike="noStrike" dirty="0">
                <a:solidFill>
                  <a:srgbClr val="000000"/>
                </a:solidFill>
                <a:effectLst/>
                <a:latin typeface="Calibri" panose="020F0502020204030204" pitchFamily="34" charset="0"/>
                <a:cs typeface="Calibri" panose="020F0502020204030204" pitchFamily="34" charset="0"/>
              </a:rPr>
              <a:t>Gebruik een verscheidenheid aan ingrediënten </a:t>
            </a:r>
            <a:r>
              <a:rPr lang="fr-FR" dirty="0">
                <a:solidFill>
                  <a:srgbClr val="000000"/>
                </a:solidFill>
                <a:latin typeface="Calibri" panose="020F0502020204030204" pitchFamily="34" charset="0"/>
                <a:cs typeface="Calibri" panose="020F0502020204030204" pitchFamily="34" charset="0"/>
              </a:rPr>
              <a:t>voor biodiversiteit</a:t>
            </a:r>
            <a:endParaRPr lang="fr-FR" b="0" i="0" u="none" strike="noStrike" dirty="0">
              <a:solidFill>
                <a:srgbClr val="000000"/>
              </a:solidFill>
              <a:effectLst/>
              <a:latin typeface="Calibri" panose="020F0502020204030204" pitchFamily="34" charset="0"/>
              <a:cs typeface="Calibri" panose="020F0502020204030204" pitchFamily="34" charset="0"/>
            </a:endParaRPr>
          </a:p>
          <a:p>
            <a:pPr fontAlgn="base">
              <a:buClr>
                <a:srgbClr val="382B1B"/>
              </a:buClr>
            </a:pPr>
            <a:r>
              <a:rPr lang="fr-FR" b="0" i="0" u="none" strike="noStrike" dirty="0">
                <a:solidFill>
                  <a:srgbClr val="000000"/>
                </a:solidFill>
                <a:effectLst/>
                <a:latin typeface="Calibri" panose="020F0502020204030204" pitchFamily="34" charset="0"/>
                <a:cs typeface="Calibri" panose="020F0502020204030204" pitchFamily="34" charset="0"/>
              </a:rPr>
              <a:t>Kies producten met certificeringen zoals biologisch of Fairtrade. </a:t>
            </a:r>
          </a:p>
          <a:p>
            <a:pPr fontAlgn="base">
              <a:buClr>
                <a:srgbClr val="382B1B"/>
              </a:buClr>
            </a:pPr>
            <a:endParaRPr lang="fr-FR" dirty="0">
              <a:solidFill>
                <a:srgbClr val="000000"/>
              </a:solidFill>
              <a:latin typeface="Calibri" panose="020F0502020204030204" pitchFamily="34" charset="0"/>
              <a:cs typeface="Calibri" panose="020F0502020204030204" pitchFamily="34" charset="0"/>
            </a:endParaRPr>
          </a:p>
          <a:p>
            <a:pPr algn="ctr" fontAlgn="base">
              <a:buClr>
                <a:srgbClr val="382B1B"/>
              </a:buClr>
            </a:pPr>
            <a:r>
              <a:rPr lang="fr-FR" b="1" i="0" u="none" strike="noStrike" dirty="0" err="1">
                <a:solidFill>
                  <a:srgbClr val="000000"/>
                </a:solidFill>
                <a:effectLst/>
                <a:latin typeface="Calibri" panose="020F0502020204030204" pitchFamily="34" charset="0"/>
                <a:cs typeface="Calibri" panose="020F0502020204030204" pitchFamily="34" charset="0"/>
              </a:rPr>
              <a:t>Hieronder vindt u </a:t>
            </a:r>
            <a:r>
              <a:rPr lang="fr-FR" b="1" i="0" u="none" strike="noStrike" dirty="0">
                <a:solidFill>
                  <a:srgbClr val="000000"/>
                </a:solidFill>
                <a:effectLst/>
                <a:latin typeface="Calibri" panose="020F0502020204030204" pitchFamily="34" charset="0"/>
                <a:cs typeface="Calibri" panose="020F0502020204030204" pitchFamily="34" charset="0"/>
              </a:rPr>
              <a:t>een </a:t>
            </a:r>
            <a:r>
              <a:rPr lang="fr-FR" b="1" i="0" u="none" strike="noStrike" dirty="0" err="1">
                <a:solidFill>
                  <a:srgbClr val="000000"/>
                </a:solidFill>
                <a:effectLst/>
                <a:latin typeface="Calibri" panose="020F0502020204030204" pitchFamily="34" charset="0"/>
                <a:cs typeface="Calibri" panose="020F0502020204030204" pitchFamily="34" charset="0"/>
              </a:rPr>
              <a:t>lijst </a:t>
            </a:r>
            <a:r>
              <a:rPr lang="fr-FR" b="1" i="0" u="none" strike="noStrike" dirty="0">
                <a:solidFill>
                  <a:srgbClr val="000000"/>
                </a:solidFill>
                <a:effectLst/>
                <a:latin typeface="Calibri" panose="020F0502020204030204" pitchFamily="34" charset="0"/>
                <a:cs typeface="Calibri" panose="020F0502020204030204" pitchFamily="34" charset="0"/>
              </a:rPr>
              <a:t>met certificeringen die relevant zijn in de partnerlanden </a:t>
            </a:r>
            <a:r>
              <a:rPr lang="fr-FR" b="1" dirty="0" err="1">
                <a:solidFill>
                  <a:srgbClr val="000000"/>
                </a:solidFill>
                <a:latin typeface="Calibri" panose="020F0502020204030204" pitchFamily="34" charset="0"/>
                <a:cs typeface="Calibri" panose="020F0502020204030204" pitchFamily="34" charset="0"/>
              </a:rPr>
              <a:t>van </a:t>
            </a:r>
            <a:r>
              <a:rPr lang="fr-FR" b="1" i="0" u="none" strike="noStrike" dirty="0" err="1">
                <a:solidFill>
                  <a:srgbClr val="000000"/>
                </a:solidFill>
                <a:effectLst/>
                <a:latin typeface="Calibri" panose="020F0502020204030204" pitchFamily="34" charset="0"/>
                <a:cs typeface="Calibri" panose="020F0502020204030204" pitchFamily="34" charset="0"/>
              </a:rPr>
              <a:t>Three Kitchens</a:t>
            </a:r>
            <a:r>
              <a:rPr lang="fr-FR" b="1" i="0" u="none" strike="noStrike" dirty="0">
                <a:solidFill>
                  <a:srgbClr val="000000"/>
                </a:solidFill>
                <a:effectLst/>
                <a:latin typeface="Calibri" panose="020F0502020204030204" pitchFamily="34" charset="0"/>
                <a:cs typeface="Calibri" panose="020F0502020204030204" pitchFamily="34" charset="0"/>
              </a:rPr>
              <a:t>.</a:t>
            </a:r>
          </a:p>
          <a:p>
            <a:pPr fontAlgn="base">
              <a:buClr>
                <a:srgbClr val="382B1B"/>
              </a:buClr>
            </a:pPr>
            <a:endParaRPr lang="fr-FR" dirty="0">
              <a:solidFill>
                <a:srgbClr val="000000"/>
              </a:solidFill>
              <a:latin typeface="Calibri" panose="020F0502020204030204" pitchFamily="34" charset="0"/>
              <a:cs typeface="Calibri" panose="020F0502020204030204" pitchFamily="34" charset="0"/>
            </a:endParaRPr>
          </a:p>
          <a:p>
            <a:pPr fontAlgn="base">
              <a:buClr>
                <a:srgbClr val="382B1B"/>
              </a:buClr>
            </a:pPr>
            <a:endParaRPr lang="fr-FR" b="0" i="0" u="none" strike="noStrike" dirty="0">
              <a:solidFill>
                <a:srgbClr val="000000"/>
              </a:solidFill>
              <a:effectLst/>
              <a:latin typeface="Calibri" panose="020F0502020204030204" pitchFamily="34" charset="0"/>
              <a:cs typeface="Calibri" panose="020F0502020204030204" pitchFamily="34" charset="0"/>
            </a:endParaRPr>
          </a:p>
        </p:txBody>
      </p:sp>
      <p:sp>
        <p:nvSpPr>
          <p:cNvPr id="6" name="Text Placeholder 5">
            <a:extLst>
              <a:ext uri="{FF2B5EF4-FFF2-40B4-BE49-F238E27FC236}">
                <a16:creationId xmlns:a16="http://schemas.microsoft.com/office/drawing/2014/main" id="{A18E46C6-5145-4C80-F0ED-263E09874283}"/>
              </a:ext>
            </a:extLst>
          </p:cNvPr>
          <p:cNvSpPr>
            <a:spLocks noGrp="1"/>
          </p:cNvSpPr>
          <p:nvPr>
            <p:ph type="body" sz="quarter" idx="23"/>
          </p:nvPr>
        </p:nvSpPr>
        <p:spPr>
          <a:xfrm>
            <a:off x="304789" y="642281"/>
            <a:ext cx="3721396" cy="5573437"/>
          </a:xfrm>
        </p:spPr>
        <p:txBody>
          <a:bodyPr>
            <a:normAutofit/>
          </a:bodyPr>
          <a:lstStyle/>
          <a:p>
            <a:r>
              <a:rPr lang="en-US" b="1" dirty="0"/>
              <a:t>Eenvoudige milieuvriendelijke praktijken </a:t>
            </a:r>
          </a:p>
          <a:p>
            <a:endParaRPr lang="en-US" b="1" dirty="0"/>
          </a:p>
          <a:p>
            <a:r>
              <a:rPr lang="fr-FR" b="0" i="0" u="none" strike="noStrike" dirty="0" err="1">
                <a:solidFill>
                  <a:srgbClr val="000000"/>
                </a:solidFill>
                <a:effectLst/>
                <a:latin typeface="Calibri" panose="020F0502020204030204" pitchFamily="34" charset="0"/>
                <a:cs typeface="Calibri" panose="020F0502020204030204" pitchFamily="34" charset="0"/>
              </a:rPr>
              <a:t>Duurzaam </a:t>
            </a:r>
            <a:r>
              <a:rPr lang="fr-FR" b="0" i="0" u="none" strike="noStrike" dirty="0">
                <a:solidFill>
                  <a:srgbClr val="000000"/>
                </a:solidFill>
                <a:effectLst/>
                <a:latin typeface="Calibri" panose="020F0502020204030204" pitchFamily="34" charset="0"/>
                <a:cs typeface="Calibri" panose="020F0502020204030204" pitchFamily="34" charset="0"/>
              </a:rPr>
              <a:t>inkopen</a:t>
            </a:r>
            <a:endParaRPr lang="en-US" b="1" dirty="0"/>
          </a:p>
        </p:txBody>
      </p:sp>
      <p:sp>
        <p:nvSpPr>
          <p:cNvPr id="7" name="Text Placeholder 6">
            <a:extLst>
              <a:ext uri="{FF2B5EF4-FFF2-40B4-BE49-F238E27FC236}">
                <a16:creationId xmlns:a16="http://schemas.microsoft.com/office/drawing/2014/main" id="{5A264647-3A28-3BB5-2C13-E0B98B566101}"/>
              </a:ext>
            </a:extLst>
          </p:cNvPr>
          <p:cNvSpPr>
            <a:spLocks noGrp="1"/>
          </p:cNvSpPr>
          <p:nvPr>
            <p:ph type="body" sz="quarter" idx="24"/>
          </p:nvPr>
        </p:nvSpPr>
        <p:spPr/>
        <p:txBody>
          <a:bodyPr/>
          <a:lstStyle/>
          <a:p>
            <a:r>
              <a:rPr lang="en-US" dirty="0"/>
              <a:t>02</a:t>
            </a:r>
          </a:p>
        </p:txBody>
      </p:sp>
      <p:grpSp>
        <p:nvGrpSpPr>
          <p:cNvPr id="5" name="Group 5">
            <a:extLst>
              <a:ext uri="{FF2B5EF4-FFF2-40B4-BE49-F238E27FC236}">
                <a16:creationId xmlns:a16="http://schemas.microsoft.com/office/drawing/2014/main" id="{2EDF289E-620C-FC31-0692-CEAF4C8105F5}"/>
              </a:ext>
            </a:extLst>
          </p:cNvPr>
          <p:cNvGrpSpPr/>
          <p:nvPr/>
        </p:nvGrpSpPr>
        <p:grpSpPr>
          <a:xfrm>
            <a:off x="-471399" y="4985166"/>
            <a:ext cx="2945636" cy="3037178"/>
            <a:chOff x="0" y="0"/>
            <a:chExt cx="5891272" cy="6074356"/>
          </a:xfrm>
          <a:solidFill>
            <a:srgbClr val="B6D1E1"/>
          </a:solidFill>
        </p:grpSpPr>
        <p:sp>
          <p:nvSpPr>
            <p:cNvPr id="8" name="Freeform 6">
              <a:extLst>
                <a:ext uri="{FF2B5EF4-FFF2-40B4-BE49-F238E27FC236}">
                  <a16:creationId xmlns:a16="http://schemas.microsoft.com/office/drawing/2014/main" id="{485931C4-D25E-2A33-7C14-1AAC1333BF39}"/>
                </a:ext>
              </a:extLst>
            </p:cNvPr>
            <p:cNvSpPr/>
            <p:nvPr/>
          </p:nvSpPr>
          <p:spPr>
            <a:xfrm>
              <a:off x="-262255" y="-99441"/>
              <a:ext cx="6551549" cy="6418961"/>
            </a:xfrm>
            <a:custGeom>
              <a:avLst/>
              <a:gdLst/>
              <a:ahLst/>
              <a:cxnLst/>
              <a:rect l="l" t="t" r="r" b="b"/>
              <a:pathLst>
                <a:path w="6551549" h="6418961">
                  <a:moveTo>
                    <a:pt x="3829558" y="241808"/>
                  </a:moveTo>
                  <a:cubicBezTo>
                    <a:pt x="3045714" y="7747"/>
                    <a:pt x="2226691" y="0"/>
                    <a:pt x="1602740" y="701929"/>
                  </a:cubicBezTo>
                  <a:cubicBezTo>
                    <a:pt x="998347" y="1380490"/>
                    <a:pt x="417322" y="2476373"/>
                    <a:pt x="292481" y="3381121"/>
                  </a:cubicBezTo>
                  <a:cubicBezTo>
                    <a:pt x="0" y="5490845"/>
                    <a:pt x="1879727" y="6418961"/>
                    <a:pt x="3778885" y="6118606"/>
                  </a:cubicBezTo>
                  <a:cubicBezTo>
                    <a:pt x="5631180" y="5826125"/>
                    <a:pt x="6551549" y="3396615"/>
                    <a:pt x="5989955" y="1665224"/>
                  </a:cubicBezTo>
                  <a:cubicBezTo>
                    <a:pt x="5822315" y="1142619"/>
                    <a:pt x="5334762" y="897001"/>
                    <a:pt x="4874641" y="670814"/>
                  </a:cubicBezTo>
                  <a:cubicBezTo>
                    <a:pt x="4543171" y="506984"/>
                    <a:pt x="4192143" y="351028"/>
                    <a:pt x="3829558" y="241808"/>
                  </a:cubicBezTo>
                  <a:close/>
                </a:path>
              </a:pathLst>
            </a:custGeom>
            <a:grpFill/>
          </p:spPr>
          <p:txBody>
            <a:bodyPr/>
            <a:lstStyle/>
            <a:p>
              <a:endParaRPr lang="fr-FR" sz="1200"/>
            </a:p>
          </p:txBody>
        </p:sp>
      </p:grpSp>
    </p:spTree>
    <p:extLst>
      <p:ext uri="{BB962C8B-B14F-4D97-AF65-F5344CB8AC3E}">
        <p14:creationId xmlns:p14="http://schemas.microsoft.com/office/powerpoint/2010/main" val="3005042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402EB1-7565-0FBD-08AF-BD0C5CDF93DA}"/>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7A85C40C-3C5A-3172-378B-8FC65D46A4D1}"/>
              </a:ext>
            </a:extLst>
          </p:cNvPr>
          <p:cNvSpPr>
            <a:spLocks noGrp="1"/>
          </p:cNvSpPr>
          <p:nvPr>
            <p:ph type="body" sz="quarter" idx="23"/>
          </p:nvPr>
        </p:nvSpPr>
        <p:spPr>
          <a:xfrm>
            <a:off x="304789" y="642281"/>
            <a:ext cx="3721396" cy="5573437"/>
          </a:xfrm>
        </p:spPr>
        <p:txBody>
          <a:bodyPr>
            <a:normAutofit/>
          </a:bodyPr>
          <a:lstStyle/>
          <a:p>
            <a:r>
              <a:rPr lang="en-US" dirty="0"/>
              <a:t>Duurzaam inkopen</a:t>
            </a:r>
          </a:p>
          <a:p>
            <a:endParaRPr lang="en-US" dirty="0"/>
          </a:p>
        </p:txBody>
      </p:sp>
      <p:graphicFrame>
        <p:nvGraphicFramePr>
          <p:cNvPr id="15" name="Tableau 14">
            <a:extLst>
              <a:ext uri="{FF2B5EF4-FFF2-40B4-BE49-F238E27FC236}">
                <a16:creationId xmlns:a16="http://schemas.microsoft.com/office/drawing/2014/main" id="{CA045404-AF5D-6987-B8F1-5ACD4CF2F028}"/>
              </a:ext>
            </a:extLst>
          </p:cNvPr>
          <p:cNvGraphicFramePr>
            <a:graphicFrameLocks noGrp="1"/>
          </p:cNvGraphicFramePr>
          <p:nvPr>
            <p:extLst>
              <p:ext uri="{D42A27DB-BD31-4B8C-83A1-F6EECF244321}">
                <p14:modId xmlns:p14="http://schemas.microsoft.com/office/powerpoint/2010/main" val="3684360201"/>
              </p:ext>
            </p:extLst>
          </p:nvPr>
        </p:nvGraphicFramePr>
        <p:xfrm>
          <a:off x="426027" y="142343"/>
          <a:ext cx="11461184" cy="6538036"/>
        </p:xfrm>
        <a:graphic>
          <a:graphicData uri="http://schemas.openxmlformats.org/drawingml/2006/table">
            <a:tbl>
              <a:tblPr>
                <a:tableStyleId>{5C22544A-7EE6-4342-B048-85BDC9FD1C3A}</a:tableStyleId>
              </a:tblPr>
              <a:tblGrid>
                <a:gridCol w="2140253">
                  <a:extLst>
                    <a:ext uri="{9D8B030D-6E8A-4147-A177-3AD203B41FA5}">
                      <a16:colId xmlns:a16="http://schemas.microsoft.com/office/drawing/2014/main" val="3884311465"/>
                    </a:ext>
                  </a:extLst>
                </a:gridCol>
                <a:gridCol w="1745947">
                  <a:extLst>
                    <a:ext uri="{9D8B030D-6E8A-4147-A177-3AD203B41FA5}">
                      <a16:colId xmlns:a16="http://schemas.microsoft.com/office/drawing/2014/main" val="3318703337"/>
                    </a:ext>
                  </a:extLst>
                </a:gridCol>
                <a:gridCol w="1908170">
                  <a:extLst>
                    <a:ext uri="{9D8B030D-6E8A-4147-A177-3AD203B41FA5}">
                      <a16:colId xmlns:a16="http://schemas.microsoft.com/office/drawing/2014/main" val="2952156809"/>
                    </a:ext>
                  </a:extLst>
                </a:gridCol>
                <a:gridCol w="5666814">
                  <a:extLst>
                    <a:ext uri="{9D8B030D-6E8A-4147-A177-3AD203B41FA5}">
                      <a16:colId xmlns:a16="http://schemas.microsoft.com/office/drawing/2014/main" val="934016921"/>
                    </a:ext>
                  </a:extLst>
                </a:gridCol>
              </a:tblGrid>
              <a:tr h="322321">
                <a:tc>
                  <a:txBody>
                    <a:bodyPr/>
                    <a:lstStyle/>
                    <a:p>
                      <a:pPr algn="l" fontAlgn="ctr"/>
                      <a:r>
                        <a:rPr lang="fr-FR" sz="2000" b="1" u="none" strike="noStrike" dirty="0">
                          <a:effectLst/>
                        </a:rPr>
                        <a:t>Classificatie</a:t>
                      </a:r>
                      <a:endParaRPr lang="fr-FR" sz="2000" b="1" i="0" u="none" strike="noStrike" dirty="0">
                        <a:solidFill>
                          <a:srgbClr val="000000"/>
                        </a:solidFill>
                        <a:effectLst/>
                        <a:latin typeface="Calibri" panose="020F0502020204030204" pitchFamily="34" charset="0"/>
                      </a:endParaRPr>
                    </a:p>
                  </a:txBody>
                  <a:tcPr marL="8394" marR="8394" marT="8394" marB="0" anchor="ctr"/>
                </a:tc>
                <a:tc>
                  <a:txBody>
                    <a:bodyPr/>
                    <a:lstStyle/>
                    <a:p>
                      <a:pPr algn="l" fontAlgn="ctr"/>
                      <a:r>
                        <a:rPr lang="fr-FR" sz="2000" b="1" u="none" strike="noStrike" dirty="0">
                          <a:effectLst/>
                        </a:rPr>
                        <a:t>Certificering</a:t>
                      </a:r>
                      <a:endParaRPr lang="fr-FR" sz="2000" b="1" i="0" u="none" strike="noStrike" dirty="0">
                        <a:solidFill>
                          <a:srgbClr val="000000"/>
                        </a:solidFill>
                        <a:effectLst/>
                        <a:latin typeface="Calibri" panose="020F0502020204030204" pitchFamily="34" charset="0"/>
                      </a:endParaRPr>
                    </a:p>
                  </a:txBody>
                  <a:tcPr marL="8394" marR="8394" marT="8394" marB="0" anchor="ctr"/>
                </a:tc>
                <a:tc>
                  <a:txBody>
                    <a:bodyPr/>
                    <a:lstStyle/>
                    <a:p>
                      <a:pPr algn="l" fontAlgn="ctr"/>
                      <a:r>
                        <a:rPr lang="fr-FR" sz="2000" b="1" u="none" strike="noStrike">
                          <a:effectLst/>
                        </a:rPr>
                        <a:t>Land</a:t>
                      </a:r>
                      <a:endParaRPr lang="fr-FR" sz="2000" b="1" i="0" u="none" strike="noStrike">
                        <a:solidFill>
                          <a:srgbClr val="000000"/>
                        </a:solidFill>
                        <a:effectLst/>
                        <a:latin typeface="Calibri" panose="020F0502020204030204" pitchFamily="34" charset="0"/>
                      </a:endParaRPr>
                    </a:p>
                  </a:txBody>
                  <a:tcPr marL="8394" marR="8394" marT="8394" marB="0" anchor="ctr"/>
                </a:tc>
                <a:tc>
                  <a:txBody>
                    <a:bodyPr/>
                    <a:lstStyle/>
                    <a:p>
                      <a:pPr algn="l" fontAlgn="ctr"/>
                      <a:r>
                        <a:rPr lang="fr-FR" sz="2000" b="1" u="none" strike="noStrike" dirty="0">
                          <a:effectLst/>
                        </a:rPr>
                        <a:t>Beschrijving</a:t>
                      </a:r>
                      <a:endParaRPr lang="fr-FR" sz="2000" b="1" i="0" u="none" strike="noStrike" dirty="0">
                        <a:solidFill>
                          <a:srgbClr val="000000"/>
                        </a:solidFill>
                        <a:effectLst/>
                        <a:latin typeface="Calibri" panose="020F0502020204030204" pitchFamily="34" charset="0"/>
                      </a:endParaRPr>
                    </a:p>
                  </a:txBody>
                  <a:tcPr marL="8394" marR="8394" marT="8394" marB="0" anchor="ctr"/>
                </a:tc>
                <a:extLst>
                  <a:ext uri="{0D108BD9-81ED-4DB2-BD59-A6C34878D82A}">
                    <a16:rowId xmlns:a16="http://schemas.microsoft.com/office/drawing/2014/main" val="1225555031"/>
                  </a:ext>
                </a:extLst>
              </a:tr>
              <a:tr h="322321">
                <a:tc>
                  <a:txBody>
                    <a:bodyPr/>
                    <a:lstStyle/>
                    <a:p>
                      <a:pPr algn="l" fontAlgn="ctr"/>
                      <a:r>
                        <a:rPr lang="fr-FR" sz="2000" u="none" strike="noStrike">
                          <a:solidFill>
                            <a:srgbClr val="382B1B"/>
                          </a:solidFill>
                          <a:effectLst/>
                        </a:rPr>
                        <a:t>Dierenwelzijn</a:t>
                      </a:r>
                      <a:endParaRPr lang="fr-FR" sz="2000" b="0" i="0" u="none" strike="noStrike">
                        <a:solidFill>
                          <a:srgbClr val="382B1B"/>
                        </a:solidFill>
                        <a:effectLst/>
                        <a:latin typeface="Calibri" panose="020F0502020204030204" pitchFamily="34" charset="0"/>
                      </a:endParaRPr>
                    </a:p>
                  </a:txBody>
                  <a:tcPr marL="8394" marR="8394" marT="8394" marB="0" anchor="ctr"/>
                </a:tc>
                <a:tc>
                  <a:txBody>
                    <a:bodyPr/>
                    <a:lstStyle/>
                    <a:p>
                      <a:pPr algn="l" fontAlgn="ctr"/>
                      <a:r>
                        <a:rPr lang="fr-FR" sz="2000" u="sng" strike="noStrike">
                          <a:effectLst/>
                          <a:hlinkClick r:id="rId2"/>
                        </a:rPr>
                        <a:t>Label Rood</a:t>
                      </a:r>
                      <a:endParaRPr lang="fr-FR" sz="2000" b="0" i="0" u="sng" strike="noStrike">
                        <a:solidFill>
                          <a:srgbClr val="467886"/>
                        </a:solidFill>
                        <a:effectLst/>
                        <a:latin typeface="Calibri" panose="020F0502020204030204" pitchFamily="34" charset="0"/>
                      </a:endParaRPr>
                    </a:p>
                  </a:txBody>
                  <a:tcPr marL="8394" marR="8394" marT="8394" marB="0" anchor="ctr"/>
                </a:tc>
                <a:tc>
                  <a:txBody>
                    <a:bodyPr/>
                    <a:lstStyle/>
                    <a:p>
                      <a:pPr algn="l" fontAlgn="ctr"/>
                      <a:r>
                        <a:rPr lang="fr-FR" sz="2000" u="none" strike="noStrike" dirty="0">
                          <a:solidFill>
                            <a:srgbClr val="382B1B"/>
                          </a:solidFill>
                          <a:effectLst/>
                        </a:rPr>
                        <a:t>Frankrijk</a:t>
                      </a:r>
                      <a:endParaRPr lang="fr-FR" sz="2000" b="0" i="0" u="none" strike="noStrike" dirty="0">
                        <a:solidFill>
                          <a:srgbClr val="382B1B"/>
                        </a:solidFill>
                        <a:effectLst/>
                        <a:latin typeface="Calibri" panose="020F0502020204030204" pitchFamily="34" charset="0"/>
                      </a:endParaRPr>
                    </a:p>
                  </a:txBody>
                  <a:tcPr marL="8394" marR="8394" marT="8394" marB="0" anchor="ctr"/>
                </a:tc>
                <a:tc>
                  <a:txBody>
                    <a:bodyPr/>
                    <a:lstStyle/>
                    <a:p>
                      <a:pPr algn="l" fontAlgn="ctr"/>
                      <a:r>
                        <a:rPr lang="en-US" sz="2000" u="none" strike="noStrike" dirty="0">
                          <a:solidFill>
                            <a:srgbClr val="382B1B"/>
                          </a:solidFill>
                          <a:effectLst/>
                        </a:rPr>
                        <a:t>Vlees van hoge kwaliteit met strenge welzijnsrichtlijnen.</a:t>
                      </a:r>
                      <a:endParaRPr lang="en-US" sz="2000" b="0" i="0" u="none" strike="noStrike" dirty="0">
                        <a:solidFill>
                          <a:srgbClr val="382B1B"/>
                        </a:solidFill>
                        <a:effectLst/>
                        <a:latin typeface="Calibri" panose="020F0502020204030204" pitchFamily="34" charset="0"/>
                      </a:endParaRPr>
                    </a:p>
                  </a:txBody>
                  <a:tcPr marL="8394" marR="8394" marT="8394" marB="0" anchor="ctr"/>
                </a:tc>
                <a:extLst>
                  <a:ext uri="{0D108BD9-81ED-4DB2-BD59-A6C34878D82A}">
                    <a16:rowId xmlns:a16="http://schemas.microsoft.com/office/drawing/2014/main" val="1466488327"/>
                  </a:ext>
                </a:extLst>
              </a:tr>
              <a:tr h="322321">
                <a:tc>
                  <a:txBody>
                    <a:bodyPr/>
                    <a:lstStyle/>
                    <a:p>
                      <a:pPr algn="l" fontAlgn="ctr"/>
                      <a:r>
                        <a:rPr lang="fr-FR" sz="2000" u="none" strike="noStrike">
                          <a:solidFill>
                            <a:srgbClr val="382B1B"/>
                          </a:solidFill>
                          <a:effectLst/>
                        </a:rPr>
                        <a:t>Dierenwelzijn</a:t>
                      </a:r>
                      <a:endParaRPr lang="fr-FR" sz="2000" b="0" i="0" u="none" strike="noStrike">
                        <a:solidFill>
                          <a:srgbClr val="382B1B"/>
                        </a:solidFill>
                        <a:effectLst/>
                        <a:latin typeface="Calibri" panose="020F0502020204030204" pitchFamily="34" charset="0"/>
                      </a:endParaRPr>
                    </a:p>
                  </a:txBody>
                  <a:tcPr marL="8394" marR="8394" marT="8394" marB="0" anchor="ctr"/>
                </a:tc>
                <a:tc>
                  <a:txBody>
                    <a:bodyPr/>
                    <a:lstStyle/>
                    <a:p>
                      <a:pPr algn="l" fontAlgn="ctr"/>
                      <a:r>
                        <a:rPr lang="fr-FR" sz="2000" u="sng" strike="noStrike">
                          <a:effectLst/>
                          <a:hlinkClick r:id="rId3"/>
                        </a:rPr>
                        <a:t>Beter Leven</a:t>
                      </a:r>
                      <a:endParaRPr lang="fr-FR" sz="2000" b="0" i="0" u="sng" strike="noStrike">
                        <a:solidFill>
                          <a:srgbClr val="467886"/>
                        </a:solidFill>
                        <a:effectLst/>
                        <a:latin typeface="Calibri" panose="020F0502020204030204" pitchFamily="34" charset="0"/>
                      </a:endParaRPr>
                    </a:p>
                  </a:txBody>
                  <a:tcPr marL="8394" marR="8394" marT="8394" marB="0" anchor="ctr"/>
                </a:tc>
                <a:tc>
                  <a:txBody>
                    <a:bodyPr/>
                    <a:lstStyle/>
                    <a:p>
                      <a:pPr algn="l" fontAlgn="ctr"/>
                      <a:r>
                        <a:rPr lang="fr-FR" sz="2000" u="none" strike="noStrike">
                          <a:solidFill>
                            <a:srgbClr val="382B1B"/>
                          </a:solidFill>
                          <a:effectLst/>
                        </a:rPr>
                        <a:t>Nederland</a:t>
                      </a:r>
                      <a:endParaRPr lang="fr-FR" sz="2000" b="0" i="0" u="none" strike="noStrike">
                        <a:solidFill>
                          <a:srgbClr val="382B1B"/>
                        </a:solidFill>
                        <a:effectLst/>
                        <a:latin typeface="Calibri" panose="020F0502020204030204" pitchFamily="34" charset="0"/>
                      </a:endParaRPr>
                    </a:p>
                  </a:txBody>
                  <a:tcPr marL="8394" marR="8394" marT="8394" marB="0" anchor="ctr"/>
                </a:tc>
                <a:tc>
                  <a:txBody>
                    <a:bodyPr/>
                    <a:lstStyle/>
                    <a:p>
                      <a:pPr algn="l" fontAlgn="ctr"/>
                      <a:r>
                        <a:rPr lang="en-US" sz="2000" u="none" strike="noStrike">
                          <a:solidFill>
                            <a:srgbClr val="382B1B"/>
                          </a:solidFill>
                          <a:effectLst/>
                        </a:rPr>
                        <a:t>Humane omstandigheden voor vlees en zuivel.</a:t>
                      </a:r>
                      <a:endParaRPr lang="en-US" sz="2000" b="0" i="0" u="none" strike="noStrike">
                        <a:solidFill>
                          <a:srgbClr val="382B1B"/>
                        </a:solidFill>
                        <a:effectLst/>
                        <a:latin typeface="Calibri" panose="020F0502020204030204" pitchFamily="34" charset="0"/>
                      </a:endParaRPr>
                    </a:p>
                  </a:txBody>
                  <a:tcPr marL="8394" marR="8394" marT="8394" marB="0" anchor="ctr"/>
                </a:tc>
                <a:extLst>
                  <a:ext uri="{0D108BD9-81ED-4DB2-BD59-A6C34878D82A}">
                    <a16:rowId xmlns:a16="http://schemas.microsoft.com/office/drawing/2014/main" val="4087023391"/>
                  </a:ext>
                </a:extLst>
              </a:tr>
              <a:tr h="483482">
                <a:tc>
                  <a:txBody>
                    <a:bodyPr/>
                    <a:lstStyle/>
                    <a:p>
                      <a:pPr algn="l" fontAlgn="ctr"/>
                      <a:r>
                        <a:rPr lang="fr-FR" sz="2000" u="none" strike="noStrike">
                          <a:solidFill>
                            <a:srgbClr val="382B1B"/>
                          </a:solidFill>
                          <a:effectLst/>
                        </a:rPr>
                        <a:t>Biologisch &amp; dierenwelzijn</a:t>
                      </a:r>
                      <a:endParaRPr lang="fr-FR" sz="2000" b="0" i="0" u="none" strike="noStrike">
                        <a:solidFill>
                          <a:srgbClr val="382B1B"/>
                        </a:solidFill>
                        <a:effectLst/>
                        <a:latin typeface="Calibri" panose="020F0502020204030204" pitchFamily="34" charset="0"/>
                      </a:endParaRPr>
                    </a:p>
                  </a:txBody>
                  <a:tcPr marL="8394" marR="8394" marT="8394" marB="0" anchor="ctr"/>
                </a:tc>
                <a:tc>
                  <a:txBody>
                    <a:bodyPr/>
                    <a:lstStyle/>
                    <a:p>
                      <a:pPr algn="l" fontAlgn="ctr"/>
                      <a:r>
                        <a:rPr lang="fr-FR" sz="2000" u="sng" strike="noStrike">
                          <a:effectLst/>
                          <a:hlinkClick r:id="rId4"/>
                        </a:rPr>
                        <a:t>KRAV</a:t>
                      </a:r>
                      <a:endParaRPr lang="fr-FR" sz="2000" b="0" i="0" u="sng" strike="noStrike">
                        <a:solidFill>
                          <a:srgbClr val="467886"/>
                        </a:solidFill>
                        <a:effectLst/>
                        <a:latin typeface="Calibri" panose="020F0502020204030204" pitchFamily="34" charset="0"/>
                      </a:endParaRPr>
                    </a:p>
                  </a:txBody>
                  <a:tcPr marL="8394" marR="8394" marT="8394" marB="0" anchor="ctr"/>
                </a:tc>
                <a:tc>
                  <a:txBody>
                    <a:bodyPr/>
                    <a:lstStyle/>
                    <a:p>
                      <a:pPr algn="l" fontAlgn="ctr"/>
                      <a:r>
                        <a:rPr lang="fr-FR" sz="2000" u="none" strike="noStrike">
                          <a:solidFill>
                            <a:srgbClr val="382B1B"/>
                          </a:solidFill>
                          <a:effectLst/>
                        </a:rPr>
                        <a:t>Zweden</a:t>
                      </a:r>
                      <a:endParaRPr lang="fr-FR" sz="2000" b="0" i="0" u="none" strike="noStrike">
                        <a:solidFill>
                          <a:srgbClr val="382B1B"/>
                        </a:solidFill>
                        <a:effectLst/>
                        <a:latin typeface="Calibri" panose="020F0502020204030204" pitchFamily="34" charset="0"/>
                      </a:endParaRPr>
                    </a:p>
                  </a:txBody>
                  <a:tcPr marL="8394" marR="8394" marT="8394" marB="0" anchor="ctr"/>
                </a:tc>
                <a:tc>
                  <a:txBody>
                    <a:bodyPr/>
                    <a:lstStyle/>
                    <a:p>
                      <a:pPr algn="l" fontAlgn="ctr"/>
                      <a:r>
                        <a:rPr lang="en-US" sz="2000" u="none" strike="noStrike">
                          <a:solidFill>
                            <a:srgbClr val="382B1B"/>
                          </a:solidFill>
                          <a:effectLst/>
                        </a:rPr>
                        <a:t>Biologisch voedsel met de nadruk op welzijn en duurzaamheid.</a:t>
                      </a:r>
                      <a:endParaRPr lang="en-US" sz="2000" b="0" i="0" u="none" strike="noStrike">
                        <a:solidFill>
                          <a:srgbClr val="382B1B"/>
                        </a:solidFill>
                        <a:effectLst/>
                        <a:latin typeface="Calibri" panose="020F0502020204030204" pitchFamily="34" charset="0"/>
                      </a:endParaRPr>
                    </a:p>
                  </a:txBody>
                  <a:tcPr marL="8394" marR="8394" marT="8394" marB="0" anchor="ctr"/>
                </a:tc>
                <a:extLst>
                  <a:ext uri="{0D108BD9-81ED-4DB2-BD59-A6C34878D82A}">
                    <a16:rowId xmlns:a16="http://schemas.microsoft.com/office/drawing/2014/main" val="3520520879"/>
                  </a:ext>
                </a:extLst>
              </a:tr>
              <a:tr h="483482">
                <a:tc>
                  <a:txBody>
                    <a:bodyPr/>
                    <a:lstStyle/>
                    <a:p>
                      <a:pPr algn="l" fontAlgn="ctr"/>
                      <a:r>
                        <a:rPr lang="fr-FR" sz="2000" u="none" strike="noStrike">
                          <a:solidFill>
                            <a:srgbClr val="382B1B"/>
                          </a:solidFill>
                          <a:effectLst/>
                        </a:rPr>
                        <a:t>Dierenwelzijn &amp; Kwaliteit</a:t>
                      </a:r>
                      <a:endParaRPr lang="fr-FR" sz="2000" b="0" i="0" u="none" strike="noStrike">
                        <a:solidFill>
                          <a:srgbClr val="382B1B"/>
                        </a:solidFill>
                        <a:effectLst/>
                        <a:latin typeface="Calibri" panose="020F0502020204030204" pitchFamily="34" charset="0"/>
                      </a:endParaRPr>
                    </a:p>
                  </a:txBody>
                  <a:tcPr marL="8394" marR="8394" marT="8394" marB="0" anchor="ctr"/>
                </a:tc>
                <a:tc>
                  <a:txBody>
                    <a:bodyPr/>
                    <a:lstStyle/>
                    <a:p>
                      <a:pPr algn="l" fontAlgn="ctr"/>
                      <a:r>
                        <a:rPr lang="fr-FR" sz="2000" u="sng" strike="noStrike">
                          <a:effectLst/>
                          <a:hlinkClick r:id="rId5"/>
                        </a:rPr>
                        <a:t>Bord Bia</a:t>
                      </a:r>
                      <a:endParaRPr lang="fr-FR" sz="2000" b="0" i="0" u="sng" strike="noStrike">
                        <a:solidFill>
                          <a:srgbClr val="467886"/>
                        </a:solidFill>
                        <a:effectLst/>
                        <a:latin typeface="Calibri" panose="020F0502020204030204" pitchFamily="34" charset="0"/>
                      </a:endParaRPr>
                    </a:p>
                  </a:txBody>
                  <a:tcPr marL="8394" marR="8394" marT="8394" marB="0" anchor="ctr"/>
                </a:tc>
                <a:tc>
                  <a:txBody>
                    <a:bodyPr/>
                    <a:lstStyle/>
                    <a:p>
                      <a:pPr algn="l" fontAlgn="ctr"/>
                      <a:r>
                        <a:rPr lang="fr-FR" sz="2000" u="none" strike="noStrike" dirty="0">
                          <a:solidFill>
                            <a:srgbClr val="382B1B"/>
                          </a:solidFill>
                          <a:effectLst/>
                        </a:rPr>
                        <a:t>Ierland</a:t>
                      </a:r>
                      <a:endParaRPr lang="fr-FR" sz="2000" b="0" i="0" u="none" strike="noStrike" dirty="0">
                        <a:solidFill>
                          <a:srgbClr val="382B1B"/>
                        </a:solidFill>
                        <a:effectLst/>
                        <a:latin typeface="Calibri" panose="020F0502020204030204" pitchFamily="34" charset="0"/>
                      </a:endParaRPr>
                    </a:p>
                  </a:txBody>
                  <a:tcPr marL="8394" marR="8394" marT="8394" marB="0" anchor="ctr"/>
                </a:tc>
                <a:tc>
                  <a:txBody>
                    <a:bodyPr/>
                    <a:lstStyle/>
                    <a:p>
                      <a:pPr algn="l" fontAlgn="ctr"/>
                      <a:r>
                        <a:rPr lang="en-US" sz="2000" u="none" strike="noStrike">
                          <a:solidFill>
                            <a:srgbClr val="382B1B"/>
                          </a:solidFill>
                          <a:effectLst/>
                        </a:rPr>
                        <a:t>Hoge normen voor dierenwelzijn en voedselkwaliteit.</a:t>
                      </a:r>
                      <a:endParaRPr lang="en-US" sz="2000" b="0" i="0" u="none" strike="noStrike">
                        <a:solidFill>
                          <a:srgbClr val="382B1B"/>
                        </a:solidFill>
                        <a:effectLst/>
                        <a:latin typeface="Calibri" panose="020F0502020204030204" pitchFamily="34" charset="0"/>
                      </a:endParaRPr>
                    </a:p>
                  </a:txBody>
                  <a:tcPr marL="8394" marR="8394" marT="8394" marB="0" anchor="ctr"/>
                </a:tc>
                <a:extLst>
                  <a:ext uri="{0D108BD9-81ED-4DB2-BD59-A6C34878D82A}">
                    <a16:rowId xmlns:a16="http://schemas.microsoft.com/office/drawing/2014/main" val="1557709542"/>
                  </a:ext>
                </a:extLst>
              </a:tr>
              <a:tr h="322321">
                <a:tc>
                  <a:txBody>
                    <a:bodyPr/>
                    <a:lstStyle/>
                    <a:p>
                      <a:pPr algn="l" fontAlgn="ctr"/>
                      <a:r>
                        <a:rPr lang="fr-FR" sz="2000" u="none" strike="noStrike">
                          <a:solidFill>
                            <a:srgbClr val="382B1B"/>
                          </a:solidFill>
                          <a:effectLst/>
                        </a:rPr>
                        <a:t>Biologische landbouw</a:t>
                      </a:r>
                      <a:endParaRPr lang="fr-FR" sz="2000" b="0" i="0" u="none" strike="noStrike">
                        <a:solidFill>
                          <a:srgbClr val="382B1B"/>
                        </a:solidFill>
                        <a:effectLst/>
                        <a:latin typeface="Calibri" panose="020F0502020204030204" pitchFamily="34" charset="0"/>
                      </a:endParaRPr>
                    </a:p>
                  </a:txBody>
                  <a:tcPr marL="8394" marR="8394" marT="8394" marB="0" anchor="ctr"/>
                </a:tc>
                <a:tc>
                  <a:txBody>
                    <a:bodyPr/>
                    <a:lstStyle/>
                    <a:p>
                      <a:pPr algn="l" fontAlgn="ctr"/>
                      <a:r>
                        <a:rPr lang="fr-FR" sz="2000" u="sng" strike="noStrike">
                          <a:effectLst/>
                          <a:hlinkClick r:id="rId6"/>
                        </a:rPr>
                        <a:t>Biologische landbouw</a:t>
                      </a:r>
                      <a:endParaRPr lang="fr-FR" sz="2000" b="0" i="0" u="sng" strike="noStrike">
                        <a:solidFill>
                          <a:srgbClr val="467886"/>
                        </a:solidFill>
                        <a:effectLst/>
                        <a:latin typeface="Calibri" panose="020F0502020204030204" pitchFamily="34" charset="0"/>
                      </a:endParaRPr>
                    </a:p>
                  </a:txBody>
                  <a:tcPr marL="8394" marR="8394" marT="8394" marB="0" anchor="ctr"/>
                </a:tc>
                <a:tc>
                  <a:txBody>
                    <a:bodyPr/>
                    <a:lstStyle/>
                    <a:p>
                      <a:pPr algn="l" fontAlgn="ctr"/>
                      <a:r>
                        <a:rPr lang="fr-FR" sz="2000" u="none" strike="noStrike" dirty="0">
                          <a:solidFill>
                            <a:srgbClr val="382B1B"/>
                          </a:solidFill>
                          <a:effectLst/>
                        </a:rPr>
                        <a:t>Frankrijk</a:t>
                      </a:r>
                      <a:endParaRPr lang="fr-FR" sz="2000" b="0" i="0" u="none" strike="noStrike" dirty="0">
                        <a:solidFill>
                          <a:srgbClr val="382B1B"/>
                        </a:solidFill>
                        <a:effectLst/>
                        <a:latin typeface="Calibri" panose="020F0502020204030204" pitchFamily="34" charset="0"/>
                      </a:endParaRPr>
                    </a:p>
                  </a:txBody>
                  <a:tcPr marL="8394" marR="8394" marT="8394" marB="0" anchor="ctr"/>
                </a:tc>
                <a:tc>
                  <a:txBody>
                    <a:bodyPr/>
                    <a:lstStyle/>
                    <a:p>
                      <a:pPr algn="l" fontAlgn="ctr"/>
                      <a:r>
                        <a:rPr lang="en-US" sz="2000" u="none" strike="noStrike" dirty="0">
                          <a:solidFill>
                            <a:srgbClr val="382B1B"/>
                          </a:solidFill>
                          <a:effectLst/>
                        </a:rPr>
                        <a:t>Biologische certificering zonder synthetische chemicaliën.</a:t>
                      </a:r>
                      <a:endParaRPr lang="en-US" sz="2000" b="0" i="0" u="none" strike="noStrike" dirty="0">
                        <a:solidFill>
                          <a:srgbClr val="382B1B"/>
                        </a:solidFill>
                        <a:effectLst/>
                        <a:latin typeface="Calibri" panose="020F0502020204030204" pitchFamily="34" charset="0"/>
                      </a:endParaRPr>
                    </a:p>
                  </a:txBody>
                  <a:tcPr marL="8394" marR="8394" marT="8394" marB="0" anchor="ctr"/>
                </a:tc>
                <a:extLst>
                  <a:ext uri="{0D108BD9-81ED-4DB2-BD59-A6C34878D82A}">
                    <a16:rowId xmlns:a16="http://schemas.microsoft.com/office/drawing/2014/main" val="3095040643"/>
                  </a:ext>
                </a:extLst>
              </a:tr>
              <a:tr h="483482">
                <a:tc>
                  <a:txBody>
                    <a:bodyPr/>
                    <a:lstStyle/>
                    <a:p>
                      <a:pPr algn="l" fontAlgn="ctr"/>
                      <a:r>
                        <a:rPr lang="fr-FR" sz="2000" u="none" strike="noStrike">
                          <a:solidFill>
                            <a:srgbClr val="382B1B"/>
                          </a:solidFill>
                          <a:effectLst/>
                        </a:rPr>
                        <a:t>Biologische landbouw</a:t>
                      </a:r>
                      <a:endParaRPr lang="fr-FR" sz="2000" b="0" i="0" u="none" strike="noStrike">
                        <a:solidFill>
                          <a:srgbClr val="382B1B"/>
                        </a:solidFill>
                        <a:effectLst/>
                        <a:latin typeface="Calibri" panose="020F0502020204030204" pitchFamily="34" charset="0"/>
                      </a:endParaRPr>
                    </a:p>
                  </a:txBody>
                  <a:tcPr marL="8394" marR="8394" marT="8394" marB="0" anchor="ctr"/>
                </a:tc>
                <a:tc>
                  <a:txBody>
                    <a:bodyPr/>
                    <a:lstStyle/>
                    <a:p>
                      <a:pPr algn="l" fontAlgn="ctr"/>
                      <a:r>
                        <a:rPr lang="fr-FR" sz="2000" u="sng" strike="noStrike">
                          <a:effectLst/>
                          <a:hlinkClick r:id="rId7"/>
                        </a:rPr>
                        <a:t>EKO</a:t>
                      </a:r>
                      <a:endParaRPr lang="fr-FR" sz="2000" b="0" i="0" u="sng" strike="noStrike">
                        <a:solidFill>
                          <a:srgbClr val="467886"/>
                        </a:solidFill>
                        <a:effectLst/>
                        <a:latin typeface="Calibri" panose="020F0502020204030204" pitchFamily="34" charset="0"/>
                      </a:endParaRPr>
                    </a:p>
                  </a:txBody>
                  <a:tcPr marL="8394" marR="8394" marT="8394" marB="0" anchor="ctr"/>
                </a:tc>
                <a:tc>
                  <a:txBody>
                    <a:bodyPr/>
                    <a:lstStyle/>
                    <a:p>
                      <a:pPr algn="l" fontAlgn="ctr"/>
                      <a:r>
                        <a:rPr lang="fr-FR" sz="2000" u="none" strike="noStrike">
                          <a:solidFill>
                            <a:srgbClr val="382B1B"/>
                          </a:solidFill>
                          <a:effectLst/>
                        </a:rPr>
                        <a:t>Nederland</a:t>
                      </a:r>
                      <a:endParaRPr lang="fr-FR" sz="2000" b="0" i="0" u="none" strike="noStrike">
                        <a:solidFill>
                          <a:srgbClr val="382B1B"/>
                        </a:solidFill>
                        <a:effectLst/>
                        <a:latin typeface="Calibri" panose="020F0502020204030204" pitchFamily="34" charset="0"/>
                      </a:endParaRPr>
                    </a:p>
                  </a:txBody>
                  <a:tcPr marL="8394" marR="8394" marT="8394" marB="0" anchor="ctr"/>
                </a:tc>
                <a:tc>
                  <a:txBody>
                    <a:bodyPr/>
                    <a:lstStyle/>
                    <a:p>
                      <a:pPr algn="l" fontAlgn="ctr"/>
                      <a:r>
                        <a:rPr lang="en-US" sz="2000" u="none" strike="noStrike">
                          <a:solidFill>
                            <a:srgbClr val="382B1B"/>
                          </a:solidFill>
                          <a:effectLst/>
                        </a:rPr>
                        <a:t>Biologische producten met milieu- en welzijnsnormen.</a:t>
                      </a:r>
                      <a:endParaRPr lang="en-US" sz="2000" b="0" i="0" u="none" strike="noStrike">
                        <a:solidFill>
                          <a:srgbClr val="382B1B"/>
                        </a:solidFill>
                        <a:effectLst/>
                        <a:latin typeface="Calibri" panose="020F0502020204030204" pitchFamily="34" charset="0"/>
                      </a:endParaRPr>
                    </a:p>
                  </a:txBody>
                  <a:tcPr marL="8394" marR="8394" marT="8394" marB="0" anchor="ctr"/>
                </a:tc>
                <a:extLst>
                  <a:ext uri="{0D108BD9-81ED-4DB2-BD59-A6C34878D82A}">
                    <a16:rowId xmlns:a16="http://schemas.microsoft.com/office/drawing/2014/main" val="1217429830"/>
                  </a:ext>
                </a:extLst>
              </a:tr>
              <a:tr h="322321">
                <a:tc>
                  <a:txBody>
                    <a:bodyPr/>
                    <a:lstStyle/>
                    <a:p>
                      <a:pPr algn="l" fontAlgn="ctr"/>
                      <a:r>
                        <a:rPr lang="fr-FR" sz="2000" u="none" strike="noStrike">
                          <a:solidFill>
                            <a:srgbClr val="382B1B"/>
                          </a:solidFill>
                          <a:effectLst/>
                        </a:rPr>
                        <a:t>Biologische landbouw</a:t>
                      </a:r>
                      <a:endParaRPr lang="fr-FR" sz="2000" b="0" i="0" u="none" strike="noStrike">
                        <a:solidFill>
                          <a:srgbClr val="382B1B"/>
                        </a:solidFill>
                        <a:effectLst/>
                        <a:latin typeface="Calibri" panose="020F0502020204030204" pitchFamily="34" charset="0"/>
                      </a:endParaRPr>
                    </a:p>
                  </a:txBody>
                  <a:tcPr marL="8394" marR="8394" marT="8394" marB="0" anchor="ctr"/>
                </a:tc>
                <a:tc>
                  <a:txBody>
                    <a:bodyPr/>
                    <a:lstStyle/>
                    <a:p>
                      <a:pPr algn="l" fontAlgn="ctr"/>
                      <a:r>
                        <a:rPr lang="fr-FR" sz="2000" u="sng" strike="noStrike">
                          <a:effectLst/>
                          <a:hlinkClick r:id="rId8"/>
                        </a:rPr>
                        <a:t>Biologisch vertrouwen</a:t>
                      </a:r>
                      <a:endParaRPr lang="fr-FR" sz="2000" b="0" i="0" u="sng" strike="noStrike">
                        <a:solidFill>
                          <a:srgbClr val="467886"/>
                        </a:solidFill>
                        <a:effectLst/>
                        <a:latin typeface="Calibri" panose="020F0502020204030204" pitchFamily="34" charset="0"/>
                      </a:endParaRPr>
                    </a:p>
                  </a:txBody>
                  <a:tcPr marL="8394" marR="8394" marT="8394" marB="0" anchor="ctr"/>
                </a:tc>
                <a:tc>
                  <a:txBody>
                    <a:bodyPr/>
                    <a:lstStyle/>
                    <a:p>
                      <a:pPr algn="l" fontAlgn="ctr"/>
                      <a:r>
                        <a:rPr lang="fr-FR" sz="2000" u="none" strike="noStrike">
                          <a:solidFill>
                            <a:srgbClr val="382B1B"/>
                          </a:solidFill>
                          <a:effectLst/>
                        </a:rPr>
                        <a:t>Ierland</a:t>
                      </a:r>
                      <a:endParaRPr lang="fr-FR" sz="2000" b="0" i="0" u="none" strike="noStrike">
                        <a:solidFill>
                          <a:srgbClr val="382B1B"/>
                        </a:solidFill>
                        <a:effectLst/>
                        <a:latin typeface="Calibri" panose="020F0502020204030204" pitchFamily="34" charset="0"/>
                      </a:endParaRPr>
                    </a:p>
                  </a:txBody>
                  <a:tcPr marL="8394" marR="8394" marT="8394" marB="0" anchor="ctr"/>
                </a:tc>
                <a:tc>
                  <a:txBody>
                    <a:bodyPr/>
                    <a:lstStyle/>
                    <a:p>
                      <a:pPr algn="l" fontAlgn="ctr"/>
                      <a:r>
                        <a:rPr lang="en-US" sz="2000" u="none" strike="noStrike" dirty="0">
                          <a:solidFill>
                            <a:srgbClr val="382B1B"/>
                          </a:solidFill>
                          <a:effectLst/>
                        </a:rPr>
                        <a:t>Biologische voedselcertificering zonder synthetische stoffen.</a:t>
                      </a:r>
                      <a:endParaRPr lang="en-US" sz="2000" b="0" i="0" u="none" strike="noStrike" dirty="0">
                        <a:solidFill>
                          <a:srgbClr val="382B1B"/>
                        </a:solidFill>
                        <a:effectLst/>
                        <a:latin typeface="Calibri" panose="020F0502020204030204" pitchFamily="34" charset="0"/>
                      </a:endParaRPr>
                    </a:p>
                  </a:txBody>
                  <a:tcPr marL="8394" marR="8394" marT="8394" marB="0" anchor="ctr"/>
                </a:tc>
                <a:extLst>
                  <a:ext uri="{0D108BD9-81ED-4DB2-BD59-A6C34878D82A}">
                    <a16:rowId xmlns:a16="http://schemas.microsoft.com/office/drawing/2014/main" val="4084958441"/>
                  </a:ext>
                </a:extLst>
              </a:tr>
              <a:tr h="322321">
                <a:tc>
                  <a:txBody>
                    <a:bodyPr/>
                    <a:lstStyle/>
                    <a:p>
                      <a:pPr algn="l" fontAlgn="ctr"/>
                      <a:r>
                        <a:rPr lang="fr-FR" sz="2000" u="none" strike="noStrike" dirty="0" err="1">
                          <a:solidFill>
                            <a:srgbClr val="382B1B"/>
                          </a:solidFill>
                          <a:effectLst/>
                        </a:rPr>
                        <a:t>Voedselveiligheid </a:t>
                      </a:r>
                      <a:r>
                        <a:rPr lang="fr-FR" sz="2000" u="none" strike="noStrike" dirty="0">
                          <a:solidFill>
                            <a:srgbClr val="382B1B"/>
                          </a:solidFill>
                          <a:effectLst/>
                        </a:rPr>
                        <a:t>en </a:t>
                      </a:r>
                      <a:r>
                        <a:rPr lang="fr-FR" sz="2000" u="none" strike="noStrike" dirty="0" err="1">
                          <a:solidFill>
                            <a:srgbClr val="382B1B"/>
                          </a:solidFill>
                          <a:effectLst/>
                        </a:rPr>
                        <a:t>-kwaliteit</a:t>
                      </a:r>
                      <a:endParaRPr lang="fr-FR" sz="2000" b="0" i="0" u="none" strike="noStrike" dirty="0">
                        <a:solidFill>
                          <a:srgbClr val="382B1B"/>
                        </a:solidFill>
                        <a:effectLst/>
                        <a:latin typeface="Calibri" panose="020F0502020204030204" pitchFamily="34" charset="0"/>
                      </a:endParaRPr>
                    </a:p>
                  </a:txBody>
                  <a:tcPr marL="8394" marR="8394" marT="8394" marB="0" anchor="ctr"/>
                </a:tc>
                <a:tc>
                  <a:txBody>
                    <a:bodyPr/>
                    <a:lstStyle/>
                    <a:p>
                      <a:pPr algn="l" fontAlgn="ctr"/>
                      <a:r>
                        <a:rPr lang="fr-FR" sz="2000" u="sng" strike="noStrike">
                          <a:effectLst/>
                          <a:hlinkClick r:id="rId9"/>
                        </a:rPr>
                        <a:t>AOP</a:t>
                      </a:r>
                      <a:endParaRPr lang="fr-FR" sz="2000" b="0" i="0" u="sng" strike="noStrike">
                        <a:solidFill>
                          <a:srgbClr val="467886"/>
                        </a:solidFill>
                        <a:effectLst/>
                        <a:latin typeface="Calibri" panose="020F0502020204030204" pitchFamily="34" charset="0"/>
                      </a:endParaRPr>
                    </a:p>
                  </a:txBody>
                  <a:tcPr marL="8394" marR="8394" marT="8394" marB="0" anchor="ctr"/>
                </a:tc>
                <a:tc>
                  <a:txBody>
                    <a:bodyPr/>
                    <a:lstStyle/>
                    <a:p>
                      <a:pPr algn="l" fontAlgn="ctr"/>
                      <a:r>
                        <a:rPr lang="fr-FR" sz="2000" u="none" strike="noStrike">
                          <a:solidFill>
                            <a:srgbClr val="382B1B"/>
                          </a:solidFill>
                          <a:effectLst/>
                        </a:rPr>
                        <a:t>Frankrijk</a:t>
                      </a:r>
                      <a:endParaRPr lang="fr-FR" sz="2000" b="0" i="0" u="none" strike="noStrike">
                        <a:solidFill>
                          <a:srgbClr val="382B1B"/>
                        </a:solidFill>
                        <a:effectLst/>
                        <a:latin typeface="Calibri" panose="020F0502020204030204" pitchFamily="34" charset="0"/>
                      </a:endParaRPr>
                    </a:p>
                  </a:txBody>
                  <a:tcPr marL="8394" marR="8394" marT="8394" marB="0" anchor="ctr"/>
                </a:tc>
                <a:tc>
                  <a:txBody>
                    <a:bodyPr/>
                    <a:lstStyle/>
                    <a:p>
                      <a:pPr algn="l" fontAlgn="ctr"/>
                      <a:r>
                        <a:rPr lang="en-US" sz="2000" u="none" strike="noStrike">
                          <a:solidFill>
                            <a:srgbClr val="382B1B"/>
                          </a:solidFill>
                          <a:effectLst/>
                        </a:rPr>
                        <a:t>Bescherming van regionaal voedsel met unieke kenmerken.</a:t>
                      </a:r>
                      <a:endParaRPr lang="en-US" sz="2000" b="0" i="0" u="none" strike="noStrike">
                        <a:solidFill>
                          <a:srgbClr val="382B1B"/>
                        </a:solidFill>
                        <a:effectLst/>
                        <a:latin typeface="Calibri" panose="020F0502020204030204" pitchFamily="34" charset="0"/>
                      </a:endParaRPr>
                    </a:p>
                  </a:txBody>
                  <a:tcPr marL="8394" marR="8394" marT="8394" marB="0" anchor="ctr"/>
                </a:tc>
                <a:extLst>
                  <a:ext uri="{0D108BD9-81ED-4DB2-BD59-A6C34878D82A}">
                    <a16:rowId xmlns:a16="http://schemas.microsoft.com/office/drawing/2014/main" val="3709647892"/>
                  </a:ext>
                </a:extLst>
              </a:tr>
              <a:tr h="322321">
                <a:tc>
                  <a:txBody>
                    <a:bodyPr/>
                    <a:lstStyle/>
                    <a:p>
                      <a:pPr algn="l" fontAlgn="ctr"/>
                      <a:r>
                        <a:rPr lang="fr-FR" sz="2000" u="none" strike="noStrike">
                          <a:solidFill>
                            <a:srgbClr val="382B1B"/>
                          </a:solidFill>
                          <a:effectLst/>
                        </a:rPr>
                        <a:t>Voedselveiligheid</a:t>
                      </a:r>
                      <a:endParaRPr lang="fr-FR" sz="2000" b="0" i="0" u="none" strike="noStrike">
                        <a:solidFill>
                          <a:srgbClr val="382B1B"/>
                        </a:solidFill>
                        <a:effectLst/>
                        <a:latin typeface="Calibri" panose="020F0502020204030204" pitchFamily="34" charset="0"/>
                      </a:endParaRPr>
                    </a:p>
                  </a:txBody>
                  <a:tcPr marL="8394" marR="8394" marT="8394" marB="0" anchor="ctr"/>
                </a:tc>
                <a:tc>
                  <a:txBody>
                    <a:bodyPr/>
                    <a:lstStyle/>
                    <a:p>
                      <a:pPr algn="l" fontAlgn="ctr"/>
                      <a:r>
                        <a:rPr lang="fr-FR" sz="2000" u="sng" strike="noStrike">
                          <a:effectLst/>
                          <a:hlinkClick r:id="rId10"/>
                        </a:rPr>
                        <a:t>FSSC 22000</a:t>
                      </a:r>
                      <a:endParaRPr lang="fr-FR" sz="2000" b="0" i="0" u="sng" strike="noStrike">
                        <a:solidFill>
                          <a:srgbClr val="467886"/>
                        </a:solidFill>
                        <a:effectLst/>
                        <a:latin typeface="Calibri" panose="020F0502020204030204" pitchFamily="34" charset="0"/>
                      </a:endParaRPr>
                    </a:p>
                  </a:txBody>
                  <a:tcPr marL="8394" marR="8394" marT="8394" marB="0" anchor="ctr"/>
                </a:tc>
                <a:tc>
                  <a:txBody>
                    <a:bodyPr/>
                    <a:lstStyle/>
                    <a:p>
                      <a:pPr algn="l" fontAlgn="ctr"/>
                      <a:r>
                        <a:rPr lang="fr-FR" sz="2000" u="none" strike="noStrike">
                          <a:solidFill>
                            <a:srgbClr val="382B1B"/>
                          </a:solidFill>
                          <a:effectLst/>
                        </a:rPr>
                        <a:t>Nederland</a:t>
                      </a:r>
                      <a:endParaRPr lang="fr-FR" sz="2000" b="0" i="0" u="none" strike="noStrike">
                        <a:solidFill>
                          <a:srgbClr val="382B1B"/>
                        </a:solidFill>
                        <a:effectLst/>
                        <a:latin typeface="Calibri" panose="020F0502020204030204" pitchFamily="34" charset="0"/>
                      </a:endParaRPr>
                    </a:p>
                  </a:txBody>
                  <a:tcPr marL="8394" marR="8394" marT="8394" marB="0" anchor="ctr"/>
                </a:tc>
                <a:tc>
                  <a:txBody>
                    <a:bodyPr/>
                    <a:lstStyle/>
                    <a:p>
                      <a:pPr algn="l" fontAlgn="ctr"/>
                      <a:r>
                        <a:rPr lang="en-US" sz="2000" u="none" strike="noStrike">
                          <a:solidFill>
                            <a:srgbClr val="382B1B"/>
                          </a:solidFill>
                          <a:effectLst/>
                        </a:rPr>
                        <a:t>Zorgt voor beheersystemen voor voedselveiligheid.</a:t>
                      </a:r>
                      <a:endParaRPr lang="en-US" sz="2000" b="0" i="0" u="none" strike="noStrike">
                        <a:solidFill>
                          <a:srgbClr val="382B1B"/>
                        </a:solidFill>
                        <a:effectLst/>
                        <a:latin typeface="Calibri" panose="020F0502020204030204" pitchFamily="34" charset="0"/>
                      </a:endParaRPr>
                    </a:p>
                  </a:txBody>
                  <a:tcPr marL="8394" marR="8394" marT="8394" marB="0" anchor="ctr"/>
                </a:tc>
                <a:extLst>
                  <a:ext uri="{0D108BD9-81ED-4DB2-BD59-A6C34878D82A}">
                    <a16:rowId xmlns:a16="http://schemas.microsoft.com/office/drawing/2014/main" val="3225406658"/>
                  </a:ext>
                </a:extLst>
              </a:tr>
              <a:tr h="322321">
                <a:tc>
                  <a:txBody>
                    <a:bodyPr/>
                    <a:lstStyle/>
                    <a:p>
                      <a:pPr algn="l" fontAlgn="ctr"/>
                      <a:r>
                        <a:rPr lang="fr-FR" sz="2000" u="none" strike="noStrike">
                          <a:solidFill>
                            <a:srgbClr val="382B1B"/>
                          </a:solidFill>
                          <a:effectLst/>
                        </a:rPr>
                        <a:t>Voedselveiligheid</a:t>
                      </a:r>
                      <a:endParaRPr lang="fr-FR" sz="2000" b="0" i="0" u="none" strike="noStrike">
                        <a:solidFill>
                          <a:srgbClr val="382B1B"/>
                        </a:solidFill>
                        <a:effectLst/>
                        <a:latin typeface="Calibri" panose="020F0502020204030204" pitchFamily="34" charset="0"/>
                      </a:endParaRPr>
                    </a:p>
                  </a:txBody>
                  <a:tcPr marL="8394" marR="8394" marT="8394" marB="0" anchor="ctr"/>
                </a:tc>
                <a:tc>
                  <a:txBody>
                    <a:bodyPr/>
                    <a:lstStyle/>
                    <a:p>
                      <a:pPr algn="l" fontAlgn="ctr"/>
                      <a:r>
                        <a:rPr lang="fr-FR" sz="2000" u="sng" strike="noStrike">
                          <a:effectLst/>
                          <a:hlinkClick r:id="rId11"/>
                        </a:rPr>
                        <a:t>ISO 22000</a:t>
                      </a:r>
                      <a:endParaRPr lang="fr-FR" sz="2000" b="0" i="0" u="sng" strike="noStrike">
                        <a:solidFill>
                          <a:srgbClr val="467886"/>
                        </a:solidFill>
                        <a:effectLst/>
                        <a:latin typeface="Calibri" panose="020F0502020204030204" pitchFamily="34" charset="0"/>
                      </a:endParaRPr>
                    </a:p>
                  </a:txBody>
                  <a:tcPr marL="8394" marR="8394" marT="8394" marB="0" anchor="ctr"/>
                </a:tc>
                <a:tc>
                  <a:txBody>
                    <a:bodyPr/>
                    <a:lstStyle/>
                    <a:p>
                      <a:pPr algn="l" fontAlgn="ctr"/>
                      <a:r>
                        <a:rPr lang="fr-FR" sz="2000" u="none" strike="noStrike">
                          <a:solidFill>
                            <a:srgbClr val="382B1B"/>
                          </a:solidFill>
                          <a:effectLst/>
                        </a:rPr>
                        <a:t>Zweden</a:t>
                      </a:r>
                      <a:endParaRPr lang="fr-FR" sz="2000" b="0" i="0" u="none" strike="noStrike">
                        <a:solidFill>
                          <a:srgbClr val="382B1B"/>
                        </a:solidFill>
                        <a:effectLst/>
                        <a:latin typeface="Calibri" panose="020F0502020204030204" pitchFamily="34" charset="0"/>
                      </a:endParaRPr>
                    </a:p>
                  </a:txBody>
                  <a:tcPr marL="8394" marR="8394" marT="8394" marB="0" anchor="ctr"/>
                </a:tc>
                <a:tc>
                  <a:txBody>
                    <a:bodyPr/>
                    <a:lstStyle/>
                    <a:p>
                      <a:pPr algn="l" fontAlgn="ctr"/>
                      <a:r>
                        <a:rPr lang="en-US" sz="2000" u="none" strike="noStrike">
                          <a:solidFill>
                            <a:srgbClr val="382B1B"/>
                          </a:solidFill>
                          <a:effectLst/>
                        </a:rPr>
                        <a:t>Standaard voor het beheer van de voedselveiligheid.</a:t>
                      </a:r>
                      <a:endParaRPr lang="en-US" sz="2000" b="0" i="0" u="none" strike="noStrike">
                        <a:solidFill>
                          <a:srgbClr val="382B1B"/>
                        </a:solidFill>
                        <a:effectLst/>
                        <a:latin typeface="Calibri" panose="020F0502020204030204" pitchFamily="34" charset="0"/>
                      </a:endParaRPr>
                    </a:p>
                  </a:txBody>
                  <a:tcPr marL="8394" marR="8394" marT="8394" marB="0" anchor="ctr"/>
                </a:tc>
                <a:extLst>
                  <a:ext uri="{0D108BD9-81ED-4DB2-BD59-A6C34878D82A}">
                    <a16:rowId xmlns:a16="http://schemas.microsoft.com/office/drawing/2014/main" val="1623722435"/>
                  </a:ext>
                </a:extLst>
              </a:tr>
              <a:tr h="322321">
                <a:tc>
                  <a:txBody>
                    <a:bodyPr/>
                    <a:lstStyle/>
                    <a:p>
                      <a:pPr algn="l" fontAlgn="ctr"/>
                      <a:r>
                        <a:rPr lang="fr-FR" sz="2000" u="none" strike="noStrike" dirty="0">
                          <a:solidFill>
                            <a:srgbClr val="382B1B"/>
                          </a:solidFill>
                          <a:effectLst/>
                        </a:rPr>
                        <a:t>Eerlijke handel</a:t>
                      </a:r>
                      <a:endParaRPr lang="fr-FR" sz="2000" b="0" i="0" u="none" strike="noStrike" dirty="0">
                        <a:solidFill>
                          <a:srgbClr val="382B1B"/>
                        </a:solidFill>
                        <a:effectLst/>
                        <a:latin typeface="Calibri" panose="020F0502020204030204" pitchFamily="34" charset="0"/>
                      </a:endParaRPr>
                    </a:p>
                  </a:txBody>
                  <a:tcPr marL="8394" marR="8394" marT="8394" marB="0" anchor="ctr"/>
                </a:tc>
                <a:tc>
                  <a:txBody>
                    <a:bodyPr/>
                    <a:lstStyle/>
                    <a:p>
                      <a:pPr algn="l" fontAlgn="ctr"/>
                      <a:r>
                        <a:rPr lang="fr-FR" sz="2000" u="sng" strike="noStrike">
                          <a:effectLst/>
                          <a:hlinkClick r:id="rId12"/>
                        </a:rPr>
                        <a:t>Eerlijke handel</a:t>
                      </a:r>
                      <a:endParaRPr lang="fr-FR" sz="2000" b="0" i="0" u="sng" strike="noStrike">
                        <a:solidFill>
                          <a:srgbClr val="467886"/>
                        </a:solidFill>
                        <a:effectLst/>
                        <a:latin typeface="Calibri" panose="020F0502020204030204" pitchFamily="34" charset="0"/>
                      </a:endParaRPr>
                    </a:p>
                  </a:txBody>
                  <a:tcPr marL="8394" marR="8394" marT="8394" marB="0" anchor="ctr"/>
                </a:tc>
                <a:tc>
                  <a:txBody>
                    <a:bodyPr/>
                    <a:lstStyle/>
                    <a:p>
                      <a:pPr algn="l" fontAlgn="ctr"/>
                      <a:r>
                        <a:rPr lang="fr-FR" sz="2000" u="none" strike="noStrike">
                          <a:solidFill>
                            <a:srgbClr val="382B1B"/>
                          </a:solidFill>
                          <a:effectLst/>
                        </a:rPr>
                        <a:t>Frankrijk, Nederland, Zweden, Ierland</a:t>
                      </a:r>
                      <a:endParaRPr lang="fr-FR" sz="2000" b="0" i="0" u="none" strike="noStrike">
                        <a:solidFill>
                          <a:srgbClr val="382B1B"/>
                        </a:solidFill>
                        <a:effectLst/>
                        <a:latin typeface="Calibri" panose="020F0502020204030204" pitchFamily="34" charset="0"/>
                      </a:endParaRPr>
                    </a:p>
                  </a:txBody>
                  <a:tcPr marL="8394" marR="8394" marT="8394" marB="0" anchor="ctr"/>
                </a:tc>
                <a:tc>
                  <a:txBody>
                    <a:bodyPr/>
                    <a:lstStyle/>
                    <a:p>
                      <a:pPr algn="l" fontAlgn="ctr"/>
                      <a:r>
                        <a:rPr lang="en-US" sz="2000" u="none" strike="noStrike" dirty="0">
                          <a:solidFill>
                            <a:srgbClr val="382B1B"/>
                          </a:solidFill>
                          <a:effectLst/>
                        </a:rPr>
                        <a:t>Eerlijke prijzen en arbeidsomstandigheden voor boeren.</a:t>
                      </a:r>
                      <a:endParaRPr lang="en-US" sz="2000" b="0" i="0" u="none" strike="noStrike" dirty="0">
                        <a:solidFill>
                          <a:srgbClr val="382B1B"/>
                        </a:solidFill>
                        <a:effectLst/>
                        <a:latin typeface="Calibri" panose="020F0502020204030204" pitchFamily="34" charset="0"/>
                      </a:endParaRPr>
                    </a:p>
                  </a:txBody>
                  <a:tcPr marL="8394" marR="8394" marT="8394" marB="0" anchor="ctr"/>
                </a:tc>
                <a:extLst>
                  <a:ext uri="{0D108BD9-81ED-4DB2-BD59-A6C34878D82A}">
                    <a16:rowId xmlns:a16="http://schemas.microsoft.com/office/drawing/2014/main" val="3812146524"/>
                  </a:ext>
                </a:extLst>
              </a:tr>
            </a:tbl>
          </a:graphicData>
        </a:graphic>
      </p:graphicFrame>
    </p:spTree>
    <p:extLst>
      <p:ext uri="{BB962C8B-B14F-4D97-AF65-F5344CB8AC3E}">
        <p14:creationId xmlns:p14="http://schemas.microsoft.com/office/powerpoint/2010/main" val="1044509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11E52-0504-4B57-0535-5401AF39B184}"/>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38D0DC4D-458C-C078-852B-86AB920A926C}"/>
              </a:ext>
            </a:extLst>
          </p:cNvPr>
          <p:cNvSpPr>
            <a:spLocks noGrp="1"/>
          </p:cNvSpPr>
          <p:nvPr>
            <p:ph type="body" sz="quarter" idx="20"/>
          </p:nvPr>
        </p:nvSpPr>
        <p:spPr>
          <a:xfrm>
            <a:off x="6045511" y="143006"/>
            <a:ext cx="5948275" cy="4592660"/>
          </a:xfrm>
        </p:spPr>
        <p:txBody>
          <a:bodyPr/>
          <a:lstStyle/>
          <a:p>
            <a:pPr rtl="0">
              <a:spcAft>
                <a:spcPts val="800"/>
              </a:spcAft>
              <a:buClr>
                <a:srgbClr val="382B1B"/>
              </a:buClr>
            </a:pPr>
            <a:r>
              <a:rPr lang="fr-FR" sz="2200" b="0" i="0" u="none" strike="noStrike" dirty="0">
                <a:solidFill>
                  <a:srgbClr val="000000"/>
                </a:solidFill>
                <a:effectLst/>
                <a:latin typeface="Calibri" panose="020F0502020204030204" pitchFamily="34" charset="0"/>
                <a:cs typeface="Calibri" panose="020F0502020204030204" pitchFamily="34" charset="0"/>
              </a:rPr>
              <a:t>Biodiversiteit ondersteunen:  Gebruik </a:t>
            </a:r>
          </a:p>
          <a:p>
            <a:pPr marL="342900" indent="-342900" rtl="0">
              <a:spcAft>
                <a:spcPts val="800"/>
              </a:spcAft>
              <a:buClr>
                <a:srgbClr val="382B1B"/>
              </a:buClr>
              <a:buFont typeface="Arial" panose="020B0604020202020204" pitchFamily="34" charset="0"/>
              <a:buChar char="•"/>
            </a:pPr>
            <a:r>
              <a:rPr lang="fr-FR" sz="2200" dirty="0">
                <a:solidFill>
                  <a:srgbClr val="000000"/>
                </a:solidFill>
                <a:latin typeface="Calibri" panose="020F0502020204030204" pitchFamily="34" charset="0"/>
                <a:cs typeface="Calibri" panose="020F0502020204030204" pitchFamily="34" charset="0"/>
              </a:rPr>
              <a:t>Een </a:t>
            </a:r>
            <a:r>
              <a:rPr lang="fr-FR" sz="2200" b="0" i="0" u="none" strike="noStrike" dirty="0">
                <a:solidFill>
                  <a:srgbClr val="000000"/>
                </a:solidFill>
                <a:effectLst/>
                <a:latin typeface="Calibri" panose="020F0502020204030204" pitchFamily="34" charset="0"/>
                <a:cs typeface="Calibri" panose="020F0502020204030204" pitchFamily="34" charset="0"/>
              </a:rPr>
              <a:t>verscheidenheid aan ingrediënten.  Voorbeeld: neem oude granen zoals quinoa en farro, en een verscheidenheid aan heirloom groenten. </a:t>
            </a:r>
          </a:p>
          <a:p>
            <a:pPr marL="342900" indent="-342900" rtl="0">
              <a:spcAft>
                <a:spcPts val="800"/>
              </a:spcAft>
              <a:buClr>
                <a:srgbClr val="382B1B"/>
              </a:buClr>
              <a:buFont typeface="Arial" panose="020B0604020202020204" pitchFamily="34" charset="0"/>
              <a:buChar char="•"/>
            </a:pPr>
            <a:r>
              <a:rPr lang="en-GB" sz="2200" b="0" i="0" u="none" strike="noStrike" dirty="0">
                <a:solidFill>
                  <a:srgbClr val="000000"/>
                </a:solidFill>
                <a:effectLst/>
                <a:latin typeface="Calibri" panose="020F0502020204030204" pitchFamily="34" charset="0"/>
                <a:cs typeface="Calibri" panose="020F0502020204030204" pitchFamily="34" charset="0"/>
              </a:rPr>
              <a:t>Diverse eiwitten: Breid je eiwitbronnen uit met niet alleen gewoon vlees en vis, maar ook peulvruchten, noten en zaden. Deze eiwitbronnen zijn vaak minder grondstofintensief om te produceren dan traditioneel vlees.</a:t>
            </a:r>
          </a:p>
          <a:p>
            <a:pPr marL="342900" indent="-342900" rtl="0">
              <a:spcAft>
                <a:spcPts val="800"/>
              </a:spcAft>
              <a:buClr>
                <a:srgbClr val="382B1B"/>
              </a:buClr>
              <a:buFont typeface="Arial" panose="020B0604020202020204" pitchFamily="34" charset="0"/>
              <a:buChar char="•"/>
            </a:pPr>
            <a:r>
              <a:rPr lang="en-GB" sz="2200" b="0" i="0" u="none" strike="noStrike" dirty="0">
                <a:solidFill>
                  <a:srgbClr val="000000"/>
                </a:solidFill>
                <a:effectLst/>
                <a:latin typeface="Calibri" panose="020F0502020204030204" pitchFamily="34" charset="0"/>
                <a:cs typeface="Calibri" panose="020F0502020204030204" pitchFamily="34" charset="0"/>
              </a:rPr>
              <a:t>Gekweekt voedsel: Als het mogelijk is, gebruik dan zoveel mogelijk voedsel uit de natuur, zoals wilde bessen, paddenstoelen en kruiden. Deze voedingsmiddelen worden meestal verzameld in hun natuurlijke omgeving en ondersteunen de gezondheid van het lokale ecosysteem.</a:t>
            </a:r>
            <a:endParaRPr lang="fr-FR" sz="2200" b="0" i="0" u="none" strike="noStrike" dirty="0">
              <a:solidFill>
                <a:srgbClr val="000000"/>
              </a:solidFill>
              <a:effectLst/>
              <a:latin typeface="Calibri" panose="020F0502020204030204" pitchFamily="34" charset="0"/>
              <a:cs typeface="Calibri" panose="020F0502020204030204" pitchFamily="34" charset="0"/>
            </a:endParaRPr>
          </a:p>
          <a:p>
            <a:pPr marL="342900" indent="-342900" rtl="0">
              <a:spcAft>
                <a:spcPts val="800"/>
              </a:spcAft>
              <a:buClr>
                <a:srgbClr val="382B1B"/>
              </a:buClr>
              <a:buFont typeface="Arial" panose="020B0604020202020204" pitchFamily="34" charset="0"/>
              <a:buChar char="•"/>
            </a:pPr>
            <a:endParaRPr lang="fr-FR" b="0" i="0" u="none" strike="noStrike" dirty="0">
              <a:solidFill>
                <a:srgbClr val="000000"/>
              </a:solidFill>
              <a:effectLst/>
              <a:latin typeface="Calibri" panose="020F0502020204030204" pitchFamily="34" charset="0"/>
              <a:cs typeface="Calibri" panose="020F0502020204030204" pitchFamily="34" charset="0"/>
            </a:endParaRPr>
          </a:p>
        </p:txBody>
      </p:sp>
      <p:sp>
        <p:nvSpPr>
          <p:cNvPr id="6" name="Text Placeholder 5">
            <a:extLst>
              <a:ext uri="{FF2B5EF4-FFF2-40B4-BE49-F238E27FC236}">
                <a16:creationId xmlns:a16="http://schemas.microsoft.com/office/drawing/2014/main" id="{2955BE2B-956C-6601-1E17-6DFF12A39A05}"/>
              </a:ext>
            </a:extLst>
          </p:cNvPr>
          <p:cNvSpPr>
            <a:spLocks noGrp="1"/>
          </p:cNvSpPr>
          <p:nvPr>
            <p:ph type="body" sz="quarter" idx="23"/>
          </p:nvPr>
        </p:nvSpPr>
        <p:spPr>
          <a:xfrm>
            <a:off x="304789" y="642281"/>
            <a:ext cx="3721396" cy="5573437"/>
          </a:xfrm>
        </p:spPr>
        <p:txBody>
          <a:bodyPr>
            <a:normAutofit/>
          </a:bodyPr>
          <a:lstStyle/>
          <a:p>
            <a:r>
              <a:rPr lang="en-US" dirty="0"/>
              <a:t>Richtlijnen voor het inkopen van duurzame producten</a:t>
            </a:r>
          </a:p>
        </p:txBody>
      </p:sp>
      <p:sp>
        <p:nvSpPr>
          <p:cNvPr id="7" name="Text Placeholder 6">
            <a:extLst>
              <a:ext uri="{FF2B5EF4-FFF2-40B4-BE49-F238E27FC236}">
                <a16:creationId xmlns:a16="http://schemas.microsoft.com/office/drawing/2014/main" id="{0B4527E9-9DC6-6A56-8F03-7E98CFADDABF}"/>
              </a:ext>
            </a:extLst>
          </p:cNvPr>
          <p:cNvSpPr>
            <a:spLocks noGrp="1"/>
          </p:cNvSpPr>
          <p:nvPr>
            <p:ph type="body" sz="quarter" idx="24"/>
          </p:nvPr>
        </p:nvSpPr>
        <p:spPr/>
        <p:txBody>
          <a:bodyPr/>
          <a:lstStyle/>
          <a:p>
            <a:r>
              <a:rPr lang="en-US" dirty="0"/>
              <a:t>05</a:t>
            </a:r>
          </a:p>
        </p:txBody>
      </p:sp>
      <p:grpSp>
        <p:nvGrpSpPr>
          <p:cNvPr id="5" name="Group 5">
            <a:extLst>
              <a:ext uri="{FF2B5EF4-FFF2-40B4-BE49-F238E27FC236}">
                <a16:creationId xmlns:a16="http://schemas.microsoft.com/office/drawing/2014/main" id="{75B9D859-64F7-8393-58ED-B174F89FEAE3}"/>
              </a:ext>
            </a:extLst>
          </p:cNvPr>
          <p:cNvGrpSpPr/>
          <p:nvPr/>
        </p:nvGrpSpPr>
        <p:grpSpPr>
          <a:xfrm>
            <a:off x="-471399" y="4985166"/>
            <a:ext cx="2945636" cy="3037178"/>
            <a:chOff x="0" y="0"/>
            <a:chExt cx="5891272" cy="6074356"/>
          </a:xfrm>
          <a:solidFill>
            <a:srgbClr val="B6D1E1"/>
          </a:solidFill>
        </p:grpSpPr>
        <p:sp>
          <p:nvSpPr>
            <p:cNvPr id="8" name="Freeform 6">
              <a:extLst>
                <a:ext uri="{FF2B5EF4-FFF2-40B4-BE49-F238E27FC236}">
                  <a16:creationId xmlns:a16="http://schemas.microsoft.com/office/drawing/2014/main" id="{E120C18B-2C88-657C-57D4-E944A50D38BE}"/>
                </a:ext>
              </a:extLst>
            </p:cNvPr>
            <p:cNvSpPr/>
            <p:nvPr/>
          </p:nvSpPr>
          <p:spPr>
            <a:xfrm>
              <a:off x="-262255" y="-99441"/>
              <a:ext cx="6551549" cy="6418961"/>
            </a:xfrm>
            <a:custGeom>
              <a:avLst/>
              <a:gdLst/>
              <a:ahLst/>
              <a:cxnLst/>
              <a:rect l="l" t="t" r="r" b="b"/>
              <a:pathLst>
                <a:path w="6551549" h="6418961">
                  <a:moveTo>
                    <a:pt x="3829558" y="241808"/>
                  </a:moveTo>
                  <a:cubicBezTo>
                    <a:pt x="3045714" y="7747"/>
                    <a:pt x="2226691" y="0"/>
                    <a:pt x="1602740" y="701929"/>
                  </a:cubicBezTo>
                  <a:cubicBezTo>
                    <a:pt x="998347" y="1380490"/>
                    <a:pt x="417322" y="2476373"/>
                    <a:pt x="292481" y="3381121"/>
                  </a:cubicBezTo>
                  <a:cubicBezTo>
                    <a:pt x="0" y="5490845"/>
                    <a:pt x="1879727" y="6418961"/>
                    <a:pt x="3778885" y="6118606"/>
                  </a:cubicBezTo>
                  <a:cubicBezTo>
                    <a:pt x="5631180" y="5826125"/>
                    <a:pt x="6551549" y="3396615"/>
                    <a:pt x="5989955" y="1665224"/>
                  </a:cubicBezTo>
                  <a:cubicBezTo>
                    <a:pt x="5822315" y="1142619"/>
                    <a:pt x="5334762" y="897001"/>
                    <a:pt x="4874641" y="670814"/>
                  </a:cubicBezTo>
                  <a:cubicBezTo>
                    <a:pt x="4543171" y="506984"/>
                    <a:pt x="4192143" y="351028"/>
                    <a:pt x="3829558" y="241808"/>
                  </a:cubicBezTo>
                  <a:close/>
                </a:path>
              </a:pathLst>
            </a:custGeom>
            <a:grpFill/>
          </p:spPr>
          <p:txBody>
            <a:bodyPr/>
            <a:lstStyle/>
            <a:p>
              <a:endParaRPr lang="fr-FR" sz="1200"/>
            </a:p>
          </p:txBody>
        </p:sp>
      </p:grpSp>
    </p:spTree>
    <p:extLst>
      <p:ext uri="{BB962C8B-B14F-4D97-AF65-F5344CB8AC3E}">
        <p14:creationId xmlns:p14="http://schemas.microsoft.com/office/powerpoint/2010/main" val="1481172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F70BF2-B477-312D-DA5C-F20FBA5D0150}"/>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120FB1ED-8498-A2ED-719B-784FA4590286}"/>
              </a:ext>
            </a:extLst>
          </p:cNvPr>
          <p:cNvSpPr>
            <a:spLocks noGrp="1"/>
          </p:cNvSpPr>
          <p:nvPr>
            <p:ph type="body" sz="quarter" idx="15"/>
          </p:nvPr>
        </p:nvSpPr>
        <p:spPr/>
        <p:txBody>
          <a:bodyPr/>
          <a:lstStyle/>
          <a:p>
            <a:r>
              <a:rPr lang="en-US" dirty="0"/>
              <a:t>QUIZ</a:t>
            </a:r>
          </a:p>
        </p:txBody>
      </p:sp>
    </p:spTree>
    <p:extLst>
      <p:ext uri="{BB962C8B-B14F-4D97-AF65-F5344CB8AC3E}">
        <p14:creationId xmlns:p14="http://schemas.microsoft.com/office/powerpoint/2010/main" val="861505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group of people in a kitchen&#10;&#10;Description automatically generated">
            <a:extLst>
              <a:ext uri="{FF2B5EF4-FFF2-40B4-BE49-F238E27FC236}">
                <a16:creationId xmlns:a16="http://schemas.microsoft.com/office/drawing/2014/main" id="{B8E40ECB-8EFB-21FE-3783-ADAF2FA82423}"/>
              </a:ext>
            </a:extLst>
          </p:cNvPr>
          <p:cNvPicPr>
            <a:picLocks noGrp="1" noChangeAspect="1"/>
          </p:cNvPicPr>
          <p:nvPr>
            <p:ph type="pic" sz="quarter" idx="53"/>
          </p:nvPr>
        </p:nvPicPr>
        <p:blipFill>
          <a:blip r:embed="rId2"/>
          <a:srcRect l="22784" r="22784"/>
          <a:stretch>
            <a:fillRect/>
          </a:stretch>
        </p:blipFill>
        <p:spPr>
          <a:xfrm>
            <a:off x="6977063" y="1225550"/>
            <a:ext cx="4479925" cy="4629150"/>
          </a:xfrm>
        </p:spPr>
      </p:pic>
      <p:sp>
        <p:nvSpPr>
          <p:cNvPr id="4" name="Text Placeholder 5">
            <a:extLst>
              <a:ext uri="{FF2B5EF4-FFF2-40B4-BE49-F238E27FC236}">
                <a16:creationId xmlns:a16="http://schemas.microsoft.com/office/drawing/2014/main" id="{8CDF9C93-F1C7-A223-4DE9-62857CA99352}"/>
              </a:ext>
            </a:extLst>
          </p:cNvPr>
          <p:cNvSpPr txBox="1">
            <a:spLocks/>
          </p:cNvSpPr>
          <p:nvPr/>
        </p:nvSpPr>
        <p:spPr>
          <a:xfrm>
            <a:off x="417729" y="2811218"/>
            <a:ext cx="5890260" cy="30434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dirty="0"/>
              <a:t>Welke van de volgende certificeringen garandeert dat zeevruchten duurzaam zijn geoogst?</a:t>
            </a:r>
          </a:p>
          <a:p>
            <a:pPr marL="0" indent="0"/>
            <a:endParaRPr lang="en-US" dirty="0"/>
          </a:p>
          <a:p>
            <a:r>
              <a:rPr lang="en-US" dirty="0"/>
              <a:t>a) Gecertificeerd humaan</a:t>
            </a:r>
          </a:p>
          <a:p>
            <a:r>
              <a:rPr lang="en-US" dirty="0"/>
              <a:t>b) USDA biologisch</a:t>
            </a:r>
          </a:p>
          <a:p>
            <a:r>
              <a:rPr lang="en-US" dirty="0"/>
              <a:t>c) Marine Stewardship Council (MSC)</a:t>
            </a:r>
          </a:p>
          <a:p>
            <a:r>
              <a:rPr lang="en-US" dirty="0"/>
              <a:t>d) Fairtrade International</a:t>
            </a:r>
          </a:p>
        </p:txBody>
      </p:sp>
      <p:sp>
        <p:nvSpPr>
          <p:cNvPr id="5" name="Text Placeholder 4">
            <a:extLst>
              <a:ext uri="{FF2B5EF4-FFF2-40B4-BE49-F238E27FC236}">
                <a16:creationId xmlns:a16="http://schemas.microsoft.com/office/drawing/2014/main" id="{9D162966-1089-5EB2-E76F-557EC07B5EA9}"/>
              </a:ext>
            </a:extLst>
          </p:cNvPr>
          <p:cNvSpPr txBox="1">
            <a:spLocks/>
          </p:cNvSpPr>
          <p:nvPr/>
        </p:nvSpPr>
        <p:spPr>
          <a:xfrm>
            <a:off x="417729" y="787275"/>
            <a:ext cx="5085159" cy="138133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Vraag 1: </a:t>
            </a:r>
          </a:p>
          <a:p>
            <a:r>
              <a:rPr lang="en-US" dirty="0"/>
              <a:t>Duurzame certificeringen</a:t>
            </a:r>
          </a:p>
        </p:txBody>
      </p:sp>
    </p:spTree>
    <p:extLst>
      <p:ext uri="{BB962C8B-B14F-4D97-AF65-F5344CB8AC3E}">
        <p14:creationId xmlns:p14="http://schemas.microsoft.com/office/powerpoint/2010/main" val="1624182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79A435-A186-7558-6D8F-C04D580BE5F3}"/>
            </a:ext>
          </a:extLst>
        </p:cNvPr>
        <p:cNvGrpSpPr/>
        <p:nvPr/>
      </p:nvGrpSpPr>
      <p:grpSpPr>
        <a:xfrm>
          <a:off x="0" y="0"/>
          <a:ext cx="0" cy="0"/>
          <a:chOff x="0" y="0"/>
          <a:chExt cx="0" cy="0"/>
        </a:xfrm>
      </p:grpSpPr>
      <p:pic>
        <p:nvPicPr>
          <p:cNvPr id="6" name="Picture Placeholder 5" descr="A group of people in a kitchen&#10;&#10;Description automatically generated">
            <a:extLst>
              <a:ext uri="{FF2B5EF4-FFF2-40B4-BE49-F238E27FC236}">
                <a16:creationId xmlns:a16="http://schemas.microsoft.com/office/drawing/2014/main" id="{6E888D6E-4151-A3FA-A25C-825CE1FE9188}"/>
              </a:ext>
            </a:extLst>
          </p:cNvPr>
          <p:cNvPicPr>
            <a:picLocks noGrp="1" noChangeAspect="1"/>
          </p:cNvPicPr>
          <p:nvPr>
            <p:ph type="pic" sz="quarter" idx="53"/>
          </p:nvPr>
        </p:nvPicPr>
        <p:blipFill>
          <a:blip r:embed="rId2"/>
          <a:srcRect l="22784" r="22784"/>
          <a:stretch>
            <a:fillRect/>
          </a:stretch>
        </p:blipFill>
        <p:spPr>
          <a:xfrm>
            <a:off x="6977063" y="1225550"/>
            <a:ext cx="4479925" cy="4629150"/>
          </a:xfrm>
        </p:spPr>
      </p:pic>
      <p:sp>
        <p:nvSpPr>
          <p:cNvPr id="4" name="Text Placeholder 5">
            <a:extLst>
              <a:ext uri="{FF2B5EF4-FFF2-40B4-BE49-F238E27FC236}">
                <a16:creationId xmlns:a16="http://schemas.microsoft.com/office/drawing/2014/main" id="{9FC7CCD5-1E0C-FD04-D4C8-8E91F12EE02F}"/>
              </a:ext>
            </a:extLst>
          </p:cNvPr>
          <p:cNvSpPr txBox="1">
            <a:spLocks/>
          </p:cNvSpPr>
          <p:nvPr/>
        </p:nvSpPr>
        <p:spPr>
          <a:xfrm>
            <a:off x="417729" y="2811218"/>
            <a:ext cx="5890260" cy="30434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dirty="0"/>
              <a:t>Welke van de volgende certificeringen garandeert dat zeevruchten duurzaam zijn geoogst?</a:t>
            </a:r>
          </a:p>
          <a:p>
            <a:pPr marL="0" indent="0"/>
            <a:endParaRPr lang="en-US" dirty="0"/>
          </a:p>
          <a:p>
            <a:r>
              <a:rPr lang="en-US" dirty="0"/>
              <a:t>c) Marine Stewardship Council (MSC)</a:t>
            </a:r>
          </a:p>
        </p:txBody>
      </p:sp>
      <p:sp>
        <p:nvSpPr>
          <p:cNvPr id="5" name="Text Placeholder 4">
            <a:extLst>
              <a:ext uri="{FF2B5EF4-FFF2-40B4-BE49-F238E27FC236}">
                <a16:creationId xmlns:a16="http://schemas.microsoft.com/office/drawing/2014/main" id="{C4FA1A60-2C0B-3D68-CDF8-2B2124DCC7D1}"/>
              </a:ext>
            </a:extLst>
          </p:cNvPr>
          <p:cNvSpPr txBox="1">
            <a:spLocks/>
          </p:cNvSpPr>
          <p:nvPr/>
        </p:nvSpPr>
        <p:spPr>
          <a:xfrm>
            <a:off x="417729" y="787275"/>
            <a:ext cx="5085159" cy="138133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Antwoord 1: </a:t>
            </a:r>
          </a:p>
          <a:p>
            <a:r>
              <a:rPr lang="en-US" dirty="0"/>
              <a:t>Duurzame certificeringen</a:t>
            </a:r>
          </a:p>
        </p:txBody>
      </p:sp>
    </p:spTree>
    <p:extLst>
      <p:ext uri="{BB962C8B-B14F-4D97-AF65-F5344CB8AC3E}">
        <p14:creationId xmlns:p14="http://schemas.microsoft.com/office/powerpoint/2010/main" val="4184797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FF75B-BF15-E2A6-7F91-A73E6AF39C8D}"/>
            </a:ext>
          </a:extLst>
        </p:cNvPr>
        <p:cNvGrpSpPr/>
        <p:nvPr/>
      </p:nvGrpSpPr>
      <p:grpSpPr>
        <a:xfrm>
          <a:off x="0" y="0"/>
          <a:ext cx="0" cy="0"/>
          <a:chOff x="0" y="0"/>
          <a:chExt cx="0" cy="0"/>
        </a:xfrm>
      </p:grpSpPr>
      <p:sp>
        <p:nvSpPr>
          <p:cNvPr id="4" name="Text Placeholder 5">
            <a:extLst>
              <a:ext uri="{FF2B5EF4-FFF2-40B4-BE49-F238E27FC236}">
                <a16:creationId xmlns:a16="http://schemas.microsoft.com/office/drawing/2014/main" id="{2E43DC95-0F2E-DF7D-A776-95D20CAAD285}"/>
              </a:ext>
            </a:extLst>
          </p:cNvPr>
          <p:cNvSpPr txBox="1">
            <a:spLocks/>
          </p:cNvSpPr>
          <p:nvPr/>
        </p:nvSpPr>
        <p:spPr>
          <a:xfrm>
            <a:off x="417729" y="2811218"/>
            <a:ext cx="5890260" cy="35438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dirty="0"/>
              <a:t>Op welke certificering moet je letten als je dierlijke producten inkoopt om een humane behandeling van dieren te garanderen?</a:t>
            </a:r>
          </a:p>
          <a:p>
            <a:pPr marL="0" indent="0"/>
            <a:endParaRPr lang="en-US" dirty="0"/>
          </a:p>
          <a:p>
            <a:pPr marL="0" indent="0"/>
            <a:r>
              <a:rPr lang="en-US" dirty="0"/>
              <a:t>a) MSC</a:t>
            </a:r>
          </a:p>
          <a:p>
            <a:pPr marL="0" indent="0"/>
            <a:r>
              <a:rPr lang="en-US" dirty="0"/>
              <a:t>b) Aquaculture Stewardship Council (ASC)</a:t>
            </a:r>
          </a:p>
          <a:p>
            <a:pPr marL="0" indent="0"/>
            <a:r>
              <a:rPr lang="en-US" dirty="0"/>
              <a:t>c) Gecertificeerd humaan</a:t>
            </a:r>
          </a:p>
          <a:p>
            <a:pPr marL="0" indent="0"/>
            <a:r>
              <a:rPr lang="en-US" dirty="0"/>
              <a:t>d) USDA biologisch</a:t>
            </a:r>
          </a:p>
          <a:p>
            <a:pPr marL="0" indent="0"/>
            <a:endParaRPr lang="en-US" dirty="0"/>
          </a:p>
        </p:txBody>
      </p:sp>
      <p:sp>
        <p:nvSpPr>
          <p:cNvPr id="5" name="Text Placeholder 4">
            <a:extLst>
              <a:ext uri="{FF2B5EF4-FFF2-40B4-BE49-F238E27FC236}">
                <a16:creationId xmlns:a16="http://schemas.microsoft.com/office/drawing/2014/main" id="{6C51DBB9-42DC-6258-E04E-7CBC254B28A7}"/>
              </a:ext>
            </a:extLst>
          </p:cNvPr>
          <p:cNvSpPr txBox="1">
            <a:spLocks/>
          </p:cNvSpPr>
          <p:nvPr/>
        </p:nvSpPr>
        <p:spPr>
          <a:xfrm>
            <a:off x="417729" y="787275"/>
            <a:ext cx="5085159" cy="138133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Vraag 2:</a:t>
            </a:r>
          </a:p>
          <a:p>
            <a:r>
              <a:rPr lang="en-US" dirty="0"/>
              <a:t>Dierenwelzijn</a:t>
            </a:r>
          </a:p>
          <a:p>
            <a:endParaRPr lang="en-US" dirty="0"/>
          </a:p>
        </p:txBody>
      </p:sp>
      <p:pic>
        <p:nvPicPr>
          <p:cNvPr id="7" name="Picture Placeholder 5">
            <a:extLst>
              <a:ext uri="{FF2B5EF4-FFF2-40B4-BE49-F238E27FC236}">
                <a16:creationId xmlns:a16="http://schemas.microsoft.com/office/drawing/2014/main" id="{A3C0A6B9-59E2-482F-29E2-E333F0A52E75}"/>
              </a:ext>
            </a:extLst>
          </p:cNvPr>
          <p:cNvPicPr>
            <a:picLocks noGrp="1" noChangeAspect="1"/>
          </p:cNvPicPr>
          <p:nvPr>
            <p:ph type="pic" sz="quarter" idx="53"/>
          </p:nvPr>
        </p:nvPicPr>
        <p:blipFill>
          <a:blip r:embed="rId2"/>
          <a:srcRect l="41617" t="-181" r="3553" b="181"/>
          <a:stretch/>
        </p:blipFill>
        <p:spPr>
          <a:xfrm>
            <a:off x="6482271" y="534093"/>
            <a:ext cx="5292000" cy="5468275"/>
          </a:xfrm>
        </p:spPr>
      </p:pic>
    </p:spTree>
    <p:extLst>
      <p:ext uri="{BB962C8B-B14F-4D97-AF65-F5344CB8AC3E}">
        <p14:creationId xmlns:p14="http://schemas.microsoft.com/office/powerpoint/2010/main" val="742578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9681A-A630-6AD5-6676-C1DECED486F6}"/>
            </a:ext>
          </a:extLst>
        </p:cNvPr>
        <p:cNvGrpSpPr/>
        <p:nvPr/>
      </p:nvGrpSpPr>
      <p:grpSpPr>
        <a:xfrm>
          <a:off x="0" y="0"/>
          <a:ext cx="0" cy="0"/>
          <a:chOff x="0" y="0"/>
          <a:chExt cx="0" cy="0"/>
        </a:xfrm>
      </p:grpSpPr>
      <p:sp>
        <p:nvSpPr>
          <p:cNvPr id="4" name="Text Placeholder 5">
            <a:extLst>
              <a:ext uri="{FF2B5EF4-FFF2-40B4-BE49-F238E27FC236}">
                <a16:creationId xmlns:a16="http://schemas.microsoft.com/office/drawing/2014/main" id="{46E70C11-2776-0434-F0D2-9381008418A7}"/>
              </a:ext>
            </a:extLst>
          </p:cNvPr>
          <p:cNvSpPr txBox="1">
            <a:spLocks/>
          </p:cNvSpPr>
          <p:nvPr/>
        </p:nvSpPr>
        <p:spPr>
          <a:xfrm>
            <a:off x="417729" y="2811218"/>
            <a:ext cx="5890260" cy="35438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dirty="0"/>
              <a:t>Op welke certificering moet je letten als je dierlijke producten inkoopt om een humane behandeling van dieren te garanderen?</a:t>
            </a:r>
          </a:p>
          <a:p>
            <a:pPr marL="0" indent="0"/>
            <a:endParaRPr lang="en-US" dirty="0"/>
          </a:p>
          <a:p>
            <a:pPr marL="0" indent="0"/>
            <a:endParaRPr lang="en-US" dirty="0"/>
          </a:p>
          <a:p>
            <a:pPr marL="0" indent="0"/>
            <a:r>
              <a:rPr lang="en-US" dirty="0"/>
              <a:t>c) Gecertificeerd humaan</a:t>
            </a:r>
          </a:p>
          <a:p>
            <a:pPr marL="0" indent="0"/>
            <a:endParaRPr lang="en-US" dirty="0"/>
          </a:p>
        </p:txBody>
      </p:sp>
      <p:sp>
        <p:nvSpPr>
          <p:cNvPr id="5" name="Text Placeholder 4">
            <a:extLst>
              <a:ext uri="{FF2B5EF4-FFF2-40B4-BE49-F238E27FC236}">
                <a16:creationId xmlns:a16="http://schemas.microsoft.com/office/drawing/2014/main" id="{F9A422F7-292E-623F-CEB7-B49A94BA8098}"/>
              </a:ext>
            </a:extLst>
          </p:cNvPr>
          <p:cNvSpPr txBox="1">
            <a:spLocks/>
          </p:cNvSpPr>
          <p:nvPr/>
        </p:nvSpPr>
        <p:spPr>
          <a:xfrm>
            <a:off x="417729" y="787275"/>
            <a:ext cx="5085159" cy="138133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Antwoord 2:</a:t>
            </a:r>
          </a:p>
          <a:p>
            <a:r>
              <a:rPr lang="en-US" dirty="0"/>
              <a:t>Dierenwelzijn</a:t>
            </a:r>
          </a:p>
          <a:p>
            <a:endParaRPr lang="en-US" dirty="0"/>
          </a:p>
        </p:txBody>
      </p:sp>
      <p:pic>
        <p:nvPicPr>
          <p:cNvPr id="7" name="Picture Placeholder 5">
            <a:extLst>
              <a:ext uri="{FF2B5EF4-FFF2-40B4-BE49-F238E27FC236}">
                <a16:creationId xmlns:a16="http://schemas.microsoft.com/office/drawing/2014/main" id="{CAF2EE31-57AB-ADF1-10DE-2566CE9B9E70}"/>
              </a:ext>
            </a:extLst>
          </p:cNvPr>
          <p:cNvPicPr>
            <a:picLocks noGrp="1" noChangeAspect="1"/>
          </p:cNvPicPr>
          <p:nvPr>
            <p:ph type="pic" sz="quarter" idx="53"/>
          </p:nvPr>
        </p:nvPicPr>
        <p:blipFill>
          <a:blip r:embed="rId2"/>
          <a:srcRect l="41617" t="-181" r="3553" b="181"/>
          <a:stretch/>
        </p:blipFill>
        <p:spPr>
          <a:xfrm>
            <a:off x="6482271" y="534093"/>
            <a:ext cx="5292000" cy="5468275"/>
          </a:xfrm>
        </p:spPr>
      </p:pic>
    </p:spTree>
    <p:extLst>
      <p:ext uri="{BB962C8B-B14F-4D97-AF65-F5344CB8AC3E}">
        <p14:creationId xmlns:p14="http://schemas.microsoft.com/office/powerpoint/2010/main" val="2652780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11240-0986-5252-D9D4-7E134A8D7383}"/>
            </a:ext>
          </a:extLst>
        </p:cNvPr>
        <p:cNvGrpSpPr/>
        <p:nvPr/>
      </p:nvGrpSpPr>
      <p:grpSpPr>
        <a:xfrm>
          <a:off x="0" y="0"/>
          <a:ext cx="0" cy="0"/>
          <a:chOff x="0" y="0"/>
          <a:chExt cx="0" cy="0"/>
        </a:xfrm>
      </p:grpSpPr>
      <p:sp>
        <p:nvSpPr>
          <p:cNvPr id="4" name="Text Placeholder 5">
            <a:extLst>
              <a:ext uri="{FF2B5EF4-FFF2-40B4-BE49-F238E27FC236}">
                <a16:creationId xmlns:a16="http://schemas.microsoft.com/office/drawing/2014/main" id="{819F3501-8A1F-08D0-96A2-2DF67A36C58D}"/>
              </a:ext>
            </a:extLst>
          </p:cNvPr>
          <p:cNvSpPr txBox="1">
            <a:spLocks/>
          </p:cNvSpPr>
          <p:nvPr/>
        </p:nvSpPr>
        <p:spPr>
          <a:xfrm>
            <a:off x="417729" y="2811218"/>
            <a:ext cx="5890260" cy="34752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dirty="0"/>
              <a:t>Wat moet u doen om ervoor te zorgen dat uw leveranciers duurzame praktijken volgen?</a:t>
            </a:r>
          </a:p>
          <a:p>
            <a:pPr marL="0" indent="0"/>
            <a:endParaRPr lang="en-US" dirty="0"/>
          </a:p>
          <a:p>
            <a:pPr marL="0" indent="0"/>
            <a:r>
              <a:rPr lang="en-US" dirty="0"/>
              <a:t>a) Leveranciersbeoordelingen uitvoeren</a:t>
            </a:r>
          </a:p>
          <a:p>
            <a:pPr marL="0" indent="0"/>
            <a:r>
              <a:rPr lang="en-US" dirty="0"/>
              <a:t>b) Boerderijen en productiefaciliteiten bezoeken</a:t>
            </a:r>
          </a:p>
          <a:p>
            <a:pPr marL="0" indent="0"/>
            <a:r>
              <a:rPr lang="en-US" dirty="0"/>
              <a:t>c) Kijk naar certificeringen zoals biologisch, fair trade en andere duurzaamheidslabels</a:t>
            </a:r>
          </a:p>
          <a:p>
            <a:pPr marL="0" indent="0"/>
            <a:r>
              <a:rPr lang="en-US" dirty="0"/>
              <a:t>d) Alle bovenstaande</a:t>
            </a:r>
          </a:p>
        </p:txBody>
      </p:sp>
      <p:sp>
        <p:nvSpPr>
          <p:cNvPr id="5" name="Text Placeholder 4">
            <a:extLst>
              <a:ext uri="{FF2B5EF4-FFF2-40B4-BE49-F238E27FC236}">
                <a16:creationId xmlns:a16="http://schemas.microsoft.com/office/drawing/2014/main" id="{9D90B8F5-58E0-955C-FD22-36F52F57B35C}"/>
              </a:ext>
            </a:extLst>
          </p:cNvPr>
          <p:cNvSpPr txBox="1">
            <a:spLocks/>
          </p:cNvSpPr>
          <p:nvPr/>
        </p:nvSpPr>
        <p:spPr>
          <a:xfrm>
            <a:off x="417729" y="787275"/>
            <a:ext cx="5085159" cy="138133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Vraag 3: </a:t>
            </a:r>
          </a:p>
          <a:p>
            <a:r>
              <a:rPr lang="en-US" dirty="0"/>
              <a:t>Leveranciersevaluatie</a:t>
            </a:r>
          </a:p>
        </p:txBody>
      </p:sp>
      <p:pic>
        <p:nvPicPr>
          <p:cNvPr id="7" name="Picture Placeholder 5">
            <a:extLst>
              <a:ext uri="{FF2B5EF4-FFF2-40B4-BE49-F238E27FC236}">
                <a16:creationId xmlns:a16="http://schemas.microsoft.com/office/drawing/2014/main" id="{81F35060-5470-1C31-B215-6349B0AE9091}"/>
              </a:ext>
            </a:extLst>
          </p:cNvPr>
          <p:cNvPicPr>
            <a:picLocks noGrp="1" noChangeAspect="1"/>
          </p:cNvPicPr>
          <p:nvPr>
            <p:ph type="pic" sz="quarter" idx="53"/>
          </p:nvPr>
        </p:nvPicPr>
        <p:blipFill>
          <a:blip r:embed="rId2"/>
          <a:srcRect l="33299" r="2227"/>
          <a:stretch/>
        </p:blipFill>
        <p:spPr>
          <a:xfrm>
            <a:off x="6307989" y="694862"/>
            <a:ext cx="5292000" cy="5468275"/>
          </a:xfrm>
        </p:spPr>
      </p:pic>
    </p:spTree>
    <p:extLst>
      <p:ext uri="{BB962C8B-B14F-4D97-AF65-F5344CB8AC3E}">
        <p14:creationId xmlns:p14="http://schemas.microsoft.com/office/powerpoint/2010/main" val="2832013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1F343B-D12A-140F-8DFF-27CF41E9A556}"/>
            </a:ext>
          </a:extLst>
        </p:cNvPr>
        <p:cNvGrpSpPr/>
        <p:nvPr/>
      </p:nvGrpSpPr>
      <p:grpSpPr>
        <a:xfrm>
          <a:off x="0" y="0"/>
          <a:ext cx="0" cy="0"/>
          <a:chOff x="0" y="0"/>
          <a:chExt cx="0" cy="0"/>
        </a:xfrm>
      </p:grpSpPr>
      <p:sp>
        <p:nvSpPr>
          <p:cNvPr id="4" name="Text Placeholder 5">
            <a:extLst>
              <a:ext uri="{FF2B5EF4-FFF2-40B4-BE49-F238E27FC236}">
                <a16:creationId xmlns:a16="http://schemas.microsoft.com/office/drawing/2014/main" id="{189958C0-89F5-AB20-DDB5-50E65DBCD615}"/>
              </a:ext>
            </a:extLst>
          </p:cNvPr>
          <p:cNvSpPr txBox="1">
            <a:spLocks/>
          </p:cNvSpPr>
          <p:nvPr/>
        </p:nvSpPr>
        <p:spPr>
          <a:xfrm>
            <a:off x="417729" y="2207877"/>
            <a:ext cx="5890260" cy="40467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dirty="0"/>
              <a:t>Wat garandeert biologische certificering over de productie van ingrediënten?</a:t>
            </a:r>
            <a:br>
              <a:rPr lang="en-US" dirty="0"/>
            </a:br>
            <a:endParaRPr lang="en-US" dirty="0"/>
          </a:p>
          <a:p>
            <a:pPr marL="0" indent="0"/>
            <a:r>
              <a:rPr lang="en-US" dirty="0"/>
              <a:t>a) Ingrediënten worden geproduceerd zonder synthetische bestrijdingsmiddelen en kunstmest</a:t>
            </a:r>
          </a:p>
        </p:txBody>
      </p:sp>
      <p:sp>
        <p:nvSpPr>
          <p:cNvPr id="5" name="Text Placeholder 4">
            <a:extLst>
              <a:ext uri="{FF2B5EF4-FFF2-40B4-BE49-F238E27FC236}">
                <a16:creationId xmlns:a16="http://schemas.microsoft.com/office/drawing/2014/main" id="{4A74F7C7-5041-7287-6566-4CAD9F25D6C7}"/>
              </a:ext>
            </a:extLst>
          </p:cNvPr>
          <p:cNvSpPr txBox="1">
            <a:spLocks/>
          </p:cNvSpPr>
          <p:nvPr/>
        </p:nvSpPr>
        <p:spPr>
          <a:xfrm>
            <a:off x="417729" y="787275"/>
            <a:ext cx="5085159" cy="138133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Antwoord 4: </a:t>
            </a:r>
          </a:p>
          <a:p>
            <a:r>
              <a:rPr lang="en-US" dirty="0"/>
              <a:t>Certificering</a:t>
            </a:r>
          </a:p>
        </p:txBody>
      </p:sp>
      <p:pic>
        <p:nvPicPr>
          <p:cNvPr id="7" name="Picture Placeholder 5" descr="A few women in a kitchen&#10;&#10;Description automatically generated">
            <a:extLst>
              <a:ext uri="{FF2B5EF4-FFF2-40B4-BE49-F238E27FC236}">
                <a16:creationId xmlns:a16="http://schemas.microsoft.com/office/drawing/2014/main" id="{1FABAC25-5025-20F6-B743-D31BDA05EC7F}"/>
              </a:ext>
            </a:extLst>
          </p:cNvPr>
          <p:cNvPicPr>
            <a:picLocks noGrp="1" noChangeAspect="1"/>
          </p:cNvPicPr>
          <p:nvPr>
            <p:ph type="pic" sz="quarter" idx="53"/>
          </p:nvPr>
        </p:nvPicPr>
        <p:blipFill>
          <a:blip r:embed="rId2"/>
          <a:srcRect l="14205" r="14205"/>
          <a:stretch>
            <a:fillRect/>
          </a:stretch>
        </p:blipFill>
        <p:spPr>
          <a:xfrm>
            <a:off x="6689114" y="1114062"/>
            <a:ext cx="4480705" cy="4629875"/>
          </a:xfrm>
        </p:spPr>
      </p:pic>
    </p:spTree>
    <p:extLst>
      <p:ext uri="{BB962C8B-B14F-4D97-AF65-F5344CB8AC3E}">
        <p14:creationId xmlns:p14="http://schemas.microsoft.com/office/powerpoint/2010/main" val="2861217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649152" y="6378633"/>
            <a:ext cx="3362966" cy="344456"/>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txBody>
          <a:bodyPr/>
          <a:lstStyle/>
          <a:p>
            <a:endParaRPr lang="fr-FR" sz="1200"/>
          </a:p>
        </p:txBody>
      </p:sp>
      <p:grpSp>
        <p:nvGrpSpPr>
          <p:cNvPr id="3" name="Group 3"/>
          <p:cNvGrpSpPr/>
          <p:nvPr/>
        </p:nvGrpSpPr>
        <p:grpSpPr>
          <a:xfrm>
            <a:off x="5298" y="1"/>
            <a:ext cx="5518423" cy="6858000"/>
            <a:chOff x="0" y="0"/>
            <a:chExt cx="11036846" cy="13716000"/>
          </a:xfrm>
        </p:grpSpPr>
        <p:sp>
          <p:nvSpPr>
            <p:cNvPr id="4" name="Freeform 4"/>
            <p:cNvSpPr/>
            <p:nvPr/>
          </p:nvSpPr>
          <p:spPr>
            <a:xfrm>
              <a:off x="0" y="0"/>
              <a:ext cx="11036808" cy="13716000"/>
            </a:xfrm>
            <a:custGeom>
              <a:avLst/>
              <a:gdLst/>
              <a:ahLst/>
              <a:cxnLst/>
              <a:rect l="l" t="t" r="r" b="b"/>
              <a:pathLst>
                <a:path w="11036808" h="13716000">
                  <a:moveTo>
                    <a:pt x="0" y="0"/>
                  </a:moveTo>
                  <a:lnTo>
                    <a:pt x="11036808" y="0"/>
                  </a:lnTo>
                  <a:lnTo>
                    <a:pt x="11036808" y="13716000"/>
                  </a:lnTo>
                  <a:lnTo>
                    <a:pt x="0" y="13716000"/>
                  </a:lnTo>
                  <a:close/>
                </a:path>
              </a:pathLst>
            </a:custGeom>
            <a:solidFill>
              <a:srgbClr val="B6D1E1"/>
            </a:solidFill>
          </p:spPr>
          <p:txBody>
            <a:bodyPr/>
            <a:lstStyle/>
            <a:p>
              <a:endParaRPr lang="fr-FR" sz="1200"/>
            </a:p>
          </p:txBody>
        </p:sp>
      </p:grpSp>
      <p:grpSp>
        <p:nvGrpSpPr>
          <p:cNvPr id="5" name="Group 5"/>
          <p:cNvGrpSpPr/>
          <p:nvPr/>
        </p:nvGrpSpPr>
        <p:grpSpPr>
          <a:xfrm>
            <a:off x="3146444" y="4955348"/>
            <a:ext cx="2945636" cy="3037178"/>
            <a:chOff x="0" y="0"/>
            <a:chExt cx="5891272" cy="6074356"/>
          </a:xfrm>
        </p:grpSpPr>
        <p:sp>
          <p:nvSpPr>
            <p:cNvPr id="6" name="Freeform 6"/>
            <p:cNvSpPr/>
            <p:nvPr/>
          </p:nvSpPr>
          <p:spPr>
            <a:xfrm>
              <a:off x="-262255" y="-99441"/>
              <a:ext cx="6551549" cy="6418961"/>
            </a:xfrm>
            <a:custGeom>
              <a:avLst/>
              <a:gdLst/>
              <a:ahLst/>
              <a:cxnLst/>
              <a:rect l="l" t="t" r="r" b="b"/>
              <a:pathLst>
                <a:path w="6551549" h="6418961">
                  <a:moveTo>
                    <a:pt x="3829558" y="241808"/>
                  </a:moveTo>
                  <a:cubicBezTo>
                    <a:pt x="3045714" y="7747"/>
                    <a:pt x="2226691" y="0"/>
                    <a:pt x="1602740" y="701929"/>
                  </a:cubicBezTo>
                  <a:cubicBezTo>
                    <a:pt x="998347" y="1380490"/>
                    <a:pt x="417322" y="2476373"/>
                    <a:pt x="292481" y="3381121"/>
                  </a:cubicBezTo>
                  <a:cubicBezTo>
                    <a:pt x="0" y="5490845"/>
                    <a:pt x="1879727" y="6418961"/>
                    <a:pt x="3778885" y="6118606"/>
                  </a:cubicBezTo>
                  <a:cubicBezTo>
                    <a:pt x="5631180" y="5826125"/>
                    <a:pt x="6551549" y="3396615"/>
                    <a:pt x="5989955" y="1665224"/>
                  </a:cubicBezTo>
                  <a:cubicBezTo>
                    <a:pt x="5822315" y="1142619"/>
                    <a:pt x="5334762" y="897001"/>
                    <a:pt x="4874641" y="670814"/>
                  </a:cubicBezTo>
                  <a:cubicBezTo>
                    <a:pt x="4543171" y="506984"/>
                    <a:pt x="4192143" y="351028"/>
                    <a:pt x="3829558" y="241808"/>
                  </a:cubicBezTo>
                  <a:close/>
                </a:path>
              </a:pathLst>
            </a:custGeom>
            <a:solidFill>
              <a:srgbClr val="E6C8C7"/>
            </a:solidFill>
          </p:spPr>
          <p:txBody>
            <a:bodyPr/>
            <a:lstStyle/>
            <a:p>
              <a:endParaRPr lang="fr-FR" sz="1200"/>
            </a:p>
          </p:txBody>
        </p:sp>
      </p:grpSp>
      <p:grpSp>
        <p:nvGrpSpPr>
          <p:cNvPr id="7" name="Group 7"/>
          <p:cNvGrpSpPr/>
          <p:nvPr/>
        </p:nvGrpSpPr>
        <p:grpSpPr>
          <a:xfrm>
            <a:off x="-3058052" y="6858000"/>
            <a:ext cx="16148169" cy="1786542"/>
            <a:chOff x="0" y="0"/>
            <a:chExt cx="32296338" cy="3573084"/>
          </a:xfrm>
        </p:grpSpPr>
        <p:sp>
          <p:nvSpPr>
            <p:cNvPr id="8" name="Freeform 8"/>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txBody>
            <a:bodyPr/>
            <a:lstStyle/>
            <a:p>
              <a:endParaRPr lang="fr-FR" sz="1200"/>
            </a:p>
          </p:txBody>
        </p:sp>
      </p:grpSp>
      <p:sp>
        <p:nvSpPr>
          <p:cNvPr id="11" name="TextBox 11"/>
          <p:cNvSpPr txBox="1"/>
          <p:nvPr/>
        </p:nvSpPr>
        <p:spPr>
          <a:xfrm>
            <a:off x="674790" y="759060"/>
            <a:ext cx="7358967" cy="859210"/>
          </a:xfrm>
          <a:prstGeom prst="rect">
            <a:avLst/>
          </a:prstGeom>
        </p:spPr>
        <p:txBody>
          <a:bodyPr lIns="0" tIns="0" rIns="0" bIns="0" rtlCol="0" anchor="t">
            <a:spAutoFit/>
          </a:bodyPr>
          <a:lstStyle/>
          <a:p>
            <a:pPr>
              <a:lnSpc>
                <a:spcPts val="6722"/>
              </a:lnSpc>
            </a:pPr>
            <a:r>
              <a:rPr lang="en-US" sz="6224" b="1" spc="58" dirty="0">
                <a:solidFill>
                  <a:schemeClr val="bg1"/>
                </a:solidFill>
                <a:ea typeface="TT Rounds Condensed Bold"/>
                <a:cs typeface="TT Rounds Condensed Bold"/>
                <a:sym typeface="TT Rounds Condensed Bold"/>
              </a:rPr>
              <a:t>Inhoud</a:t>
            </a:r>
          </a:p>
        </p:txBody>
      </p:sp>
      <p:sp>
        <p:nvSpPr>
          <p:cNvPr id="12" name="TextBox 12"/>
          <p:cNvSpPr txBox="1"/>
          <p:nvPr/>
        </p:nvSpPr>
        <p:spPr>
          <a:xfrm>
            <a:off x="6364695" y="641423"/>
            <a:ext cx="578467" cy="448841"/>
          </a:xfrm>
          <a:prstGeom prst="rect">
            <a:avLst/>
          </a:prstGeom>
        </p:spPr>
        <p:txBody>
          <a:bodyPr lIns="0" tIns="0" rIns="0" bIns="0" rtlCol="0" anchor="t">
            <a:spAutoFit/>
          </a:bodyPr>
          <a:lstStyle/>
          <a:p>
            <a:pPr>
              <a:lnSpc>
                <a:spcPts val="3456"/>
              </a:lnSpc>
            </a:pPr>
            <a:r>
              <a:rPr lang="en-US" sz="3200" b="1" spc="29" dirty="0">
                <a:solidFill>
                  <a:srgbClr val="84BFA4"/>
                </a:solidFill>
                <a:latin typeface="TT Rounds Condensed Bold"/>
                <a:ea typeface="TT Rounds Condensed Bold"/>
                <a:cs typeface="TT Rounds Condensed Bold"/>
                <a:sym typeface="TT Rounds Condensed Bold"/>
              </a:rPr>
              <a:t>01</a:t>
            </a:r>
          </a:p>
        </p:txBody>
      </p:sp>
      <p:sp>
        <p:nvSpPr>
          <p:cNvPr id="13" name="TextBox 13"/>
          <p:cNvSpPr txBox="1"/>
          <p:nvPr/>
        </p:nvSpPr>
        <p:spPr>
          <a:xfrm>
            <a:off x="7042455" y="643973"/>
            <a:ext cx="4683064" cy="846386"/>
          </a:xfrm>
          <a:prstGeom prst="rect">
            <a:avLst/>
          </a:prstGeom>
        </p:spPr>
        <p:txBody>
          <a:bodyPr lIns="0" tIns="0" rIns="0" bIns="0" rtlCol="0" anchor="t">
            <a:spAutoFit/>
          </a:bodyPr>
          <a:lstStyle/>
          <a:p>
            <a:pPr>
              <a:lnSpc>
                <a:spcPts val="2160"/>
              </a:lnSpc>
            </a:pPr>
            <a:r>
              <a:rPr lang="en-GB" sz="2000" spc="18" dirty="0">
                <a:solidFill>
                  <a:srgbClr val="382B1B"/>
                </a:solidFill>
                <a:ea typeface="TT Rounds Condensed"/>
                <a:cs typeface="TT Rounds Condensed"/>
                <a:sym typeface="TT Rounds Condensed"/>
              </a:rPr>
              <a:t>Het belang van eco-verantwoordelijkheid </a:t>
            </a:r>
          </a:p>
          <a:p>
            <a:pPr>
              <a:lnSpc>
                <a:spcPts val="2160"/>
              </a:lnSpc>
            </a:pPr>
            <a:r>
              <a:rPr lang="en-GB" sz="2000" spc="18" dirty="0">
                <a:solidFill>
                  <a:srgbClr val="382B1B"/>
                </a:solidFill>
                <a:ea typeface="TT Rounds Condensed"/>
                <a:cs typeface="TT Rounds Condensed"/>
                <a:sym typeface="TT Rounds Condensed"/>
              </a:rPr>
              <a:t>in de culinaire sector</a:t>
            </a:r>
          </a:p>
          <a:p>
            <a:pPr>
              <a:lnSpc>
                <a:spcPts val="2160"/>
              </a:lnSpc>
            </a:pPr>
            <a:endParaRPr lang="en-US" sz="2000" spc="19" dirty="0">
              <a:solidFill>
                <a:srgbClr val="382B1B"/>
              </a:solidFill>
              <a:ea typeface="TT Rounds Condensed"/>
              <a:cs typeface="TT Rounds Condensed"/>
              <a:sym typeface="TT Rounds Condensed"/>
            </a:endParaRPr>
          </a:p>
        </p:txBody>
      </p:sp>
      <p:sp>
        <p:nvSpPr>
          <p:cNvPr id="14" name="TextBox 14"/>
          <p:cNvSpPr txBox="1"/>
          <p:nvPr/>
        </p:nvSpPr>
        <p:spPr>
          <a:xfrm>
            <a:off x="6364695" y="1353213"/>
            <a:ext cx="578467" cy="448841"/>
          </a:xfrm>
          <a:prstGeom prst="rect">
            <a:avLst/>
          </a:prstGeom>
        </p:spPr>
        <p:txBody>
          <a:bodyPr lIns="0" tIns="0" rIns="0" bIns="0" rtlCol="0" anchor="t">
            <a:spAutoFit/>
          </a:bodyPr>
          <a:lstStyle/>
          <a:p>
            <a:pPr>
              <a:lnSpc>
                <a:spcPts val="3456"/>
              </a:lnSpc>
            </a:pPr>
            <a:r>
              <a:rPr lang="en-US" sz="3200" b="1" spc="29">
                <a:solidFill>
                  <a:srgbClr val="84BFA4"/>
                </a:solidFill>
                <a:latin typeface="TT Rounds Condensed Bold"/>
                <a:ea typeface="TT Rounds Condensed Bold"/>
                <a:cs typeface="TT Rounds Condensed Bold"/>
                <a:sym typeface="TT Rounds Condensed Bold"/>
              </a:rPr>
              <a:t>02</a:t>
            </a:r>
          </a:p>
        </p:txBody>
      </p:sp>
      <p:sp>
        <p:nvSpPr>
          <p:cNvPr id="15" name="TextBox 15"/>
          <p:cNvSpPr txBox="1"/>
          <p:nvPr/>
        </p:nvSpPr>
        <p:spPr>
          <a:xfrm>
            <a:off x="6851849" y="1219099"/>
            <a:ext cx="5064275" cy="500522"/>
          </a:xfrm>
          <a:prstGeom prst="rect">
            <a:avLst/>
          </a:prstGeom>
        </p:spPr>
        <p:txBody>
          <a:bodyPr wrap="square" lIns="0" tIns="0" rIns="0" bIns="0" rtlCol="0" anchor="t">
            <a:spAutoFit/>
          </a:bodyPr>
          <a:lstStyle/>
          <a:p>
            <a:pPr algn="ctr">
              <a:lnSpc>
                <a:spcPts val="4536"/>
              </a:lnSpc>
            </a:pPr>
            <a:r>
              <a:rPr lang="en-US" sz="2000" spc="37" dirty="0">
                <a:solidFill>
                  <a:srgbClr val="000000"/>
                </a:solidFill>
                <a:ea typeface="TT Rounds Condensed Bold"/>
                <a:cs typeface="TT Rounds Condensed Bold"/>
                <a:sym typeface="TT Rounds Condensed Bold"/>
              </a:rPr>
              <a:t>Een beter begrip van afvalvermindering</a:t>
            </a:r>
          </a:p>
        </p:txBody>
      </p:sp>
      <p:sp>
        <p:nvSpPr>
          <p:cNvPr id="16" name="TextBox 16"/>
          <p:cNvSpPr txBox="1"/>
          <p:nvPr/>
        </p:nvSpPr>
        <p:spPr>
          <a:xfrm>
            <a:off x="6364695" y="2064999"/>
            <a:ext cx="682517" cy="448841"/>
          </a:xfrm>
          <a:prstGeom prst="rect">
            <a:avLst/>
          </a:prstGeom>
        </p:spPr>
        <p:txBody>
          <a:bodyPr wrap="square" lIns="0" tIns="0" rIns="0" bIns="0" rtlCol="0" anchor="t">
            <a:spAutoFit/>
          </a:bodyPr>
          <a:lstStyle/>
          <a:p>
            <a:pPr>
              <a:lnSpc>
                <a:spcPts val="3456"/>
              </a:lnSpc>
            </a:pPr>
            <a:r>
              <a:rPr lang="en-US" sz="3200" b="1" spc="29">
                <a:solidFill>
                  <a:srgbClr val="84BFA4"/>
                </a:solidFill>
                <a:latin typeface="TT Rounds Condensed Bold"/>
                <a:ea typeface="TT Rounds Condensed Bold"/>
                <a:cs typeface="TT Rounds Condensed Bold"/>
                <a:sym typeface="TT Rounds Condensed Bold"/>
              </a:rPr>
              <a:t>03</a:t>
            </a:r>
          </a:p>
        </p:txBody>
      </p:sp>
      <p:sp>
        <p:nvSpPr>
          <p:cNvPr id="17" name="TextBox 17"/>
          <p:cNvSpPr txBox="1"/>
          <p:nvPr/>
        </p:nvSpPr>
        <p:spPr>
          <a:xfrm>
            <a:off x="7080072" y="2159001"/>
            <a:ext cx="4683064" cy="282129"/>
          </a:xfrm>
          <a:prstGeom prst="rect">
            <a:avLst/>
          </a:prstGeom>
        </p:spPr>
        <p:txBody>
          <a:bodyPr lIns="0" tIns="0" rIns="0" bIns="0" rtlCol="0" anchor="t">
            <a:spAutoFit/>
          </a:bodyPr>
          <a:lstStyle/>
          <a:p>
            <a:pPr>
              <a:lnSpc>
                <a:spcPts val="2160"/>
              </a:lnSpc>
            </a:pPr>
            <a:r>
              <a:rPr lang="en-US" sz="2000" spc="19" dirty="0">
                <a:solidFill>
                  <a:srgbClr val="382B1B"/>
                </a:solidFill>
                <a:ea typeface="TT Rounds Condensed"/>
                <a:cs typeface="TT Rounds Condensed"/>
                <a:sym typeface="TT Rounds Condensed"/>
              </a:rPr>
              <a:t>Onderzoek naar energie-efficiëntie</a:t>
            </a:r>
          </a:p>
        </p:txBody>
      </p:sp>
      <p:pic>
        <p:nvPicPr>
          <p:cNvPr id="23" name="Picture 22">
            <a:extLst>
              <a:ext uri="{FF2B5EF4-FFF2-40B4-BE49-F238E27FC236}">
                <a16:creationId xmlns:a16="http://schemas.microsoft.com/office/drawing/2014/main" id="{B6E9B7BF-A9CE-79A0-F055-B54EA5AC9F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7212" y="5413724"/>
            <a:ext cx="1512831" cy="318970"/>
          </a:xfrm>
          <a:prstGeom prst="rect">
            <a:avLst/>
          </a:prstGeom>
        </p:spPr>
      </p:pic>
      <p:pic>
        <p:nvPicPr>
          <p:cNvPr id="25" name="Picture 24" descr="A close-up of a text&#10;&#10;Description automatically generated">
            <a:extLst>
              <a:ext uri="{FF2B5EF4-FFF2-40B4-BE49-F238E27FC236}">
                <a16:creationId xmlns:a16="http://schemas.microsoft.com/office/drawing/2014/main" id="{66C9FFCC-319D-CBB5-EC28-2FF22F5503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84099" y="5249142"/>
            <a:ext cx="3506535" cy="618258"/>
          </a:xfrm>
          <a:prstGeom prst="rect">
            <a:avLst/>
          </a:prstGeom>
        </p:spPr>
      </p:pic>
      <p:sp>
        <p:nvSpPr>
          <p:cNvPr id="9" name="TextBox 16">
            <a:extLst>
              <a:ext uri="{FF2B5EF4-FFF2-40B4-BE49-F238E27FC236}">
                <a16:creationId xmlns:a16="http://schemas.microsoft.com/office/drawing/2014/main" id="{8229474D-3C3C-4F50-D39B-452CF5795CDD}"/>
              </a:ext>
            </a:extLst>
          </p:cNvPr>
          <p:cNvSpPr txBox="1"/>
          <p:nvPr/>
        </p:nvSpPr>
        <p:spPr>
          <a:xfrm>
            <a:off x="6364695" y="2702939"/>
            <a:ext cx="578467" cy="448841"/>
          </a:xfrm>
          <a:prstGeom prst="rect">
            <a:avLst/>
          </a:prstGeom>
        </p:spPr>
        <p:txBody>
          <a:bodyPr lIns="0" tIns="0" rIns="0" bIns="0" rtlCol="0" anchor="t">
            <a:spAutoFit/>
          </a:bodyPr>
          <a:lstStyle/>
          <a:p>
            <a:pPr>
              <a:lnSpc>
                <a:spcPts val="3456"/>
              </a:lnSpc>
            </a:pPr>
            <a:r>
              <a:rPr lang="en-US" sz="3200" b="1" spc="29" dirty="0">
                <a:solidFill>
                  <a:srgbClr val="84BFA4"/>
                </a:solidFill>
                <a:latin typeface="TT Rounds Condensed Bold"/>
                <a:ea typeface="TT Rounds Condensed Bold"/>
                <a:cs typeface="TT Rounds Condensed Bold"/>
                <a:sym typeface="TT Rounds Condensed Bold"/>
              </a:rPr>
              <a:t>04</a:t>
            </a:r>
          </a:p>
        </p:txBody>
      </p:sp>
      <p:sp>
        <p:nvSpPr>
          <p:cNvPr id="10" name="TextBox 17">
            <a:extLst>
              <a:ext uri="{FF2B5EF4-FFF2-40B4-BE49-F238E27FC236}">
                <a16:creationId xmlns:a16="http://schemas.microsoft.com/office/drawing/2014/main" id="{22D15DFB-0C56-5F3D-BD60-ED4042A32D10}"/>
              </a:ext>
            </a:extLst>
          </p:cNvPr>
          <p:cNvSpPr txBox="1"/>
          <p:nvPr/>
        </p:nvSpPr>
        <p:spPr>
          <a:xfrm>
            <a:off x="7086229" y="2776785"/>
            <a:ext cx="4683064" cy="282129"/>
          </a:xfrm>
          <a:prstGeom prst="rect">
            <a:avLst/>
          </a:prstGeom>
        </p:spPr>
        <p:txBody>
          <a:bodyPr lIns="0" tIns="0" rIns="0" bIns="0" rtlCol="0" anchor="t">
            <a:spAutoFit/>
          </a:bodyPr>
          <a:lstStyle/>
          <a:p>
            <a:pPr>
              <a:lnSpc>
                <a:spcPts val="2160"/>
              </a:lnSpc>
            </a:pPr>
            <a:r>
              <a:rPr lang="en-US" sz="2000" spc="19" dirty="0">
                <a:solidFill>
                  <a:srgbClr val="382B1B"/>
                </a:solidFill>
                <a:ea typeface="TT Rounds Condensed"/>
                <a:cs typeface="TT Rounds Condensed"/>
                <a:sym typeface="TT Rounds Condensed"/>
              </a:rPr>
              <a:t>Leuke activiteiten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5FB522-077A-DEB1-AE55-8454AB7C74EB}"/>
            </a:ext>
          </a:extLst>
        </p:cNvPr>
        <p:cNvGrpSpPr/>
        <p:nvPr/>
      </p:nvGrpSpPr>
      <p:grpSpPr>
        <a:xfrm>
          <a:off x="0" y="0"/>
          <a:ext cx="0" cy="0"/>
          <a:chOff x="0" y="0"/>
          <a:chExt cx="0" cy="0"/>
        </a:xfrm>
      </p:grpSpPr>
      <p:sp>
        <p:nvSpPr>
          <p:cNvPr id="4" name="Text Placeholder 5">
            <a:extLst>
              <a:ext uri="{FF2B5EF4-FFF2-40B4-BE49-F238E27FC236}">
                <a16:creationId xmlns:a16="http://schemas.microsoft.com/office/drawing/2014/main" id="{3F446116-7125-DFF2-5396-72A298B27575}"/>
              </a:ext>
            </a:extLst>
          </p:cNvPr>
          <p:cNvSpPr txBox="1">
            <a:spLocks/>
          </p:cNvSpPr>
          <p:nvPr/>
        </p:nvSpPr>
        <p:spPr>
          <a:xfrm>
            <a:off x="417729" y="2811218"/>
            <a:ext cx="5890260" cy="40467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dirty="0"/>
              <a:t>Hoe kun je biodiversiteit in je menu's ondersteunen?</a:t>
            </a:r>
          </a:p>
          <a:p>
            <a:pPr marL="0" indent="0"/>
            <a:endParaRPr lang="en-US" dirty="0"/>
          </a:p>
          <a:p>
            <a:pPr marL="0" indent="0"/>
            <a:r>
              <a:rPr lang="en-US" dirty="0"/>
              <a:t>a) Een gevarieerd assortiment ingrediënten gebruiken</a:t>
            </a:r>
          </a:p>
          <a:p>
            <a:pPr marL="0" indent="0"/>
            <a:r>
              <a:rPr lang="en-US" dirty="0"/>
              <a:t>b) Inclusief oude granen zoals quinoa en farro</a:t>
            </a:r>
          </a:p>
          <a:p>
            <a:pPr marL="0" indent="0"/>
            <a:r>
              <a:rPr lang="en-US" dirty="0"/>
              <a:t>c) Het verwerken van erfgroenten</a:t>
            </a:r>
          </a:p>
          <a:p>
            <a:pPr marL="0" indent="0"/>
            <a:r>
              <a:rPr lang="en-US" dirty="0"/>
              <a:t>d) Alle bovenstaande</a:t>
            </a:r>
          </a:p>
          <a:p>
            <a:pPr marL="0" indent="0"/>
            <a:endParaRPr lang="en-US" dirty="0"/>
          </a:p>
        </p:txBody>
      </p:sp>
      <p:sp>
        <p:nvSpPr>
          <p:cNvPr id="5" name="Text Placeholder 4">
            <a:extLst>
              <a:ext uri="{FF2B5EF4-FFF2-40B4-BE49-F238E27FC236}">
                <a16:creationId xmlns:a16="http://schemas.microsoft.com/office/drawing/2014/main" id="{2F20B94A-5943-9207-B5CD-EF61738DA77F}"/>
              </a:ext>
            </a:extLst>
          </p:cNvPr>
          <p:cNvSpPr txBox="1">
            <a:spLocks/>
          </p:cNvSpPr>
          <p:nvPr/>
        </p:nvSpPr>
        <p:spPr>
          <a:xfrm>
            <a:off x="417729" y="787275"/>
            <a:ext cx="5085159" cy="138133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Vraag 5: </a:t>
            </a:r>
          </a:p>
          <a:p>
            <a:r>
              <a:rPr lang="en-US" dirty="0"/>
              <a:t>Biodiversiteit</a:t>
            </a:r>
          </a:p>
          <a:p>
            <a:endParaRPr lang="en-US" dirty="0"/>
          </a:p>
        </p:txBody>
      </p:sp>
      <p:pic>
        <p:nvPicPr>
          <p:cNvPr id="7" name="Picture Placeholder 5">
            <a:extLst>
              <a:ext uri="{FF2B5EF4-FFF2-40B4-BE49-F238E27FC236}">
                <a16:creationId xmlns:a16="http://schemas.microsoft.com/office/drawing/2014/main" id="{0283F7B6-FB77-B33E-B139-237677B602FE}"/>
              </a:ext>
            </a:extLst>
          </p:cNvPr>
          <p:cNvPicPr>
            <a:picLocks noChangeAspect="1"/>
          </p:cNvPicPr>
          <p:nvPr/>
        </p:nvPicPr>
        <p:blipFill>
          <a:blip r:embed="rId2"/>
          <a:srcRect l="17741" r="17741"/>
          <a:stretch/>
        </p:blipFill>
        <p:spPr>
          <a:xfrm>
            <a:off x="6689114" y="787275"/>
            <a:ext cx="4622800" cy="4776784"/>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p:spPr>
      </p:pic>
    </p:spTree>
    <p:extLst>
      <p:ext uri="{BB962C8B-B14F-4D97-AF65-F5344CB8AC3E}">
        <p14:creationId xmlns:p14="http://schemas.microsoft.com/office/powerpoint/2010/main" val="3866533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FA661-EC05-11BB-C4CD-30F873EA80CF}"/>
            </a:ext>
          </a:extLst>
        </p:cNvPr>
        <p:cNvGrpSpPr/>
        <p:nvPr/>
      </p:nvGrpSpPr>
      <p:grpSpPr>
        <a:xfrm>
          <a:off x="0" y="0"/>
          <a:ext cx="0" cy="0"/>
          <a:chOff x="0" y="0"/>
          <a:chExt cx="0" cy="0"/>
        </a:xfrm>
      </p:grpSpPr>
      <p:sp>
        <p:nvSpPr>
          <p:cNvPr id="4" name="Text Placeholder 5">
            <a:extLst>
              <a:ext uri="{FF2B5EF4-FFF2-40B4-BE49-F238E27FC236}">
                <a16:creationId xmlns:a16="http://schemas.microsoft.com/office/drawing/2014/main" id="{7C31645C-B076-B549-9D6A-C74CF6FAA9FE}"/>
              </a:ext>
            </a:extLst>
          </p:cNvPr>
          <p:cNvSpPr txBox="1">
            <a:spLocks/>
          </p:cNvSpPr>
          <p:nvPr/>
        </p:nvSpPr>
        <p:spPr>
          <a:xfrm>
            <a:off x="417729" y="2811218"/>
            <a:ext cx="5890260" cy="40467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dirty="0"/>
              <a:t>Hoe kun je biodiversiteit in je menu's ondersteunen?</a:t>
            </a:r>
          </a:p>
          <a:p>
            <a:pPr marL="0" indent="0"/>
            <a:endParaRPr lang="en-US" dirty="0"/>
          </a:p>
          <a:p>
            <a:pPr marL="0" indent="0"/>
            <a:r>
              <a:rPr lang="en-US" dirty="0"/>
              <a:t>d) Alle bovenstaande</a:t>
            </a:r>
          </a:p>
          <a:p>
            <a:pPr marL="0" indent="0"/>
            <a:endParaRPr lang="en-US" dirty="0"/>
          </a:p>
        </p:txBody>
      </p:sp>
      <p:sp>
        <p:nvSpPr>
          <p:cNvPr id="5" name="Text Placeholder 4">
            <a:extLst>
              <a:ext uri="{FF2B5EF4-FFF2-40B4-BE49-F238E27FC236}">
                <a16:creationId xmlns:a16="http://schemas.microsoft.com/office/drawing/2014/main" id="{A52BA8DF-7A1A-BA61-F7D7-7B429CC04E94}"/>
              </a:ext>
            </a:extLst>
          </p:cNvPr>
          <p:cNvSpPr txBox="1">
            <a:spLocks/>
          </p:cNvSpPr>
          <p:nvPr/>
        </p:nvSpPr>
        <p:spPr>
          <a:xfrm>
            <a:off x="417729" y="787275"/>
            <a:ext cx="5085159" cy="138133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Antwoord 5: </a:t>
            </a:r>
          </a:p>
          <a:p>
            <a:r>
              <a:rPr lang="en-US" dirty="0"/>
              <a:t>Biodiversiteit</a:t>
            </a:r>
          </a:p>
          <a:p>
            <a:endParaRPr lang="en-US" dirty="0"/>
          </a:p>
        </p:txBody>
      </p:sp>
      <p:pic>
        <p:nvPicPr>
          <p:cNvPr id="7" name="Picture Placeholder 5">
            <a:extLst>
              <a:ext uri="{FF2B5EF4-FFF2-40B4-BE49-F238E27FC236}">
                <a16:creationId xmlns:a16="http://schemas.microsoft.com/office/drawing/2014/main" id="{971D1335-5352-2D05-8C21-6C8C62E923D3}"/>
              </a:ext>
            </a:extLst>
          </p:cNvPr>
          <p:cNvPicPr>
            <a:picLocks noChangeAspect="1"/>
          </p:cNvPicPr>
          <p:nvPr/>
        </p:nvPicPr>
        <p:blipFill>
          <a:blip r:embed="rId2"/>
          <a:srcRect l="17741" r="17741"/>
          <a:stretch/>
        </p:blipFill>
        <p:spPr>
          <a:xfrm>
            <a:off x="6689114" y="787275"/>
            <a:ext cx="4622800" cy="4776784"/>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p:spPr>
      </p:pic>
    </p:spTree>
    <p:extLst>
      <p:ext uri="{BB962C8B-B14F-4D97-AF65-F5344CB8AC3E}">
        <p14:creationId xmlns:p14="http://schemas.microsoft.com/office/powerpoint/2010/main" val="6069268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8FE51-B32E-BB2D-6E3B-A8227AD4ABC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56757A4-A815-95F4-1B89-C95540E60639}"/>
              </a:ext>
            </a:extLst>
          </p:cNvPr>
          <p:cNvSpPr/>
          <p:nvPr/>
        </p:nvSpPr>
        <p:spPr>
          <a:xfrm>
            <a:off x="8649152" y="6378633"/>
            <a:ext cx="3362966" cy="344456"/>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txBody>
          <a:bodyPr/>
          <a:lstStyle/>
          <a:p>
            <a:endParaRPr lang="fr-FR" sz="1200"/>
          </a:p>
        </p:txBody>
      </p:sp>
      <p:grpSp>
        <p:nvGrpSpPr>
          <p:cNvPr id="3" name="Group 3">
            <a:extLst>
              <a:ext uri="{FF2B5EF4-FFF2-40B4-BE49-F238E27FC236}">
                <a16:creationId xmlns:a16="http://schemas.microsoft.com/office/drawing/2014/main" id="{BB8701B1-83F0-2CD3-5AE4-C3937937F1EA}"/>
              </a:ext>
            </a:extLst>
          </p:cNvPr>
          <p:cNvGrpSpPr/>
          <p:nvPr/>
        </p:nvGrpSpPr>
        <p:grpSpPr>
          <a:xfrm rot="4220027">
            <a:off x="-542070" y="-4396039"/>
            <a:ext cx="10330971" cy="10652026"/>
            <a:chOff x="0" y="0"/>
            <a:chExt cx="20661942" cy="21304052"/>
          </a:xfrm>
        </p:grpSpPr>
        <p:sp>
          <p:nvSpPr>
            <p:cNvPr id="4" name="Freeform 4">
              <a:extLst>
                <a:ext uri="{FF2B5EF4-FFF2-40B4-BE49-F238E27FC236}">
                  <a16:creationId xmlns:a16="http://schemas.microsoft.com/office/drawing/2014/main" id="{275E7904-A515-7319-E9CA-D7AB28BF9CDF}"/>
                </a:ext>
              </a:extLst>
            </p:cNvPr>
            <p:cNvSpPr/>
            <p:nvPr/>
          </p:nvSpPr>
          <p:spPr>
            <a:xfrm>
              <a:off x="-919734" y="-348742"/>
              <a:ext cx="22977729" cy="22512529"/>
            </a:xfrm>
            <a:custGeom>
              <a:avLst/>
              <a:gdLst/>
              <a:ahLst/>
              <a:cxnLst/>
              <a:rect l="l" t="t" r="r" b="b"/>
              <a:pathLst>
                <a:path w="22977729" h="22512529">
                  <a:moveTo>
                    <a:pt x="13431012" y="847979"/>
                  </a:moveTo>
                  <a:cubicBezTo>
                    <a:pt x="10681843" y="27305"/>
                    <a:pt x="7809611" y="0"/>
                    <a:pt x="5621274" y="2461895"/>
                  </a:cubicBezTo>
                  <a:cubicBezTo>
                    <a:pt x="3501263" y="4841621"/>
                    <a:pt x="1463421" y="8684895"/>
                    <a:pt x="1025779" y="11858117"/>
                  </a:cubicBezTo>
                  <a:cubicBezTo>
                    <a:pt x="0" y="19257391"/>
                    <a:pt x="6592443" y="22512529"/>
                    <a:pt x="13253211" y="21459444"/>
                  </a:cubicBezTo>
                  <a:cubicBezTo>
                    <a:pt x="19749896" y="20433665"/>
                    <a:pt x="22977729" y="11912854"/>
                    <a:pt x="21008213" y="5840095"/>
                  </a:cubicBezTo>
                  <a:cubicBezTo>
                    <a:pt x="20420076" y="4007358"/>
                    <a:pt x="18710402" y="3145663"/>
                    <a:pt x="17096486" y="2352421"/>
                  </a:cubicBezTo>
                  <a:cubicBezTo>
                    <a:pt x="15933928" y="1778000"/>
                    <a:pt x="14702917" y="1230884"/>
                    <a:pt x="13431011" y="847979"/>
                  </a:cubicBezTo>
                  <a:close/>
                </a:path>
              </a:pathLst>
            </a:custGeom>
            <a:solidFill>
              <a:srgbClr val="E6C8C7"/>
            </a:solidFill>
          </p:spPr>
          <p:txBody>
            <a:bodyPr/>
            <a:lstStyle/>
            <a:p>
              <a:endParaRPr lang="fr-FR" sz="1200"/>
            </a:p>
          </p:txBody>
        </p:sp>
      </p:grpSp>
      <p:grpSp>
        <p:nvGrpSpPr>
          <p:cNvPr id="5" name="Group 5">
            <a:extLst>
              <a:ext uri="{FF2B5EF4-FFF2-40B4-BE49-F238E27FC236}">
                <a16:creationId xmlns:a16="http://schemas.microsoft.com/office/drawing/2014/main" id="{72346487-F828-CC78-FEA6-1E9A2579E8BB}"/>
              </a:ext>
            </a:extLst>
          </p:cNvPr>
          <p:cNvGrpSpPr/>
          <p:nvPr/>
        </p:nvGrpSpPr>
        <p:grpSpPr>
          <a:xfrm>
            <a:off x="-2680462" y="-6101979"/>
            <a:ext cx="16148169" cy="6101980"/>
            <a:chOff x="0" y="0"/>
            <a:chExt cx="32296338" cy="12203960"/>
          </a:xfrm>
        </p:grpSpPr>
        <p:sp>
          <p:nvSpPr>
            <p:cNvPr id="6" name="Freeform 6">
              <a:extLst>
                <a:ext uri="{FF2B5EF4-FFF2-40B4-BE49-F238E27FC236}">
                  <a16:creationId xmlns:a16="http://schemas.microsoft.com/office/drawing/2014/main" id="{3748D5FF-2321-341F-5EDF-F9690CE531C3}"/>
                </a:ext>
              </a:extLst>
            </p:cNvPr>
            <p:cNvSpPr/>
            <p:nvPr/>
          </p:nvSpPr>
          <p:spPr>
            <a:xfrm>
              <a:off x="0" y="0"/>
              <a:ext cx="32296354" cy="12203938"/>
            </a:xfrm>
            <a:custGeom>
              <a:avLst/>
              <a:gdLst/>
              <a:ahLst/>
              <a:cxnLst/>
              <a:rect l="l" t="t" r="r" b="b"/>
              <a:pathLst>
                <a:path w="32296354" h="12203938">
                  <a:moveTo>
                    <a:pt x="0" y="0"/>
                  </a:moveTo>
                  <a:lnTo>
                    <a:pt x="32296354" y="0"/>
                  </a:lnTo>
                  <a:lnTo>
                    <a:pt x="32296354" y="12203938"/>
                  </a:lnTo>
                  <a:lnTo>
                    <a:pt x="0" y="12203938"/>
                  </a:lnTo>
                  <a:close/>
                </a:path>
              </a:pathLst>
            </a:custGeom>
            <a:solidFill>
              <a:srgbClr val="ECECEC"/>
            </a:solidFill>
          </p:spPr>
          <p:txBody>
            <a:bodyPr/>
            <a:lstStyle/>
            <a:p>
              <a:endParaRPr lang="fr-FR" sz="1200"/>
            </a:p>
          </p:txBody>
        </p:sp>
      </p:grpSp>
      <p:grpSp>
        <p:nvGrpSpPr>
          <p:cNvPr id="7" name="Group 7">
            <a:extLst>
              <a:ext uri="{FF2B5EF4-FFF2-40B4-BE49-F238E27FC236}">
                <a16:creationId xmlns:a16="http://schemas.microsoft.com/office/drawing/2014/main" id="{3D0CFFA3-F0E5-5049-602A-B3A7660B08F3}"/>
              </a:ext>
            </a:extLst>
          </p:cNvPr>
          <p:cNvGrpSpPr/>
          <p:nvPr/>
        </p:nvGrpSpPr>
        <p:grpSpPr>
          <a:xfrm>
            <a:off x="-3671155" y="6857999"/>
            <a:ext cx="16148169" cy="2193027"/>
            <a:chOff x="0" y="0"/>
            <a:chExt cx="32296338" cy="4386054"/>
          </a:xfrm>
        </p:grpSpPr>
        <p:sp>
          <p:nvSpPr>
            <p:cNvPr id="8" name="Freeform 8">
              <a:extLst>
                <a:ext uri="{FF2B5EF4-FFF2-40B4-BE49-F238E27FC236}">
                  <a16:creationId xmlns:a16="http://schemas.microsoft.com/office/drawing/2014/main" id="{544A6766-1D0C-5A07-8DC2-7D180B2EAB0B}"/>
                </a:ext>
              </a:extLst>
            </p:cNvPr>
            <p:cNvSpPr/>
            <p:nvPr/>
          </p:nvSpPr>
          <p:spPr>
            <a:xfrm>
              <a:off x="0" y="0"/>
              <a:ext cx="32296354" cy="4386072"/>
            </a:xfrm>
            <a:custGeom>
              <a:avLst/>
              <a:gdLst/>
              <a:ahLst/>
              <a:cxnLst/>
              <a:rect l="l" t="t" r="r" b="b"/>
              <a:pathLst>
                <a:path w="32296354" h="4386072">
                  <a:moveTo>
                    <a:pt x="0" y="0"/>
                  </a:moveTo>
                  <a:lnTo>
                    <a:pt x="32296354" y="0"/>
                  </a:lnTo>
                  <a:lnTo>
                    <a:pt x="32296354" y="4386072"/>
                  </a:lnTo>
                  <a:lnTo>
                    <a:pt x="0" y="4386072"/>
                  </a:lnTo>
                  <a:close/>
                </a:path>
              </a:pathLst>
            </a:custGeom>
            <a:solidFill>
              <a:srgbClr val="ECECEC"/>
            </a:solidFill>
          </p:spPr>
          <p:txBody>
            <a:bodyPr/>
            <a:lstStyle/>
            <a:p>
              <a:endParaRPr lang="fr-FR" sz="1200"/>
            </a:p>
          </p:txBody>
        </p:sp>
      </p:grpSp>
      <p:grpSp>
        <p:nvGrpSpPr>
          <p:cNvPr id="9" name="Group 9">
            <a:extLst>
              <a:ext uri="{FF2B5EF4-FFF2-40B4-BE49-F238E27FC236}">
                <a16:creationId xmlns:a16="http://schemas.microsoft.com/office/drawing/2014/main" id="{78EC53C4-873D-FDFB-0F24-9A7CCB7A93DD}"/>
              </a:ext>
            </a:extLst>
          </p:cNvPr>
          <p:cNvGrpSpPr/>
          <p:nvPr/>
        </p:nvGrpSpPr>
        <p:grpSpPr>
          <a:xfrm>
            <a:off x="-2987800" y="-807842"/>
            <a:ext cx="2987800" cy="11409236"/>
            <a:chOff x="0" y="0"/>
            <a:chExt cx="5975600" cy="22818472"/>
          </a:xfrm>
        </p:grpSpPr>
        <p:sp>
          <p:nvSpPr>
            <p:cNvPr id="10" name="Freeform 10">
              <a:extLst>
                <a:ext uri="{FF2B5EF4-FFF2-40B4-BE49-F238E27FC236}">
                  <a16:creationId xmlns:a16="http://schemas.microsoft.com/office/drawing/2014/main" id="{56237546-0D8C-FC30-ED08-92D8013185E7}"/>
                </a:ext>
              </a:extLst>
            </p:cNvPr>
            <p:cNvSpPr/>
            <p:nvPr/>
          </p:nvSpPr>
          <p:spPr>
            <a:xfrm>
              <a:off x="0" y="0"/>
              <a:ext cx="5975604" cy="22818471"/>
            </a:xfrm>
            <a:custGeom>
              <a:avLst/>
              <a:gdLst/>
              <a:ahLst/>
              <a:cxnLst/>
              <a:rect l="l" t="t" r="r" b="b"/>
              <a:pathLst>
                <a:path w="5975604" h="22818471">
                  <a:moveTo>
                    <a:pt x="0" y="0"/>
                  </a:moveTo>
                  <a:lnTo>
                    <a:pt x="5975604" y="0"/>
                  </a:lnTo>
                  <a:lnTo>
                    <a:pt x="5975604" y="22818471"/>
                  </a:lnTo>
                  <a:lnTo>
                    <a:pt x="0" y="22818471"/>
                  </a:lnTo>
                  <a:close/>
                </a:path>
              </a:pathLst>
            </a:custGeom>
            <a:solidFill>
              <a:srgbClr val="ECECEC"/>
            </a:solidFill>
          </p:spPr>
          <p:txBody>
            <a:bodyPr/>
            <a:lstStyle/>
            <a:p>
              <a:endParaRPr lang="fr-FR" sz="1200"/>
            </a:p>
          </p:txBody>
        </p:sp>
      </p:grpSp>
      <p:sp>
        <p:nvSpPr>
          <p:cNvPr id="11" name="TextBox 11">
            <a:extLst>
              <a:ext uri="{FF2B5EF4-FFF2-40B4-BE49-F238E27FC236}">
                <a16:creationId xmlns:a16="http://schemas.microsoft.com/office/drawing/2014/main" id="{216A7F85-9603-20DE-2E48-2832A5FD2B03}"/>
              </a:ext>
            </a:extLst>
          </p:cNvPr>
          <p:cNvSpPr txBox="1"/>
          <p:nvPr/>
        </p:nvSpPr>
        <p:spPr>
          <a:xfrm>
            <a:off x="834481" y="907763"/>
            <a:ext cx="7054239" cy="3180358"/>
          </a:xfrm>
          <a:prstGeom prst="rect">
            <a:avLst/>
          </a:prstGeom>
        </p:spPr>
        <p:txBody>
          <a:bodyPr lIns="0" tIns="0" rIns="0" bIns="0" rtlCol="0" anchor="t">
            <a:spAutoFit/>
          </a:bodyPr>
          <a:lstStyle/>
          <a:p>
            <a:pPr algn="ctr">
              <a:lnSpc>
                <a:spcPts val="24841"/>
              </a:lnSpc>
            </a:pPr>
            <a:r>
              <a:rPr lang="en-US" sz="23001" spc="215" dirty="0">
                <a:solidFill>
                  <a:srgbClr val="DDA9A7"/>
                </a:solidFill>
                <a:latin typeface="TT Rounds Condensed"/>
                <a:ea typeface="TT Rounds Condensed"/>
                <a:cs typeface="TT Rounds Condensed"/>
                <a:sym typeface="TT Rounds Condensed"/>
              </a:rPr>
              <a:t>02</a:t>
            </a:r>
          </a:p>
        </p:txBody>
      </p:sp>
      <p:sp>
        <p:nvSpPr>
          <p:cNvPr id="12" name="TextBox 12">
            <a:extLst>
              <a:ext uri="{FF2B5EF4-FFF2-40B4-BE49-F238E27FC236}">
                <a16:creationId xmlns:a16="http://schemas.microsoft.com/office/drawing/2014/main" id="{38DD2722-3AF8-4683-E7D0-8E5209511392}"/>
              </a:ext>
            </a:extLst>
          </p:cNvPr>
          <p:cNvSpPr txBox="1"/>
          <p:nvPr/>
        </p:nvSpPr>
        <p:spPr>
          <a:xfrm>
            <a:off x="875809" y="1928526"/>
            <a:ext cx="7054239" cy="1154162"/>
          </a:xfrm>
          <a:prstGeom prst="rect">
            <a:avLst/>
          </a:prstGeom>
        </p:spPr>
        <p:txBody>
          <a:bodyPr lIns="0" tIns="0" rIns="0" bIns="0" rtlCol="0" anchor="t">
            <a:spAutoFit/>
          </a:bodyPr>
          <a:lstStyle/>
          <a:p>
            <a:pPr algn="ctr">
              <a:lnSpc>
                <a:spcPts val="4536"/>
              </a:lnSpc>
            </a:pPr>
            <a:r>
              <a:rPr lang="en-US" sz="4200" b="1" spc="37" dirty="0">
                <a:solidFill>
                  <a:srgbClr val="000000"/>
                </a:solidFill>
                <a:ea typeface="TT Rounds Condensed Bold"/>
                <a:cs typeface="TT Rounds Condensed Bold"/>
                <a:sym typeface="TT Rounds Condensed Bold"/>
              </a:rPr>
              <a:t>Een beter begrip van afvalvermindering</a:t>
            </a:r>
          </a:p>
        </p:txBody>
      </p:sp>
    </p:spTree>
    <p:extLst>
      <p:ext uri="{BB962C8B-B14F-4D97-AF65-F5344CB8AC3E}">
        <p14:creationId xmlns:p14="http://schemas.microsoft.com/office/powerpoint/2010/main" val="1370448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B5F207-BD15-1FEA-FF5E-21AE24AADD32}"/>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937B972D-F51E-AEA4-8488-7A3F0836FEF1}"/>
              </a:ext>
            </a:extLst>
          </p:cNvPr>
          <p:cNvSpPr>
            <a:spLocks noGrp="1"/>
          </p:cNvSpPr>
          <p:nvPr>
            <p:ph type="body" sz="quarter" idx="18"/>
          </p:nvPr>
        </p:nvSpPr>
        <p:spPr>
          <a:xfrm>
            <a:off x="6369627" y="1582750"/>
            <a:ext cx="5382662" cy="4343986"/>
          </a:xfrm>
        </p:spPr>
        <p:txBody>
          <a:bodyPr/>
          <a:lstStyle/>
          <a:p>
            <a:pPr marL="0" indent="0"/>
            <a:r>
              <a:rPr lang="en-US" dirty="0"/>
              <a:t>Zoals we in de inleiding al vertelden, is voedselverspilling wereldwijd een groot probleem: ongeveer een derde van al het voedsel dat voor menselijke consumptie wordt geproduceerd, wordt jaarlijks verspild. </a:t>
            </a:r>
          </a:p>
          <a:p>
            <a:pPr marL="0" indent="0"/>
            <a:r>
              <a:rPr lang="en-US" dirty="0"/>
              <a:t>Door bewuster om te gaan met afvalverminderingstactieken, word je beter inzetbaar omdat je beter gebruik kunt maken van de middelen die je tot je beschikking hebt.</a:t>
            </a:r>
          </a:p>
          <a:p>
            <a:endParaRPr lang="fr-FR" dirty="0"/>
          </a:p>
          <a:p>
            <a:br>
              <a:rPr lang="en-US" dirty="0"/>
            </a:br>
            <a:endParaRPr lang="en-US" dirty="0"/>
          </a:p>
        </p:txBody>
      </p:sp>
      <p:sp>
        <p:nvSpPr>
          <p:cNvPr id="2" name="Text Placeholder 1">
            <a:extLst>
              <a:ext uri="{FF2B5EF4-FFF2-40B4-BE49-F238E27FC236}">
                <a16:creationId xmlns:a16="http://schemas.microsoft.com/office/drawing/2014/main" id="{C2A51625-7712-D477-4D8C-219E8BCA153E}"/>
              </a:ext>
            </a:extLst>
          </p:cNvPr>
          <p:cNvSpPr>
            <a:spLocks noGrp="1"/>
          </p:cNvSpPr>
          <p:nvPr>
            <p:ph type="body" sz="quarter" idx="16"/>
          </p:nvPr>
        </p:nvSpPr>
        <p:spPr/>
        <p:txBody>
          <a:bodyPr>
            <a:normAutofit lnSpcReduction="10000"/>
          </a:bodyPr>
          <a:lstStyle/>
          <a:p>
            <a:r>
              <a:rPr lang="en-US" dirty="0"/>
              <a:t>Afvalvermindering</a:t>
            </a:r>
          </a:p>
          <a:p>
            <a:endParaRPr lang="en-US" dirty="0"/>
          </a:p>
        </p:txBody>
      </p:sp>
      <p:sp>
        <p:nvSpPr>
          <p:cNvPr id="4" name="Rectangle 3">
            <a:extLst>
              <a:ext uri="{FF2B5EF4-FFF2-40B4-BE49-F238E27FC236}">
                <a16:creationId xmlns:a16="http://schemas.microsoft.com/office/drawing/2014/main" id="{B54F6D0B-26D2-416D-2ED0-4845E8DC3E0C}"/>
              </a:ext>
            </a:extLst>
          </p:cNvPr>
          <p:cNvSpPr/>
          <p:nvPr/>
        </p:nvSpPr>
        <p:spPr>
          <a:xfrm>
            <a:off x="408953" y="1340326"/>
            <a:ext cx="792000" cy="21410"/>
          </a:xfrm>
          <a:prstGeom prst="rect">
            <a:avLst/>
          </a:prstGeom>
          <a:solidFill>
            <a:srgbClr val="B6D1E1"/>
          </a:solidFill>
          <a:ln>
            <a:solidFill>
              <a:srgbClr val="B6D1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bg1"/>
              </a:solidFill>
              <a:latin typeface="Calibri" panose="020F0502020204030204" pitchFamily="34" charset="0"/>
            </a:endParaRPr>
          </a:p>
        </p:txBody>
      </p:sp>
      <p:pic>
        <p:nvPicPr>
          <p:cNvPr id="7" name="Picture 6" descr="Empty eggshell broken in half">
            <a:extLst>
              <a:ext uri="{FF2B5EF4-FFF2-40B4-BE49-F238E27FC236}">
                <a16:creationId xmlns:a16="http://schemas.microsoft.com/office/drawing/2014/main" id="{9B227467-3B01-3AE5-8C71-1B90DBACCE44}"/>
              </a:ext>
            </a:extLst>
          </p:cNvPr>
          <p:cNvPicPr>
            <a:picLocks noChangeAspect="1"/>
          </p:cNvPicPr>
          <p:nvPr/>
        </p:nvPicPr>
        <p:blipFill>
          <a:blip r:embed="rId2"/>
          <a:stretch>
            <a:fillRect/>
          </a:stretch>
        </p:blipFill>
        <p:spPr>
          <a:xfrm>
            <a:off x="804953" y="1873678"/>
            <a:ext cx="4753198" cy="3211620"/>
          </a:xfrm>
          <a:prstGeom prst="rect">
            <a:avLst/>
          </a:prstGeom>
        </p:spPr>
      </p:pic>
    </p:spTree>
    <p:extLst>
      <p:ext uri="{BB962C8B-B14F-4D97-AF65-F5344CB8AC3E}">
        <p14:creationId xmlns:p14="http://schemas.microsoft.com/office/powerpoint/2010/main" val="15610160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5C4388-91F5-56F6-5C6F-F9E0A002B649}"/>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7F66F502-A0D1-12F7-745B-3DE58ED64253}"/>
              </a:ext>
            </a:extLst>
          </p:cNvPr>
          <p:cNvGrpSpPr/>
          <p:nvPr/>
        </p:nvGrpSpPr>
        <p:grpSpPr>
          <a:xfrm>
            <a:off x="-471399" y="4985166"/>
            <a:ext cx="2945636" cy="3037178"/>
            <a:chOff x="0" y="0"/>
            <a:chExt cx="5891272" cy="6074356"/>
          </a:xfrm>
          <a:solidFill>
            <a:srgbClr val="B6D1E1"/>
          </a:solidFill>
        </p:grpSpPr>
        <p:sp>
          <p:nvSpPr>
            <p:cNvPr id="6" name="Freeform 6">
              <a:extLst>
                <a:ext uri="{FF2B5EF4-FFF2-40B4-BE49-F238E27FC236}">
                  <a16:creationId xmlns:a16="http://schemas.microsoft.com/office/drawing/2014/main" id="{81561F49-84E9-B41D-D52E-00E78041934E}"/>
                </a:ext>
              </a:extLst>
            </p:cNvPr>
            <p:cNvSpPr/>
            <p:nvPr/>
          </p:nvSpPr>
          <p:spPr>
            <a:xfrm>
              <a:off x="-262255" y="-99441"/>
              <a:ext cx="6551549" cy="6418961"/>
            </a:xfrm>
            <a:custGeom>
              <a:avLst/>
              <a:gdLst/>
              <a:ahLst/>
              <a:cxnLst/>
              <a:rect l="l" t="t" r="r" b="b"/>
              <a:pathLst>
                <a:path w="6551549" h="6418961">
                  <a:moveTo>
                    <a:pt x="3829558" y="241808"/>
                  </a:moveTo>
                  <a:cubicBezTo>
                    <a:pt x="3045714" y="7747"/>
                    <a:pt x="2226691" y="0"/>
                    <a:pt x="1602740" y="701929"/>
                  </a:cubicBezTo>
                  <a:cubicBezTo>
                    <a:pt x="998347" y="1380490"/>
                    <a:pt x="417322" y="2476373"/>
                    <a:pt x="292481" y="3381121"/>
                  </a:cubicBezTo>
                  <a:cubicBezTo>
                    <a:pt x="0" y="5490845"/>
                    <a:pt x="1879727" y="6418961"/>
                    <a:pt x="3778885" y="6118606"/>
                  </a:cubicBezTo>
                  <a:cubicBezTo>
                    <a:pt x="5631180" y="5826125"/>
                    <a:pt x="6551549" y="3396615"/>
                    <a:pt x="5989955" y="1665224"/>
                  </a:cubicBezTo>
                  <a:cubicBezTo>
                    <a:pt x="5822315" y="1142619"/>
                    <a:pt x="5334762" y="897001"/>
                    <a:pt x="4874641" y="670814"/>
                  </a:cubicBezTo>
                  <a:cubicBezTo>
                    <a:pt x="4543171" y="506984"/>
                    <a:pt x="4192143" y="351028"/>
                    <a:pt x="3829558" y="241808"/>
                  </a:cubicBezTo>
                  <a:close/>
                </a:path>
              </a:pathLst>
            </a:custGeom>
            <a:grpFill/>
          </p:spPr>
          <p:txBody>
            <a:bodyPr/>
            <a:lstStyle/>
            <a:p>
              <a:endParaRPr lang="fr-FR" sz="1200"/>
            </a:p>
          </p:txBody>
        </p:sp>
      </p:grpSp>
      <p:sp>
        <p:nvSpPr>
          <p:cNvPr id="3" name="Text Placeholder 2">
            <a:extLst>
              <a:ext uri="{FF2B5EF4-FFF2-40B4-BE49-F238E27FC236}">
                <a16:creationId xmlns:a16="http://schemas.microsoft.com/office/drawing/2014/main" id="{E40322BA-514D-16EC-5A40-E903E1C03424}"/>
              </a:ext>
            </a:extLst>
          </p:cNvPr>
          <p:cNvSpPr>
            <a:spLocks noGrp="1"/>
          </p:cNvSpPr>
          <p:nvPr>
            <p:ph type="body" sz="quarter" idx="18"/>
          </p:nvPr>
        </p:nvSpPr>
        <p:spPr>
          <a:xfrm>
            <a:off x="1153166" y="1582750"/>
            <a:ext cx="10997695" cy="4343986"/>
          </a:xfrm>
        </p:spPr>
        <p:txBody>
          <a:bodyPr/>
          <a:lstStyle/>
          <a:p>
            <a:pPr marL="342900" indent="-342900">
              <a:buFont typeface="Arial" panose="020B0604020202020204" pitchFamily="34" charset="0"/>
              <a:buChar char="•"/>
            </a:pPr>
            <a:r>
              <a:rPr lang="en-US" b="1" dirty="0"/>
              <a:t>Portiecontrole:   </a:t>
            </a:r>
            <a:r>
              <a:rPr lang="en-US" dirty="0"/>
              <a:t>Lees, plan en regel porties zorgvuldig om verspilling tot een minimum te beperken. Vergeet niet om de technische fiche voor elk recept te gebruiken. Gebruik bovendien maatbekers en weegschalen om consistente portiegroottes te garanderen en om elke klant hetzelfde gerecht te kunnen serveren. Dit helpt overbereiding te voorkomen en vermindert voedselverspilling.</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b="1" dirty="0"/>
              <a:t>Voorraadbeheer:  </a:t>
            </a:r>
            <a:r>
              <a:rPr lang="en-US" dirty="0"/>
              <a:t>Controleer en rouleer de voorraad regelmatig om bederf te voorkomen. Gebruik een FIFO-systeem (first-in, first-out), waarbij oudere ingrediënten eerder worden gebruikt dan nieuwere. FIFO, wat "First-In, First-Out" betekent, zorgt ervoor dat de oudste voorraad het eerst wordt gebruikt, wat het risico op bederf en verspilling vermindert.</a:t>
            </a:r>
          </a:p>
          <a:p>
            <a:pPr marL="342900" indent="-342900">
              <a:buFont typeface="Arial" panose="020B0604020202020204" pitchFamily="34" charset="0"/>
              <a:buChar char="•"/>
            </a:pPr>
            <a:endParaRPr lang="en-US" dirty="0"/>
          </a:p>
          <a:p>
            <a:endParaRPr lang="en-US" dirty="0"/>
          </a:p>
          <a:p>
            <a:endParaRPr lang="fr-FR" dirty="0"/>
          </a:p>
          <a:p>
            <a:br>
              <a:rPr lang="en-US" dirty="0"/>
            </a:br>
            <a:endParaRPr lang="en-US" dirty="0"/>
          </a:p>
        </p:txBody>
      </p:sp>
      <p:sp>
        <p:nvSpPr>
          <p:cNvPr id="2" name="Text Placeholder 1">
            <a:extLst>
              <a:ext uri="{FF2B5EF4-FFF2-40B4-BE49-F238E27FC236}">
                <a16:creationId xmlns:a16="http://schemas.microsoft.com/office/drawing/2014/main" id="{F2AFEB07-4DBC-AF19-A703-6C6599C351B7}"/>
              </a:ext>
            </a:extLst>
          </p:cNvPr>
          <p:cNvSpPr>
            <a:spLocks noGrp="1"/>
          </p:cNvSpPr>
          <p:nvPr>
            <p:ph type="body" sz="quarter" idx="16"/>
          </p:nvPr>
        </p:nvSpPr>
        <p:spPr>
          <a:xfrm>
            <a:off x="529757" y="537091"/>
            <a:ext cx="11222531" cy="582221"/>
          </a:xfrm>
        </p:spPr>
        <p:txBody>
          <a:bodyPr>
            <a:normAutofit lnSpcReduction="10000"/>
          </a:bodyPr>
          <a:lstStyle/>
          <a:p>
            <a:r>
              <a:rPr lang="en-US" dirty="0"/>
              <a:t>Hoe je voedselverspilling in de keuken kunt verminderen</a:t>
            </a:r>
          </a:p>
          <a:p>
            <a:endParaRPr lang="en-US" dirty="0"/>
          </a:p>
        </p:txBody>
      </p:sp>
      <p:sp>
        <p:nvSpPr>
          <p:cNvPr id="4" name="Rectangle 3">
            <a:extLst>
              <a:ext uri="{FF2B5EF4-FFF2-40B4-BE49-F238E27FC236}">
                <a16:creationId xmlns:a16="http://schemas.microsoft.com/office/drawing/2014/main" id="{C8DBD583-0D23-0824-B84B-4B9701841F33}"/>
              </a:ext>
            </a:extLst>
          </p:cNvPr>
          <p:cNvSpPr/>
          <p:nvPr/>
        </p:nvSpPr>
        <p:spPr>
          <a:xfrm>
            <a:off x="408953" y="1340326"/>
            <a:ext cx="792000" cy="21410"/>
          </a:xfrm>
          <a:prstGeom prst="rect">
            <a:avLst/>
          </a:prstGeom>
          <a:solidFill>
            <a:srgbClr val="B6D1E1"/>
          </a:solidFill>
          <a:ln>
            <a:solidFill>
              <a:srgbClr val="B6D1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bg1"/>
              </a:solidFill>
              <a:latin typeface="Calibri" panose="020F0502020204030204" pitchFamily="34" charset="0"/>
            </a:endParaRPr>
          </a:p>
        </p:txBody>
      </p:sp>
    </p:spTree>
    <p:extLst>
      <p:ext uri="{BB962C8B-B14F-4D97-AF65-F5344CB8AC3E}">
        <p14:creationId xmlns:p14="http://schemas.microsoft.com/office/powerpoint/2010/main" val="8275442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2934F4-F18B-1878-B412-19CF033E42ED}"/>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4C4AFCE6-53B6-A544-336F-091D987BB749}"/>
              </a:ext>
            </a:extLst>
          </p:cNvPr>
          <p:cNvGrpSpPr/>
          <p:nvPr/>
        </p:nvGrpSpPr>
        <p:grpSpPr>
          <a:xfrm>
            <a:off x="-471399" y="4985166"/>
            <a:ext cx="2945636" cy="3037178"/>
            <a:chOff x="0" y="0"/>
            <a:chExt cx="5891272" cy="6074356"/>
          </a:xfrm>
          <a:solidFill>
            <a:srgbClr val="B6D1E1"/>
          </a:solidFill>
        </p:grpSpPr>
        <p:sp>
          <p:nvSpPr>
            <p:cNvPr id="6" name="Freeform 6">
              <a:extLst>
                <a:ext uri="{FF2B5EF4-FFF2-40B4-BE49-F238E27FC236}">
                  <a16:creationId xmlns:a16="http://schemas.microsoft.com/office/drawing/2014/main" id="{0B1332C1-27CB-4669-8A5E-09BA51B6CAA4}"/>
                </a:ext>
              </a:extLst>
            </p:cNvPr>
            <p:cNvSpPr/>
            <p:nvPr/>
          </p:nvSpPr>
          <p:spPr>
            <a:xfrm>
              <a:off x="-262255" y="-99441"/>
              <a:ext cx="6551549" cy="6418961"/>
            </a:xfrm>
            <a:custGeom>
              <a:avLst/>
              <a:gdLst/>
              <a:ahLst/>
              <a:cxnLst/>
              <a:rect l="l" t="t" r="r" b="b"/>
              <a:pathLst>
                <a:path w="6551549" h="6418961">
                  <a:moveTo>
                    <a:pt x="3829558" y="241808"/>
                  </a:moveTo>
                  <a:cubicBezTo>
                    <a:pt x="3045714" y="7747"/>
                    <a:pt x="2226691" y="0"/>
                    <a:pt x="1602740" y="701929"/>
                  </a:cubicBezTo>
                  <a:cubicBezTo>
                    <a:pt x="998347" y="1380490"/>
                    <a:pt x="417322" y="2476373"/>
                    <a:pt x="292481" y="3381121"/>
                  </a:cubicBezTo>
                  <a:cubicBezTo>
                    <a:pt x="0" y="5490845"/>
                    <a:pt x="1879727" y="6418961"/>
                    <a:pt x="3778885" y="6118606"/>
                  </a:cubicBezTo>
                  <a:cubicBezTo>
                    <a:pt x="5631180" y="5826125"/>
                    <a:pt x="6551549" y="3396615"/>
                    <a:pt x="5989955" y="1665224"/>
                  </a:cubicBezTo>
                  <a:cubicBezTo>
                    <a:pt x="5822315" y="1142619"/>
                    <a:pt x="5334762" y="897001"/>
                    <a:pt x="4874641" y="670814"/>
                  </a:cubicBezTo>
                  <a:cubicBezTo>
                    <a:pt x="4543171" y="506984"/>
                    <a:pt x="4192143" y="351028"/>
                    <a:pt x="3829558" y="241808"/>
                  </a:cubicBezTo>
                  <a:close/>
                </a:path>
              </a:pathLst>
            </a:custGeom>
            <a:grpFill/>
          </p:spPr>
          <p:txBody>
            <a:bodyPr/>
            <a:lstStyle/>
            <a:p>
              <a:endParaRPr lang="fr-FR" sz="1200"/>
            </a:p>
          </p:txBody>
        </p:sp>
      </p:grpSp>
      <p:sp>
        <p:nvSpPr>
          <p:cNvPr id="3" name="Text Placeholder 2">
            <a:extLst>
              <a:ext uri="{FF2B5EF4-FFF2-40B4-BE49-F238E27FC236}">
                <a16:creationId xmlns:a16="http://schemas.microsoft.com/office/drawing/2014/main" id="{3C73B1B8-E2D7-2F61-F47F-A140478E813F}"/>
              </a:ext>
            </a:extLst>
          </p:cNvPr>
          <p:cNvSpPr>
            <a:spLocks noGrp="1"/>
          </p:cNvSpPr>
          <p:nvPr>
            <p:ph type="body" sz="quarter" idx="18"/>
          </p:nvPr>
        </p:nvSpPr>
        <p:spPr>
          <a:xfrm>
            <a:off x="529757" y="1582750"/>
            <a:ext cx="11222532" cy="4343986"/>
          </a:xfrm>
        </p:spPr>
        <p:txBody>
          <a:bodyPr/>
          <a:lstStyle/>
          <a:p>
            <a:pPr marL="342900" indent="-342900">
              <a:buFont typeface="Arial" panose="020B0604020202020204" pitchFamily="34" charset="0"/>
              <a:buChar char="•"/>
            </a:pPr>
            <a:r>
              <a:rPr lang="en-US" b="1" dirty="0"/>
              <a:t>Creatief gebruik van restjes:  </a:t>
            </a:r>
            <a:r>
              <a:rPr lang="en-US" dirty="0"/>
              <a:t>Ontwikkel recepten met restjes of overtollige ingrediënten. Je kunt restjes geroosterde groenten gebruiken in een frittata of oud brood omtoveren tot croutons of broodpudding.</a:t>
            </a:r>
          </a:p>
          <a:p>
            <a:pPr marL="0" indent="0"/>
            <a:endParaRPr lang="en-US" sz="100" dirty="0"/>
          </a:p>
          <a:p>
            <a:pPr marL="342900" indent="-342900">
              <a:buFont typeface="Arial" panose="020B0604020202020204" pitchFamily="34" charset="0"/>
              <a:buChar char="•"/>
            </a:pPr>
            <a:r>
              <a:rPr lang="en-US" b="1" dirty="0"/>
              <a:t>Donaties:  </a:t>
            </a:r>
            <a:r>
              <a:rPr lang="en-US" dirty="0"/>
              <a:t>Stel voor dat je bedrijf samenwerkt met lokale voedselbanken of apps zoals Too Good to Go om overtollig voedsel te doneren. Regel het ophalen of wegbrengen van overtollig bereid voedsel dat nog steeds veilig is om te eten, maar niet nodig is.</a:t>
            </a:r>
          </a:p>
          <a:p>
            <a:pPr marL="0" indent="0"/>
            <a:endParaRPr lang="en-US" sz="600" dirty="0"/>
          </a:p>
          <a:p>
            <a:pPr marL="342900" indent="-342900">
              <a:buFont typeface="Arial" panose="020B0604020202020204" pitchFamily="34" charset="0"/>
              <a:buChar char="•"/>
            </a:pPr>
            <a:r>
              <a:rPr lang="en-US" b="1" dirty="0"/>
              <a:t>Duurzame verpakking voor afhaalmaaltijden: </a:t>
            </a:r>
            <a:r>
              <a:rPr lang="en-US" dirty="0"/>
              <a:t>Koop verpakkingen die biologisch afbreekbaar of composteerbaar zijn voor afhaalmaaltijden of hondenzakjes.</a:t>
            </a:r>
          </a:p>
          <a:p>
            <a:pPr marL="0" indent="0"/>
            <a:endParaRPr lang="en-US" dirty="0"/>
          </a:p>
        </p:txBody>
      </p:sp>
      <p:sp>
        <p:nvSpPr>
          <p:cNvPr id="2" name="Text Placeholder 1">
            <a:extLst>
              <a:ext uri="{FF2B5EF4-FFF2-40B4-BE49-F238E27FC236}">
                <a16:creationId xmlns:a16="http://schemas.microsoft.com/office/drawing/2014/main" id="{C2B0B202-08C6-D2BD-1FB6-939DA37D9D95}"/>
              </a:ext>
            </a:extLst>
          </p:cNvPr>
          <p:cNvSpPr>
            <a:spLocks noGrp="1"/>
          </p:cNvSpPr>
          <p:nvPr>
            <p:ph type="body" sz="quarter" idx="16"/>
          </p:nvPr>
        </p:nvSpPr>
        <p:spPr/>
        <p:txBody>
          <a:bodyPr>
            <a:normAutofit lnSpcReduction="10000"/>
          </a:bodyPr>
          <a:lstStyle/>
          <a:p>
            <a:r>
              <a:rPr lang="en-US" dirty="0"/>
              <a:t>Hoe je voedselverspilling in de keuken kunt verminderen</a:t>
            </a:r>
          </a:p>
          <a:p>
            <a:endParaRPr lang="en-US" dirty="0"/>
          </a:p>
        </p:txBody>
      </p:sp>
      <p:sp>
        <p:nvSpPr>
          <p:cNvPr id="4" name="Rectangle 3">
            <a:extLst>
              <a:ext uri="{FF2B5EF4-FFF2-40B4-BE49-F238E27FC236}">
                <a16:creationId xmlns:a16="http://schemas.microsoft.com/office/drawing/2014/main" id="{4ECF73CF-FCCC-BE8F-FFBA-6C93DCE29DC9}"/>
              </a:ext>
            </a:extLst>
          </p:cNvPr>
          <p:cNvSpPr/>
          <p:nvPr/>
        </p:nvSpPr>
        <p:spPr>
          <a:xfrm>
            <a:off x="408953" y="1340326"/>
            <a:ext cx="792000" cy="21410"/>
          </a:xfrm>
          <a:prstGeom prst="rect">
            <a:avLst/>
          </a:prstGeom>
          <a:solidFill>
            <a:srgbClr val="B6D1E1"/>
          </a:solidFill>
          <a:ln>
            <a:solidFill>
              <a:srgbClr val="B6D1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bg1"/>
              </a:solidFill>
              <a:latin typeface="Calibri" panose="020F0502020204030204" pitchFamily="34" charset="0"/>
            </a:endParaRPr>
          </a:p>
        </p:txBody>
      </p:sp>
    </p:spTree>
    <p:extLst>
      <p:ext uri="{BB962C8B-B14F-4D97-AF65-F5344CB8AC3E}">
        <p14:creationId xmlns:p14="http://schemas.microsoft.com/office/powerpoint/2010/main" val="29159865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25AE5D-46BE-7B7E-6901-04F9F7347140}"/>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44551911-9A7B-6DBF-617D-BAC7F012CDD8}"/>
              </a:ext>
            </a:extLst>
          </p:cNvPr>
          <p:cNvSpPr>
            <a:spLocks noGrp="1"/>
          </p:cNvSpPr>
          <p:nvPr>
            <p:ph type="body" sz="quarter" idx="15"/>
          </p:nvPr>
        </p:nvSpPr>
        <p:spPr/>
        <p:txBody>
          <a:bodyPr/>
          <a:lstStyle/>
          <a:p>
            <a:r>
              <a:rPr lang="en-US" dirty="0"/>
              <a:t>QUIZ</a:t>
            </a:r>
          </a:p>
        </p:txBody>
      </p:sp>
    </p:spTree>
    <p:extLst>
      <p:ext uri="{BB962C8B-B14F-4D97-AF65-F5344CB8AC3E}">
        <p14:creationId xmlns:p14="http://schemas.microsoft.com/office/powerpoint/2010/main" val="11894513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5FB522-077A-DEB1-AE55-8454AB7C74EB}"/>
            </a:ext>
          </a:extLst>
        </p:cNvPr>
        <p:cNvGrpSpPr/>
        <p:nvPr/>
      </p:nvGrpSpPr>
      <p:grpSpPr>
        <a:xfrm>
          <a:off x="0" y="0"/>
          <a:ext cx="0" cy="0"/>
          <a:chOff x="0" y="0"/>
          <a:chExt cx="0" cy="0"/>
        </a:xfrm>
      </p:grpSpPr>
      <p:pic>
        <p:nvPicPr>
          <p:cNvPr id="6" name="Picture Placeholder 5" descr="A group of people in a kitchen&#10;&#10;Description automatically generated">
            <a:extLst>
              <a:ext uri="{FF2B5EF4-FFF2-40B4-BE49-F238E27FC236}">
                <a16:creationId xmlns:a16="http://schemas.microsoft.com/office/drawing/2014/main" id="{898C18DA-E285-0C1A-5416-0283497E2349}"/>
              </a:ext>
            </a:extLst>
          </p:cNvPr>
          <p:cNvPicPr>
            <a:picLocks noGrp="1" noChangeAspect="1"/>
          </p:cNvPicPr>
          <p:nvPr>
            <p:ph type="pic" sz="quarter" idx="53"/>
          </p:nvPr>
        </p:nvPicPr>
        <p:blipFill>
          <a:blip r:embed="rId2"/>
          <a:srcRect l="22784" r="22784"/>
          <a:stretch>
            <a:fillRect/>
          </a:stretch>
        </p:blipFill>
        <p:spPr>
          <a:xfrm>
            <a:off x="6977063" y="1225550"/>
            <a:ext cx="4479925" cy="4629150"/>
          </a:xfrm>
        </p:spPr>
      </p:pic>
      <p:sp>
        <p:nvSpPr>
          <p:cNvPr id="4" name="Text Placeholder 5">
            <a:extLst>
              <a:ext uri="{FF2B5EF4-FFF2-40B4-BE49-F238E27FC236}">
                <a16:creationId xmlns:a16="http://schemas.microsoft.com/office/drawing/2014/main" id="{3F446116-7125-DFF2-5396-72A298B27575}"/>
              </a:ext>
            </a:extLst>
          </p:cNvPr>
          <p:cNvSpPr txBox="1">
            <a:spLocks/>
          </p:cNvSpPr>
          <p:nvPr/>
        </p:nvSpPr>
        <p:spPr>
          <a:xfrm>
            <a:off x="349716" y="1724290"/>
            <a:ext cx="5890260" cy="40467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dirty="0"/>
              <a:t>Wat is een praktische manier om porties te controleren en voedselverspilling tegen te gaan?</a:t>
            </a:r>
          </a:p>
          <a:p>
            <a:pPr marL="0" indent="0"/>
            <a:endParaRPr lang="en-US" dirty="0"/>
          </a:p>
          <a:p>
            <a:pPr marL="0" indent="0"/>
            <a:r>
              <a:rPr lang="en-US" dirty="0"/>
              <a:t>a) Portiegroottes raden</a:t>
            </a:r>
          </a:p>
          <a:p>
            <a:pPr marL="0" indent="0"/>
            <a:r>
              <a:rPr lang="en-US" dirty="0"/>
              <a:t>b) Gebruik van maatbekers en weegschalen</a:t>
            </a:r>
          </a:p>
          <a:p>
            <a:pPr marL="0" indent="0"/>
            <a:r>
              <a:rPr lang="en-US" dirty="0"/>
              <a:t>c) Grote batches bereiden zonder planning</a:t>
            </a:r>
          </a:p>
          <a:p>
            <a:pPr marL="0" indent="0"/>
            <a:r>
              <a:rPr lang="en-US" dirty="0"/>
              <a:t>d) Portiegroottes negeren</a:t>
            </a:r>
          </a:p>
          <a:p>
            <a:pPr marL="0" indent="0"/>
            <a:br>
              <a:rPr lang="en-US" dirty="0"/>
            </a:br>
            <a:endParaRPr lang="en-US" dirty="0"/>
          </a:p>
        </p:txBody>
      </p:sp>
      <p:sp>
        <p:nvSpPr>
          <p:cNvPr id="5" name="Text Placeholder 4">
            <a:extLst>
              <a:ext uri="{FF2B5EF4-FFF2-40B4-BE49-F238E27FC236}">
                <a16:creationId xmlns:a16="http://schemas.microsoft.com/office/drawing/2014/main" id="{2F20B94A-5943-9207-B5CD-EF61738DA77F}"/>
              </a:ext>
            </a:extLst>
          </p:cNvPr>
          <p:cNvSpPr txBox="1">
            <a:spLocks/>
          </p:cNvSpPr>
          <p:nvPr/>
        </p:nvSpPr>
        <p:spPr>
          <a:xfrm>
            <a:off x="417729" y="787275"/>
            <a:ext cx="5085159" cy="138133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Meerkeuzevragen</a:t>
            </a:r>
          </a:p>
        </p:txBody>
      </p:sp>
    </p:spTree>
    <p:extLst>
      <p:ext uri="{BB962C8B-B14F-4D97-AF65-F5344CB8AC3E}">
        <p14:creationId xmlns:p14="http://schemas.microsoft.com/office/powerpoint/2010/main" val="41947717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C9A75C-0207-3524-C8E6-D44A013E4482}"/>
            </a:ext>
          </a:extLst>
        </p:cNvPr>
        <p:cNvGrpSpPr/>
        <p:nvPr/>
      </p:nvGrpSpPr>
      <p:grpSpPr>
        <a:xfrm>
          <a:off x="0" y="0"/>
          <a:ext cx="0" cy="0"/>
          <a:chOff x="0" y="0"/>
          <a:chExt cx="0" cy="0"/>
        </a:xfrm>
      </p:grpSpPr>
      <p:sp>
        <p:nvSpPr>
          <p:cNvPr id="4" name="Text Placeholder 5">
            <a:extLst>
              <a:ext uri="{FF2B5EF4-FFF2-40B4-BE49-F238E27FC236}">
                <a16:creationId xmlns:a16="http://schemas.microsoft.com/office/drawing/2014/main" id="{6B90177B-3E03-8D53-DD7B-6CF3981EC3E6}"/>
              </a:ext>
            </a:extLst>
          </p:cNvPr>
          <p:cNvSpPr txBox="1">
            <a:spLocks/>
          </p:cNvSpPr>
          <p:nvPr/>
        </p:nvSpPr>
        <p:spPr>
          <a:xfrm>
            <a:off x="417729" y="1801174"/>
            <a:ext cx="5890260" cy="40467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dirty="0"/>
              <a:t>Wat is een praktische manier om porties te controleren en voedselverspilling tegen te gaan?</a:t>
            </a:r>
          </a:p>
          <a:p>
            <a:pPr marL="0" indent="0"/>
            <a:endParaRPr lang="en-US" dirty="0"/>
          </a:p>
          <a:p>
            <a:pPr marL="0" indent="0"/>
            <a:r>
              <a:rPr lang="en-US" dirty="0"/>
              <a:t>Antwoord: b) Gebruik van maatbekers en weegschalen</a:t>
            </a:r>
          </a:p>
          <a:p>
            <a:pPr marL="0" indent="0"/>
            <a:endParaRPr lang="en-US" dirty="0"/>
          </a:p>
          <a:p>
            <a:pPr marL="0" indent="0"/>
            <a:br>
              <a:rPr lang="en-US" dirty="0"/>
            </a:br>
            <a:endParaRPr lang="en-US" dirty="0"/>
          </a:p>
        </p:txBody>
      </p:sp>
      <p:sp>
        <p:nvSpPr>
          <p:cNvPr id="5" name="Text Placeholder 4">
            <a:extLst>
              <a:ext uri="{FF2B5EF4-FFF2-40B4-BE49-F238E27FC236}">
                <a16:creationId xmlns:a16="http://schemas.microsoft.com/office/drawing/2014/main" id="{0BA2A0C3-E455-66EF-40CA-8B988DEE564F}"/>
              </a:ext>
            </a:extLst>
          </p:cNvPr>
          <p:cNvSpPr txBox="1">
            <a:spLocks/>
          </p:cNvSpPr>
          <p:nvPr/>
        </p:nvSpPr>
        <p:spPr>
          <a:xfrm>
            <a:off x="417729" y="787275"/>
            <a:ext cx="5085159" cy="138133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Meerkeuze antwoord</a:t>
            </a:r>
          </a:p>
        </p:txBody>
      </p:sp>
      <p:pic>
        <p:nvPicPr>
          <p:cNvPr id="10" name="Picture Placeholder 5" descr="A group of people in a kitchen&#10;&#10;Description automatically generated">
            <a:extLst>
              <a:ext uri="{FF2B5EF4-FFF2-40B4-BE49-F238E27FC236}">
                <a16:creationId xmlns:a16="http://schemas.microsoft.com/office/drawing/2014/main" id="{DE4134E0-39E1-2CD3-8533-F35BD3B6E8BB}"/>
              </a:ext>
            </a:extLst>
          </p:cNvPr>
          <p:cNvPicPr>
            <a:picLocks noGrp="1" noChangeAspect="1"/>
          </p:cNvPicPr>
          <p:nvPr>
            <p:ph type="pic" sz="quarter" idx="53"/>
          </p:nvPr>
        </p:nvPicPr>
        <p:blipFill>
          <a:blip r:embed="rId2"/>
          <a:srcRect l="22784" r="22784"/>
          <a:stretch>
            <a:fillRect/>
          </a:stretch>
        </p:blipFill>
        <p:spPr>
          <a:xfrm>
            <a:off x="6977063" y="1225550"/>
            <a:ext cx="4479925" cy="4629150"/>
          </a:xfrm>
        </p:spPr>
      </p:pic>
    </p:spTree>
    <p:extLst>
      <p:ext uri="{BB962C8B-B14F-4D97-AF65-F5344CB8AC3E}">
        <p14:creationId xmlns:p14="http://schemas.microsoft.com/office/powerpoint/2010/main" val="29688517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35C291-F922-3355-9431-C2A9C874CEC6}"/>
            </a:ext>
          </a:extLst>
        </p:cNvPr>
        <p:cNvGrpSpPr/>
        <p:nvPr/>
      </p:nvGrpSpPr>
      <p:grpSpPr>
        <a:xfrm>
          <a:off x="0" y="0"/>
          <a:ext cx="0" cy="0"/>
          <a:chOff x="0" y="0"/>
          <a:chExt cx="0" cy="0"/>
        </a:xfrm>
      </p:grpSpPr>
      <p:sp>
        <p:nvSpPr>
          <p:cNvPr id="4" name="Text Placeholder 5">
            <a:extLst>
              <a:ext uri="{FF2B5EF4-FFF2-40B4-BE49-F238E27FC236}">
                <a16:creationId xmlns:a16="http://schemas.microsoft.com/office/drawing/2014/main" id="{F1F2DF24-8431-7E9B-888B-45B43ED5F247}"/>
              </a:ext>
            </a:extLst>
          </p:cNvPr>
          <p:cNvSpPr txBox="1">
            <a:spLocks/>
          </p:cNvSpPr>
          <p:nvPr/>
        </p:nvSpPr>
        <p:spPr>
          <a:xfrm>
            <a:off x="319963" y="1948576"/>
            <a:ext cx="5890260" cy="40467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dirty="0"/>
              <a:t>Hoe kun je restjes geroosterde groenten gebruiken?</a:t>
            </a:r>
            <a:br>
              <a:rPr lang="en-US" dirty="0"/>
            </a:br>
            <a:endParaRPr lang="en-US" dirty="0"/>
          </a:p>
          <a:p>
            <a:pPr marL="0" indent="0"/>
            <a:r>
              <a:rPr lang="en-US" dirty="0"/>
              <a:t>a) Gooi ze weg</a:t>
            </a:r>
          </a:p>
          <a:p>
            <a:pPr marL="0" indent="0"/>
            <a:r>
              <a:rPr lang="en-US" dirty="0"/>
              <a:t>b) Gebruik ze in een frittata</a:t>
            </a:r>
          </a:p>
          <a:p>
            <a:pPr marL="0" indent="0"/>
            <a:r>
              <a:rPr lang="en-US" dirty="0"/>
              <a:t>c) Negeren</a:t>
            </a:r>
          </a:p>
          <a:p>
            <a:pPr marL="0" indent="0"/>
            <a:r>
              <a:rPr lang="en-US" dirty="0"/>
              <a:t>d) Laat ze onbeperkt in de koelkast staan</a:t>
            </a:r>
          </a:p>
          <a:p>
            <a:pPr marL="0" indent="0"/>
            <a:endParaRPr lang="en-US" dirty="0"/>
          </a:p>
        </p:txBody>
      </p:sp>
      <p:sp>
        <p:nvSpPr>
          <p:cNvPr id="5" name="Text Placeholder 4">
            <a:extLst>
              <a:ext uri="{FF2B5EF4-FFF2-40B4-BE49-F238E27FC236}">
                <a16:creationId xmlns:a16="http://schemas.microsoft.com/office/drawing/2014/main" id="{905AA38F-DE39-9902-FC2E-54B065696B9B}"/>
              </a:ext>
            </a:extLst>
          </p:cNvPr>
          <p:cNvSpPr txBox="1">
            <a:spLocks/>
          </p:cNvSpPr>
          <p:nvPr/>
        </p:nvSpPr>
        <p:spPr>
          <a:xfrm>
            <a:off x="417729" y="787275"/>
            <a:ext cx="5085159" cy="138133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Meerkeuzevragen</a:t>
            </a:r>
          </a:p>
        </p:txBody>
      </p:sp>
      <p:pic>
        <p:nvPicPr>
          <p:cNvPr id="2" name="Picture Placeholder 5">
            <a:extLst>
              <a:ext uri="{FF2B5EF4-FFF2-40B4-BE49-F238E27FC236}">
                <a16:creationId xmlns:a16="http://schemas.microsoft.com/office/drawing/2014/main" id="{0D1976AB-B51E-D332-A0F0-146D745C645F}"/>
              </a:ext>
            </a:extLst>
          </p:cNvPr>
          <p:cNvPicPr>
            <a:picLocks noChangeAspect="1"/>
          </p:cNvPicPr>
          <p:nvPr/>
        </p:nvPicPr>
        <p:blipFill>
          <a:blip r:embed="rId2"/>
          <a:srcRect l="33299" r="2227"/>
          <a:stretch/>
        </p:blipFill>
        <p:spPr>
          <a:xfrm>
            <a:off x="6307989" y="694862"/>
            <a:ext cx="5292000" cy="5468275"/>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a:solidFill>
            <a:schemeClr val="bg1">
              <a:lumMod val="95000"/>
            </a:schemeClr>
          </a:solidFill>
        </p:spPr>
      </p:pic>
    </p:spTree>
    <p:extLst>
      <p:ext uri="{BB962C8B-B14F-4D97-AF65-F5344CB8AC3E}">
        <p14:creationId xmlns:p14="http://schemas.microsoft.com/office/powerpoint/2010/main" val="903380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649152" y="6378633"/>
            <a:ext cx="3362966" cy="344456"/>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txBody>
          <a:bodyPr/>
          <a:lstStyle/>
          <a:p>
            <a:endParaRPr lang="fr-FR" sz="1200"/>
          </a:p>
        </p:txBody>
      </p:sp>
      <p:grpSp>
        <p:nvGrpSpPr>
          <p:cNvPr id="3" name="Group 3"/>
          <p:cNvGrpSpPr/>
          <p:nvPr/>
        </p:nvGrpSpPr>
        <p:grpSpPr>
          <a:xfrm rot="4220027">
            <a:off x="-542070" y="-4396039"/>
            <a:ext cx="10330971" cy="10652026"/>
            <a:chOff x="0" y="0"/>
            <a:chExt cx="20661942" cy="21304052"/>
          </a:xfrm>
        </p:grpSpPr>
        <p:sp>
          <p:nvSpPr>
            <p:cNvPr id="4" name="Freeform 4"/>
            <p:cNvSpPr/>
            <p:nvPr/>
          </p:nvSpPr>
          <p:spPr>
            <a:xfrm>
              <a:off x="-919734" y="-348742"/>
              <a:ext cx="22977729" cy="22512529"/>
            </a:xfrm>
            <a:custGeom>
              <a:avLst/>
              <a:gdLst/>
              <a:ahLst/>
              <a:cxnLst/>
              <a:rect l="l" t="t" r="r" b="b"/>
              <a:pathLst>
                <a:path w="22977729" h="22512529">
                  <a:moveTo>
                    <a:pt x="13431012" y="847979"/>
                  </a:moveTo>
                  <a:cubicBezTo>
                    <a:pt x="10681843" y="27305"/>
                    <a:pt x="7809611" y="0"/>
                    <a:pt x="5621274" y="2461895"/>
                  </a:cubicBezTo>
                  <a:cubicBezTo>
                    <a:pt x="3501263" y="4841621"/>
                    <a:pt x="1463421" y="8684895"/>
                    <a:pt x="1025779" y="11858117"/>
                  </a:cubicBezTo>
                  <a:cubicBezTo>
                    <a:pt x="0" y="19257391"/>
                    <a:pt x="6592443" y="22512529"/>
                    <a:pt x="13253211" y="21459444"/>
                  </a:cubicBezTo>
                  <a:cubicBezTo>
                    <a:pt x="19749896" y="20433665"/>
                    <a:pt x="22977729" y="11912854"/>
                    <a:pt x="21008213" y="5840095"/>
                  </a:cubicBezTo>
                  <a:cubicBezTo>
                    <a:pt x="20420076" y="4007358"/>
                    <a:pt x="18710402" y="3145663"/>
                    <a:pt x="17096486" y="2352421"/>
                  </a:cubicBezTo>
                  <a:cubicBezTo>
                    <a:pt x="15933928" y="1778000"/>
                    <a:pt x="14702917" y="1230884"/>
                    <a:pt x="13431011" y="847979"/>
                  </a:cubicBezTo>
                  <a:close/>
                </a:path>
              </a:pathLst>
            </a:custGeom>
            <a:solidFill>
              <a:srgbClr val="E6C8C7"/>
            </a:solidFill>
          </p:spPr>
          <p:txBody>
            <a:bodyPr/>
            <a:lstStyle/>
            <a:p>
              <a:endParaRPr lang="fr-FR" sz="1200"/>
            </a:p>
          </p:txBody>
        </p:sp>
      </p:grpSp>
      <p:grpSp>
        <p:nvGrpSpPr>
          <p:cNvPr id="5" name="Group 5"/>
          <p:cNvGrpSpPr/>
          <p:nvPr/>
        </p:nvGrpSpPr>
        <p:grpSpPr>
          <a:xfrm>
            <a:off x="-2680462" y="-6101979"/>
            <a:ext cx="16148169" cy="6101980"/>
            <a:chOff x="0" y="0"/>
            <a:chExt cx="32296338" cy="12203960"/>
          </a:xfrm>
        </p:grpSpPr>
        <p:sp>
          <p:nvSpPr>
            <p:cNvPr id="6" name="Freeform 6"/>
            <p:cNvSpPr/>
            <p:nvPr/>
          </p:nvSpPr>
          <p:spPr>
            <a:xfrm>
              <a:off x="0" y="0"/>
              <a:ext cx="32296354" cy="12203938"/>
            </a:xfrm>
            <a:custGeom>
              <a:avLst/>
              <a:gdLst/>
              <a:ahLst/>
              <a:cxnLst/>
              <a:rect l="l" t="t" r="r" b="b"/>
              <a:pathLst>
                <a:path w="32296354" h="12203938">
                  <a:moveTo>
                    <a:pt x="0" y="0"/>
                  </a:moveTo>
                  <a:lnTo>
                    <a:pt x="32296354" y="0"/>
                  </a:lnTo>
                  <a:lnTo>
                    <a:pt x="32296354" y="12203938"/>
                  </a:lnTo>
                  <a:lnTo>
                    <a:pt x="0" y="12203938"/>
                  </a:lnTo>
                  <a:close/>
                </a:path>
              </a:pathLst>
            </a:custGeom>
            <a:solidFill>
              <a:srgbClr val="ECECEC"/>
            </a:solidFill>
          </p:spPr>
          <p:txBody>
            <a:bodyPr/>
            <a:lstStyle/>
            <a:p>
              <a:endParaRPr lang="fr-FR" sz="1200"/>
            </a:p>
          </p:txBody>
        </p:sp>
      </p:grpSp>
      <p:grpSp>
        <p:nvGrpSpPr>
          <p:cNvPr id="7" name="Group 7"/>
          <p:cNvGrpSpPr/>
          <p:nvPr/>
        </p:nvGrpSpPr>
        <p:grpSpPr>
          <a:xfrm>
            <a:off x="-3671155" y="6857999"/>
            <a:ext cx="16148169" cy="2193027"/>
            <a:chOff x="0" y="0"/>
            <a:chExt cx="32296338" cy="4386054"/>
          </a:xfrm>
        </p:grpSpPr>
        <p:sp>
          <p:nvSpPr>
            <p:cNvPr id="8" name="Freeform 8"/>
            <p:cNvSpPr/>
            <p:nvPr/>
          </p:nvSpPr>
          <p:spPr>
            <a:xfrm>
              <a:off x="0" y="0"/>
              <a:ext cx="32296354" cy="4386072"/>
            </a:xfrm>
            <a:custGeom>
              <a:avLst/>
              <a:gdLst/>
              <a:ahLst/>
              <a:cxnLst/>
              <a:rect l="l" t="t" r="r" b="b"/>
              <a:pathLst>
                <a:path w="32296354" h="4386072">
                  <a:moveTo>
                    <a:pt x="0" y="0"/>
                  </a:moveTo>
                  <a:lnTo>
                    <a:pt x="32296354" y="0"/>
                  </a:lnTo>
                  <a:lnTo>
                    <a:pt x="32296354" y="4386072"/>
                  </a:lnTo>
                  <a:lnTo>
                    <a:pt x="0" y="4386072"/>
                  </a:lnTo>
                  <a:close/>
                </a:path>
              </a:pathLst>
            </a:custGeom>
            <a:solidFill>
              <a:srgbClr val="ECECEC"/>
            </a:solidFill>
          </p:spPr>
          <p:txBody>
            <a:bodyPr/>
            <a:lstStyle/>
            <a:p>
              <a:endParaRPr lang="fr-FR" sz="1200"/>
            </a:p>
          </p:txBody>
        </p:sp>
      </p:grpSp>
      <p:grpSp>
        <p:nvGrpSpPr>
          <p:cNvPr id="9" name="Group 9"/>
          <p:cNvGrpSpPr/>
          <p:nvPr/>
        </p:nvGrpSpPr>
        <p:grpSpPr>
          <a:xfrm>
            <a:off x="-2987800" y="-807842"/>
            <a:ext cx="2987800" cy="11409236"/>
            <a:chOff x="0" y="0"/>
            <a:chExt cx="5975600" cy="22818472"/>
          </a:xfrm>
        </p:grpSpPr>
        <p:sp>
          <p:nvSpPr>
            <p:cNvPr id="10" name="Freeform 10"/>
            <p:cNvSpPr/>
            <p:nvPr/>
          </p:nvSpPr>
          <p:spPr>
            <a:xfrm>
              <a:off x="0" y="0"/>
              <a:ext cx="5975604" cy="22818471"/>
            </a:xfrm>
            <a:custGeom>
              <a:avLst/>
              <a:gdLst/>
              <a:ahLst/>
              <a:cxnLst/>
              <a:rect l="l" t="t" r="r" b="b"/>
              <a:pathLst>
                <a:path w="5975604" h="22818471">
                  <a:moveTo>
                    <a:pt x="0" y="0"/>
                  </a:moveTo>
                  <a:lnTo>
                    <a:pt x="5975604" y="0"/>
                  </a:lnTo>
                  <a:lnTo>
                    <a:pt x="5975604" y="22818471"/>
                  </a:lnTo>
                  <a:lnTo>
                    <a:pt x="0" y="22818471"/>
                  </a:lnTo>
                  <a:close/>
                </a:path>
              </a:pathLst>
            </a:custGeom>
            <a:solidFill>
              <a:srgbClr val="ECECEC"/>
            </a:solidFill>
          </p:spPr>
          <p:txBody>
            <a:bodyPr/>
            <a:lstStyle/>
            <a:p>
              <a:endParaRPr lang="fr-FR" sz="1200"/>
            </a:p>
          </p:txBody>
        </p:sp>
      </p:grpSp>
      <p:sp>
        <p:nvSpPr>
          <p:cNvPr id="11" name="TextBox 11"/>
          <p:cNvSpPr txBox="1"/>
          <p:nvPr/>
        </p:nvSpPr>
        <p:spPr>
          <a:xfrm>
            <a:off x="834481" y="907763"/>
            <a:ext cx="7054239" cy="3180358"/>
          </a:xfrm>
          <a:prstGeom prst="rect">
            <a:avLst/>
          </a:prstGeom>
        </p:spPr>
        <p:txBody>
          <a:bodyPr lIns="0" tIns="0" rIns="0" bIns="0" rtlCol="0" anchor="t">
            <a:spAutoFit/>
          </a:bodyPr>
          <a:lstStyle/>
          <a:p>
            <a:pPr algn="ctr">
              <a:lnSpc>
                <a:spcPts val="24841"/>
              </a:lnSpc>
            </a:pPr>
            <a:r>
              <a:rPr lang="en-US" sz="23001" spc="215" dirty="0">
                <a:solidFill>
                  <a:srgbClr val="DDA9A7"/>
                </a:solidFill>
                <a:ea typeface="TT Rounds Condensed"/>
                <a:cs typeface="TT Rounds Condensed"/>
                <a:sym typeface="TT Rounds Condensed"/>
              </a:rPr>
              <a:t>01</a:t>
            </a:r>
          </a:p>
        </p:txBody>
      </p:sp>
      <p:sp>
        <p:nvSpPr>
          <p:cNvPr id="12" name="TextBox 12"/>
          <p:cNvSpPr txBox="1"/>
          <p:nvPr/>
        </p:nvSpPr>
        <p:spPr>
          <a:xfrm>
            <a:off x="683357" y="2078051"/>
            <a:ext cx="7054239" cy="2308324"/>
          </a:xfrm>
          <a:prstGeom prst="rect">
            <a:avLst/>
          </a:prstGeom>
        </p:spPr>
        <p:txBody>
          <a:bodyPr lIns="0" tIns="0" rIns="0" bIns="0" rtlCol="0" anchor="t">
            <a:spAutoFit/>
          </a:bodyPr>
          <a:lstStyle/>
          <a:p>
            <a:pPr algn="ctr">
              <a:lnSpc>
                <a:spcPts val="4536"/>
              </a:lnSpc>
            </a:pPr>
            <a:r>
              <a:rPr lang="en-US" sz="4200" b="1" spc="37" dirty="0">
                <a:solidFill>
                  <a:srgbClr val="000000"/>
                </a:solidFill>
                <a:ea typeface="TT Rounds Condensed Bold"/>
                <a:cs typeface="TT Rounds Condensed Bold"/>
                <a:sym typeface="TT Rounds Condensed Bold"/>
              </a:rPr>
              <a:t>Het belang van </a:t>
            </a:r>
          </a:p>
          <a:p>
            <a:pPr algn="ctr">
              <a:lnSpc>
                <a:spcPts val="4536"/>
              </a:lnSpc>
            </a:pPr>
            <a:r>
              <a:rPr lang="en-US" sz="4200" b="1" spc="37" dirty="0">
                <a:solidFill>
                  <a:srgbClr val="000000"/>
                </a:solidFill>
                <a:ea typeface="TT Rounds Condensed Bold"/>
                <a:cs typeface="TT Rounds Condensed Bold"/>
                <a:sym typeface="TT Rounds Condensed Bold"/>
              </a:rPr>
              <a:t>Eco-verantwoordelijkheid </a:t>
            </a:r>
          </a:p>
          <a:p>
            <a:pPr algn="ctr">
              <a:lnSpc>
                <a:spcPts val="4536"/>
              </a:lnSpc>
            </a:pPr>
            <a:r>
              <a:rPr lang="en-US" sz="4200" b="1" spc="37" dirty="0">
                <a:solidFill>
                  <a:srgbClr val="000000"/>
                </a:solidFill>
                <a:ea typeface="TT Rounds Condensed Bold"/>
                <a:cs typeface="TT Rounds Condensed Bold"/>
                <a:sym typeface="TT Rounds Condensed Bold"/>
              </a:rPr>
              <a:t>in de culinaire </a:t>
            </a:r>
          </a:p>
          <a:p>
            <a:pPr algn="ctr">
              <a:lnSpc>
                <a:spcPts val="4536"/>
              </a:lnSpc>
            </a:pPr>
            <a:r>
              <a:rPr lang="en-US" sz="4200" b="1" spc="37" dirty="0">
                <a:solidFill>
                  <a:srgbClr val="000000"/>
                </a:solidFill>
                <a:ea typeface="TT Rounds Condensed Bold"/>
                <a:cs typeface="TT Rounds Condensed Bold"/>
                <a:sym typeface="TT Rounds Condensed Bold"/>
              </a:rPr>
              <a:t>Industrie</a:t>
            </a:r>
          </a:p>
        </p:txBody>
      </p:sp>
      <p:pic>
        <p:nvPicPr>
          <p:cNvPr id="13" name="Picture Placeholder 5">
            <a:extLst>
              <a:ext uri="{FF2B5EF4-FFF2-40B4-BE49-F238E27FC236}">
                <a16:creationId xmlns:a16="http://schemas.microsoft.com/office/drawing/2014/main" id="{59D26D71-50E0-1623-08A9-C2A6833AF60A}"/>
              </a:ext>
            </a:extLst>
          </p:cNvPr>
          <p:cNvPicPr>
            <a:picLocks noChangeAspect="1"/>
          </p:cNvPicPr>
          <p:nvPr/>
        </p:nvPicPr>
        <p:blipFill>
          <a:blip r:embed="rId3"/>
          <a:srcRect l="41617" t="-181" r="3553" b="181"/>
          <a:stretch/>
        </p:blipFill>
        <p:spPr>
          <a:xfrm>
            <a:off x="6482271" y="534093"/>
            <a:ext cx="5292000" cy="5468275"/>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BC6636-E307-7295-3FFC-CDF99612F568}"/>
            </a:ext>
          </a:extLst>
        </p:cNvPr>
        <p:cNvGrpSpPr/>
        <p:nvPr/>
      </p:nvGrpSpPr>
      <p:grpSpPr>
        <a:xfrm>
          <a:off x="0" y="0"/>
          <a:ext cx="0" cy="0"/>
          <a:chOff x="0" y="0"/>
          <a:chExt cx="0" cy="0"/>
        </a:xfrm>
      </p:grpSpPr>
      <p:sp>
        <p:nvSpPr>
          <p:cNvPr id="4" name="Text Placeholder 5">
            <a:extLst>
              <a:ext uri="{FF2B5EF4-FFF2-40B4-BE49-F238E27FC236}">
                <a16:creationId xmlns:a16="http://schemas.microsoft.com/office/drawing/2014/main" id="{24E5958E-0180-0A8D-7D15-7FEF0A8C7A55}"/>
              </a:ext>
            </a:extLst>
          </p:cNvPr>
          <p:cNvSpPr txBox="1">
            <a:spLocks/>
          </p:cNvSpPr>
          <p:nvPr/>
        </p:nvSpPr>
        <p:spPr>
          <a:xfrm>
            <a:off x="417729" y="1965830"/>
            <a:ext cx="5890260" cy="40467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dirty="0"/>
              <a:t>Hoe kun je restjes geroosterde groenten gebruiken?</a:t>
            </a:r>
            <a:br>
              <a:rPr lang="en-US" dirty="0"/>
            </a:br>
            <a:endParaRPr lang="en-US" dirty="0"/>
          </a:p>
          <a:p>
            <a:pPr marL="0" indent="0"/>
            <a:r>
              <a:rPr lang="en-US" dirty="0"/>
              <a:t>Antwoord: b) Gebruik ze in een frittata</a:t>
            </a:r>
          </a:p>
          <a:p>
            <a:pPr marL="0" indent="0"/>
            <a:br>
              <a:rPr lang="en-US" dirty="0"/>
            </a:br>
            <a:endParaRPr lang="en-US" dirty="0"/>
          </a:p>
          <a:p>
            <a:pPr marL="0" indent="0"/>
            <a:endParaRPr lang="en-US" dirty="0"/>
          </a:p>
        </p:txBody>
      </p:sp>
      <p:sp>
        <p:nvSpPr>
          <p:cNvPr id="5" name="Text Placeholder 4">
            <a:extLst>
              <a:ext uri="{FF2B5EF4-FFF2-40B4-BE49-F238E27FC236}">
                <a16:creationId xmlns:a16="http://schemas.microsoft.com/office/drawing/2014/main" id="{F0A4642E-AD8C-BBE4-015D-894F7058DC47}"/>
              </a:ext>
            </a:extLst>
          </p:cNvPr>
          <p:cNvSpPr txBox="1">
            <a:spLocks/>
          </p:cNvSpPr>
          <p:nvPr/>
        </p:nvSpPr>
        <p:spPr>
          <a:xfrm>
            <a:off x="417729" y="787275"/>
            <a:ext cx="5085159" cy="138133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Meerkeuze antwoord</a:t>
            </a:r>
          </a:p>
        </p:txBody>
      </p:sp>
      <p:pic>
        <p:nvPicPr>
          <p:cNvPr id="8" name="Picture Placeholder 5">
            <a:extLst>
              <a:ext uri="{FF2B5EF4-FFF2-40B4-BE49-F238E27FC236}">
                <a16:creationId xmlns:a16="http://schemas.microsoft.com/office/drawing/2014/main" id="{B914BB29-EA3F-451C-1DE0-16B30BFCFA86}"/>
              </a:ext>
            </a:extLst>
          </p:cNvPr>
          <p:cNvPicPr>
            <a:picLocks noChangeAspect="1"/>
          </p:cNvPicPr>
          <p:nvPr/>
        </p:nvPicPr>
        <p:blipFill>
          <a:blip r:embed="rId2"/>
          <a:srcRect l="33299" r="2227"/>
          <a:stretch/>
        </p:blipFill>
        <p:spPr>
          <a:xfrm>
            <a:off x="6307989" y="694862"/>
            <a:ext cx="5292000" cy="5468275"/>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a:solidFill>
            <a:schemeClr val="bg1">
              <a:lumMod val="95000"/>
            </a:schemeClr>
          </a:solidFill>
        </p:spPr>
      </p:pic>
    </p:spTree>
    <p:extLst>
      <p:ext uri="{BB962C8B-B14F-4D97-AF65-F5344CB8AC3E}">
        <p14:creationId xmlns:p14="http://schemas.microsoft.com/office/powerpoint/2010/main" val="40330956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A1FC0-0124-2B43-9369-DD9492D5A985}"/>
            </a:ext>
          </a:extLst>
        </p:cNvPr>
        <p:cNvGrpSpPr/>
        <p:nvPr/>
      </p:nvGrpSpPr>
      <p:grpSpPr>
        <a:xfrm>
          <a:off x="0" y="0"/>
          <a:ext cx="0" cy="0"/>
          <a:chOff x="0" y="0"/>
          <a:chExt cx="0" cy="0"/>
        </a:xfrm>
      </p:grpSpPr>
      <p:sp>
        <p:nvSpPr>
          <p:cNvPr id="4" name="Text Placeholder 5">
            <a:extLst>
              <a:ext uri="{FF2B5EF4-FFF2-40B4-BE49-F238E27FC236}">
                <a16:creationId xmlns:a16="http://schemas.microsoft.com/office/drawing/2014/main" id="{60D3A82F-94BF-370F-EF8F-7FDA02F0F9FF}"/>
              </a:ext>
            </a:extLst>
          </p:cNvPr>
          <p:cNvSpPr txBox="1">
            <a:spLocks/>
          </p:cNvSpPr>
          <p:nvPr/>
        </p:nvSpPr>
        <p:spPr>
          <a:xfrm>
            <a:off x="354468" y="1914071"/>
            <a:ext cx="5890260" cy="40467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dirty="0"/>
              <a:t>Waar staat het FIFO-systeem in voorraadbeheer voor?</a:t>
            </a:r>
          </a:p>
          <a:p>
            <a:pPr marL="0" indent="0"/>
            <a:endParaRPr lang="en-US" dirty="0"/>
          </a:p>
          <a:p>
            <a:pPr marL="0" indent="0"/>
            <a:r>
              <a:rPr lang="en-US" dirty="0"/>
              <a:t>a) First-In, First-Out</a:t>
            </a:r>
          </a:p>
          <a:p>
            <a:pPr marL="0" indent="0"/>
            <a:r>
              <a:rPr lang="en-US" dirty="0"/>
              <a:t>b) Snel in, snel uit</a:t>
            </a:r>
          </a:p>
          <a:p>
            <a:pPr marL="0" indent="0"/>
            <a:r>
              <a:rPr lang="en-US" dirty="0"/>
              <a:t>c) Vers in, vers uit</a:t>
            </a:r>
          </a:p>
          <a:p>
            <a:pPr marL="0" indent="0"/>
            <a:r>
              <a:rPr lang="en-US" dirty="0"/>
              <a:t>d) Free-In, Free-Out</a:t>
            </a:r>
          </a:p>
          <a:p>
            <a:pPr marL="0" indent="0"/>
            <a:endParaRPr lang="en-US" dirty="0"/>
          </a:p>
        </p:txBody>
      </p:sp>
      <p:sp>
        <p:nvSpPr>
          <p:cNvPr id="5" name="Text Placeholder 4">
            <a:extLst>
              <a:ext uri="{FF2B5EF4-FFF2-40B4-BE49-F238E27FC236}">
                <a16:creationId xmlns:a16="http://schemas.microsoft.com/office/drawing/2014/main" id="{F61CE248-3DA7-D087-C692-AD977508F0D9}"/>
              </a:ext>
            </a:extLst>
          </p:cNvPr>
          <p:cNvSpPr txBox="1">
            <a:spLocks/>
          </p:cNvSpPr>
          <p:nvPr/>
        </p:nvSpPr>
        <p:spPr>
          <a:xfrm>
            <a:off x="417729" y="787275"/>
            <a:ext cx="5085159" cy="138133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Meerkeuzevragen</a:t>
            </a:r>
          </a:p>
        </p:txBody>
      </p:sp>
      <p:pic>
        <p:nvPicPr>
          <p:cNvPr id="2" name="Picture Placeholder 5">
            <a:extLst>
              <a:ext uri="{FF2B5EF4-FFF2-40B4-BE49-F238E27FC236}">
                <a16:creationId xmlns:a16="http://schemas.microsoft.com/office/drawing/2014/main" id="{B8EB7F57-1EED-2928-912D-C149CE79E122}"/>
              </a:ext>
            </a:extLst>
          </p:cNvPr>
          <p:cNvPicPr>
            <a:picLocks noChangeAspect="1"/>
          </p:cNvPicPr>
          <p:nvPr/>
        </p:nvPicPr>
        <p:blipFill>
          <a:blip r:embed="rId2"/>
          <a:srcRect l="17741" r="17741"/>
          <a:stretch/>
        </p:blipFill>
        <p:spPr>
          <a:xfrm>
            <a:off x="6689114" y="787275"/>
            <a:ext cx="4622800" cy="4776784"/>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p:spPr>
      </p:pic>
    </p:spTree>
    <p:extLst>
      <p:ext uri="{BB962C8B-B14F-4D97-AF65-F5344CB8AC3E}">
        <p14:creationId xmlns:p14="http://schemas.microsoft.com/office/powerpoint/2010/main" val="5871156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D41EF4-EE4A-AA04-6AB2-3FD4DD30E0CE}"/>
            </a:ext>
          </a:extLst>
        </p:cNvPr>
        <p:cNvGrpSpPr/>
        <p:nvPr/>
      </p:nvGrpSpPr>
      <p:grpSpPr>
        <a:xfrm>
          <a:off x="0" y="0"/>
          <a:ext cx="0" cy="0"/>
          <a:chOff x="0" y="0"/>
          <a:chExt cx="0" cy="0"/>
        </a:xfrm>
      </p:grpSpPr>
      <p:sp>
        <p:nvSpPr>
          <p:cNvPr id="4" name="Text Placeholder 5">
            <a:extLst>
              <a:ext uri="{FF2B5EF4-FFF2-40B4-BE49-F238E27FC236}">
                <a16:creationId xmlns:a16="http://schemas.microsoft.com/office/drawing/2014/main" id="{0125C022-EBA5-347D-1342-674E7BA58A0B}"/>
              </a:ext>
            </a:extLst>
          </p:cNvPr>
          <p:cNvSpPr txBox="1">
            <a:spLocks/>
          </p:cNvSpPr>
          <p:nvPr/>
        </p:nvSpPr>
        <p:spPr>
          <a:xfrm>
            <a:off x="314212" y="2156119"/>
            <a:ext cx="5890260" cy="40467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dirty="0"/>
              <a:t>Waar staat het FIFO-systeem in voorraadbeheer voor?</a:t>
            </a:r>
          </a:p>
          <a:p>
            <a:pPr marL="0" indent="0"/>
            <a:endParaRPr lang="en-US" dirty="0"/>
          </a:p>
          <a:p>
            <a:pPr marL="0" indent="0"/>
            <a:r>
              <a:rPr lang="en-US" dirty="0"/>
              <a:t>Antwoord: a) First-In, First-Out</a:t>
            </a:r>
          </a:p>
          <a:p>
            <a:pPr marL="0" indent="0"/>
            <a:br>
              <a:rPr lang="en-US" dirty="0"/>
            </a:br>
            <a:endParaRPr lang="en-US" dirty="0"/>
          </a:p>
          <a:p>
            <a:pPr marL="0" indent="0"/>
            <a:endParaRPr lang="en-US" dirty="0"/>
          </a:p>
        </p:txBody>
      </p:sp>
      <p:sp>
        <p:nvSpPr>
          <p:cNvPr id="5" name="Text Placeholder 4">
            <a:extLst>
              <a:ext uri="{FF2B5EF4-FFF2-40B4-BE49-F238E27FC236}">
                <a16:creationId xmlns:a16="http://schemas.microsoft.com/office/drawing/2014/main" id="{F432CE63-C09B-BDA1-30FD-1B2278B51071}"/>
              </a:ext>
            </a:extLst>
          </p:cNvPr>
          <p:cNvSpPr txBox="1">
            <a:spLocks/>
          </p:cNvSpPr>
          <p:nvPr/>
        </p:nvSpPr>
        <p:spPr>
          <a:xfrm>
            <a:off x="417729" y="787275"/>
            <a:ext cx="5085159" cy="138133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Meerkeuze antwoord</a:t>
            </a:r>
          </a:p>
        </p:txBody>
      </p:sp>
      <p:pic>
        <p:nvPicPr>
          <p:cNvPr id="8" name="Picture Placeholder 5">
            <a:extLst>
              <a:ext uri="{FF2B5EF4-FFF2-40B4-BE49-F238E27FC236}">
                <a16:creationId xmlns:a16="http://schemas.microsoft.com/office/drawing/2014/main" id="{B3A5E19D-8A1D-E110-AB32-93492752876A}"/>
              </a:ext>
            </a:extLst>
          </p:cNvPr>
          <p:cNvPicPr>
            <a:picLocks noChangeAspect="1"/>
          </p:cNvPicPr>
          <p:nvPr/>
        </p:nvPicPr>
        <p:blipFill>
          <a:blip r:embed="rId2"/>
          <a:srcRect l="17741" r="17741"/>
          <a:stretch/>
        </p:blipFill>
        <p:spPr>
          <a:xfrm>
            <a:off x="6689114" y="787275"/>
            <a:ext cx="4622800" cy="4776784"/>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p:spPr>
      </p:pic>
    </p:spTree>
    <p:extLst>
      <p:ext uri="{BB962C8B-B14F-4D97-AF65-F5344CB8AC3E}">
        <p14:creationId xmlns:p14="http://schemas.microsoft.com/office/powerpoint/2010/main" val="29419482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E7383-1E41-B3F0-7CEC-E59368FBA49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6031D2D-579E-BC6B-14DF-54166F624954}"/>
              </a:ext>
            </a:extLst>
          </p:cNvPr>
          <p:cNvSpPr/>
          <p:nvPr/>
        </p:nvSpPr>
        <p:spPr>
          <a:xfrm>
            <a:off x="8649152" y="6378633"/>
            <a:ext cx="3362966" cy="344456"/>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txBody>
          <a:bodyPr/>
          <a:lstStyle/>
          <a:p>
            <a:endParaRPr lang="fr-FR" sz="1200"/>
          </a:p>
        </p:txBody>
      </p:sp>
      <p:grpSp>
        <p:nvGrpSpPr>
          <p:cNvPr id="3" name="Group 3">
            <a:extLst>
              <a:ext uri="{FF2B5EF4-FFF2-40B4-BE49-F238E27FC236}">
                <a16:creationId xmlns:a16="http://schemas.microsoft.com/office/drawing/2014/main" id="{BE008854-E34E-FE3B-F3E1-49AF27EB7498}"/>
              </a:ext>
            </a:extLst>
          </p:cNvPr>
          <p:cNvGrpSpPr/>
          <p:nvPr/>
        </p:nvGrpSpPr>
        <p:grpSpPr>
          <a:xfrm rot="4220027">
            <a:off x="-542070" y="-4396039"/>
            <a:ext cx="10330971" cy="10652026"/>
            <a:chOff x="0" y="0"/>
            <a:chExt cx="20661942" cy="21304052"/>
          </a:xfrm>
        </p:grpSpPr>
        <p:sp>
          <p:nvSpPr>
            <p:cNvPr id="4" name="Freeform 4">
              <a:extLst>
                <a:ext uri="{FF2B5EF4-FFF2-40B4-BE49-F238E27FC236}">
                  <a16:creationId xmlns:a16="http://schemas.microsoft.com/office/drawing/2014/main" id="{25840ACF-3DBF-9836-9AF9-9E33D0A334A4}"/>
                </a:ext>
              </a:extLst>
            </p:cNvPr>
            <p:cNvSpPr/>
            <p:nvPr/>
          </p:nvSpPr>
          <p:spPr>
            <a:xfrm>
              <a:off x="-919734" y="-348742"/>
              <a:ext cx="22977729" cy="22512529"/>
            </a:xfrm>
            <a:custGeom>
              <a:avLst/>
              <a:gdLst/>
              <a:ahLst/>
              <a:cxnLst/>
              <a:rect l="l" t="t" r="r" b="b"/>
              <a:pathLst>
                <a:path w="22977729" h="22512529">
                  <a:moveTo>
                    <a:pt x="13431012" y="847979"/>
                  </a:moveTo>
                  <a:cubicBezTo>
                    <a:pt x="10681843" y="27305"/>
                    <a:pt x="7809611" y="0"/>
                    <a:pt x="5621274" y="2461895"/>
                  </a:cubicBezTo>
                  <a:cubicBezTo>
                    <a:pt x="3501263" y="4841621"/>
                    <a:pt x="1463421" y="8684895"/>
                    <a:pt x="1025779" y="11858117"/>
                  </a:cubicBezTo>
                  <a:cubicBezTo>
                    <a:pt x="0" y="19257391"/>
                    <a:pt x="6592443" y="22512529"/>
                    <a:pt x="13253211" y="21459444"/>
                  </a:cubicBezTo>
                  <a:cubicBezTo>
                    <a:pt x="19749896" y="20433665"/>
                    <a:pt x="22977729" y="11912854"/>
                    <a:pt x="21008213" y="5840095"/>
                  </a:cubicBezTo>
                  <a:cubicBezTo>
                    <a:pt x="20420076" y="4007358"/>
                    <a:pt x="18710402" y="3145663"/>
                    <a:pt x="17096486" y="2352421"/>
                  </a:cubicBezTo>
                  <a:cubicBezTo>
                    <a:pt x="15933928" y="1778000"/>
                    <a:pt x="14702917" y="1230884"/>
                    <a:pt x="13431011" y="847979"/>
                  </a:cubicBezTo>
                  <a:close/>
                </a:path>
              </a:pathLst>
            </a:custGeom>
            <a:solidFill>
              <a:srgbClr val="E6C8C7"/>
            </a:solidFill>
          </p:spPr>
          <p:txBody>
            <a:bodyPr/>
            <a:lstStyle/>
            <a:p>
              <a:endParaRPr lang="fr-FR" sz="1200" dirty="0"/>
            </a:p>
          </p:txBody>
        </p:sp>
      </p:grpSp>
      <p:grpSp>
        <p:nvGrpSpPr>
          <p:cNvPr id="5" name="Group 5">
            <a:extLst>
              <a:ext uri="{FF2B5EF4-FFF2-40B4-BE49-F238E27FC236}">
                <a16:creationId xmlns:a16="http://schemas.microsoft.com/office/drawing/2014/main" id="{10EECD36-1A1B-9BD0-C571-4C66B39DD135}"/>
              </a:ext>
            </a:extLst>
          </p:cNvPr>
          <p:cNvGrpSpPr/>
          <p:nvPr/>
        </p:nvGrpSpPr>
        <p:grpSpPr>
          <a:xfrm>
            <a:off x="-2680462" y="-6101979"/>
            <a:ext cx="16148169" cy="6101980"/>
            <a:chOff x="0" y="0"/>
            <a:chExt cx="32296338" cy="12203960"/>
          </a:xfrm>
        </p:grpSpPr>
        <p:sp>
          <p:nvSpPr>
            <p:cNvPr id="6" name="Freeform 6">
              <a:extLst>
                <a:ext uri="{FF2B5EF4-FFF2-40B4-BE49-F238E27FC236}">
                  <a16:creationId xmlns:a16="http://schemas.microsoft.com/office/drawing/2014/main" id="{46449E0D-65D7-9CDB-4E72-625582A2D987}"/>
                </a:ext>
              </a:extLst>
            </p:cNvPr>
            <p:cNvSpPr/>
            <p:nvPr/>
          </p:nvSpPr>
          <p:spPr>
            <a:xfrm>
              <a:off x="0" y="0"/>
              <a:ext cx="32296354" cy="12203938"/>
            </a:xfrm>
            <a:custGeom>
              <a:avLst/>
              <a:gdLst/>
              <a:ahLst/>
              <a:cxnLst/>
              <a:rect l="l" t="t" r="r" b="b"/>
              <a:pathLst>
                <a:path w="32296354" h="12203938">
                  <a:moveTo>
                    <a:pt x="0" y="0"/>
                  </a:moveTo>
                  <a:lnTo>
                    <a:pt x="32296354" y="0"/>
                  </a:lnTo>
                  <a:lnTo>
                    <a:pt x="32296354" y="12203938"/>
                  </a:lnTo>
                  <a:lnTo>
                    <a:pt x="0" y="12203938"/>
                  </a:lnTo>
                  <a:close/>
                </a:path>
              </a:pathLst>
            </a:custGeom>
            <a:solidFill>
              <a:srgbClr val="ECECEC"/>
            </a:solidFill>
          </p:spPr>
          <p:txBody>
            <a:bodyPr/>
            <a:lstStyle/>
            <a:p>
              <a:endParaRPr lang="fr-FR" sz="1200"/>
            </a:p>
          </p:txBody>
        </p:sp>
      </p:grpSp>
      <p:grpSp>
        <p:nvGrpSpPr>
          <p:cNvPr id="7" name="Group 7">
            <a:extLst>
              <a:ext uri="{FF2B5EF4-FFF2-40B4-BE49-F238E27FC236}">
                <a16:creationId xmlns:a16="http://schemas.microsoft.com/office/drawing/2014/main" id="{D8F35BD4-72C6-ABA2-69DC-3432D9BB99D9}"/>
              </a:ext>
            </a:extLst>
          </p:cNvPr>
          <p:cNvGrpSpPr/>
          <p:nvPr/>
        </p:nvGrpSpPr>
        <p:grpSpPr>
          <a:xfrm>
            <a:off x="-3671155" y="6857999"/>
            <a:ext cx="16148169" cy="2193027"/>
            <a:chOff x="0" y="0"/>
            <a:chExt cx="32296338" cy="4386054"/>
          </a:xfrm>
        </p:grpSpPr>
        <p:sp>
          <p:nvSpPr>
            <p:cNvPr id="8" name="Freeform 8">
              <a:extLst>
                <a:ext uri="{FF2B5EF4-FFF2-40B4-BE49-F238E27FC236}">
                  <a16:creationId xmlns:a16="http://schemas.microsoft.com/office/drawing/2014/main" id="{26760115-AAB4-3567-FC73-8FCAD2B46B0D}"/>
                </a:ext>
              </a:extLst>
            </p:cNvPr>
            <p:cNvSpPr/>
            <p:nvPr/>
          </p:nvSpPr>
          <p:spPr>
            <a:xfrm>
              <a:off x="0" y="0"/>
              <a:ext cx="32296354" cy="4386072"/>
            </a:xfrm>
            <a:custGeom>
              <a:avLst/>
              <a:gdLst/>
              <a:ahLst/>
              <a:cxnLst/>
              <a:rect l="l" t="t" r="r" b="b"/>
              <a:pathLst>
                <a:path w="32296354" h="4386072">
                  <a:moveTo>
                    <a:pt x="0" y="0"/>
                  </a:moveTo>
                  <a:lnTo>
                    <a:pt x="32296354" y="0"/>
                  </a:lnTo>
                  <a:lnTo>
                    <a:pt x="32296354" y="4386072"/>
                  </a:lnTo>
                  <a:lnTo>
                    <a:pt x="0" y="4386072"/>
                  </a:lnTo>
                  <a:close/>
                </a:path>
              </a:pathLst>
            </a:custGeom>
            <a:solidFill>
              <a:srgbClr val="ECECEC"/>
            </a:solidFill>
          </p:spPr>
          <p:txBody>
            <a:bodyPr/>
            <a:lstStyle/>
            <a:p>
              <a:endParaRPr lang="fr-FR" sz="1200"/>
            </a:p>
          </p:txBody>
        </p:sp>
      </p:grpSp>
      <p:grpSp>
        <p:nvGrpSpPr>
          <p:cNvPr id="9" name="Group 9">
            <a:extLst>
              <a:ext uri="{FF2B5EF4-FFF2-40B4-BE49-F238E27FC236}">
                <a16:creationId xmlns:a16="http://schemas.microsoft.com/office/drawing/2014/main" id="{B69E1FD7-D164-8EFE-8150-DCACF457F214}"/>
              </a:ext>
            </a:extLst>
          </p:cNvPr>
          <p:cNvGrpSpPr/>
          <p:nvPr/>
        </p:nvGrpSpPr>
        <p:grpSpPr>
          <a:xfrm>
            <a:off x="-2987800" y="-807842"/>
            <a:ext cx="2987800" cy="11409236"/>
            <a:chOff x="0" y="0"/>
            <a:chExt cx="5975600" cy="22818472"/>
          </a:xfrm>
        </p:grpSpPr>
        <p:sp>
          <p:nvSpPr>
            <p:cNvPr id="10" name="Freeform 10">
              <a:extLst>
                <a:ext uri="{FF2B5EF4-FFF2-40B4-BE49-F238E27FC236}">
                  <a16:creationId xmlns:a16="http://schemas.microsoft.com/office/drawing/2014/main" id="{8BB8E494-7A57-C80C-8B33-F842CDA39D66}"/>
                </a:ext>
              </a:extLst>
            </p:cNvPr>
            <p:cNvSpPr/>
            <p:nvPr/>
          </p:nvSpPr>
          <p:spPr>
            <a:xfrm>
              <a:off x="0" y="0"/>
              <a:ext cx="5975604" cy="22818471"/>
            </a:xfrm>
            <a:custGeom>
              <a:avLst/>
              <a:gdLst/>
              <a:ahLst/>
              <a:cxnLst/>
              <a:rect l="l" t="t" r="r" b="b"/>
              <a:pathLst>
                <a:path w="5975604" h="22818471">
                  <a:moveTo>
                    <a:pt x="0" y="0"/>
                  </a:moveTo>
                  <a:lnTo>
                    <a:pt x="5975604" y="0"/>
                  </a:lnTo>
                  <a:lnTo>
                    <a:pt x="5975604" y="22818471"/>
                  </a:lnTo>
                  <a:lnTo>
                    <a:pt x="0" y="22818471"/>
                  </a:lnTo>
                  <a:close/>
                </a:path>
              </a:pathLst>
            </a:custGeom>
            <a:solidFill>
              <a:srgbClr val="ECECEC"/>
            </a:solidFill>
          </p:spPr>
          <p:txBody>
            <a:bodyPr/>
            <a:lstStyle/>
            <a:p>
              <a:endParaRPr lang="fr-FR" sz="1200"/>
            </a:p>
          </p:txBody>
        </p:sp>
      </p:grpSp>
      <p:sp>
        <p:nvSpPr>
          <p:cNvPr id="11" name="TextBox 11">
            <a:extLst>
              <a:ext uri="{FF2B5EF4-FFF2-40B4-BE49-F238E27FC236}">
                <a16:creationId xmlns:a16="http://schemas.microsoft.com/office/drawing/2014/main" id="{E12147D8-72EC-20FF-64FE-AF7CB8EFBEC9}"/>
              </a:ext>
            </a:extLst>
          </p:cNvPr>
          <p:cNvSpPr txBox="1"/>
          <p:nvPr/>
        </p:nvSpPr>
        <p:spPr>
          <a:xfrm>
            <a:off x="834481" y="907763"/>
            <a:ext cx="7054239" cy="3180358"/>
          </a:xfrm>
          <a:prstGeom prst="rect">
            <a:avLst/>
          </a:prstGeom>
        </p:spPr>
        <p:txBody>
          <a:bodyPr lIns="0" tIns="0" rIns="0" bIns="0" rtlCol="0" anchor="t">
            <a:spAutoFit/>
          </a:bodyPr>
          <a:lstStyle/>
          <a:p>
            <a:pPr algn="ctr">
              <a:lnSpc>
                <a:spcPts val="24841"/>
              </a:lnSpc>
            </a:pPr>
            <a:r>
              <a:rPr lang="en-US" sz="23001" spc="215" dirty="0">
                <a:solidFill>
                  <a:srgbClr val="DDA9A7"/>
                </a:solidFill>
                <a:latin typeface="TT Rounds Condensed"/>
                <a:ea typeface="TT Rounds Condensed"/>
                <a:cs typeface="TT Rounds Condensed"/>
                <a:sym typeface="TT Rounds Condensed"/>
              </a:rPr>
              <a:t>03</a:t>
            </a:r>
          </a:p>
        </p:txBody>
      </p:sp>
      <p:sp>
        <p:nvSpPr>
          <p:cNvPr id="12" name="TextBox 12">
            <a:extLst>
              <a:ext uri="{FF2B5EF4-FFF2-40B4-BE49-F238E27FC236}">
                <a16:creationId xmlns:a16="http://schemas.microsoft.com/office/drawing/2014/main" id="{66D39D38-BC32-8C90-97D1-FE320DC53273}"/>
              </a:ext>
            </a:extLst>
          </p:cNvPr>
          <p:cNvSpPr txBox="1"/>
          <p:nvPr/>
        </p:nvSpPr>
        <p:spPr>
          <a:xfrm>
            <a:off x="875809" y="1928526"/>
            <a:ext cx="7054239" cy="577081"/>
          </a:xfrm>
          <a:prstGeom prst="rect">
            <a:avLst/>
          </a:prstGeom>
        </p:spPr>
        <p:txBody>
          <a:bodyPr lIns="0" tIns="0" rIns="0" bIns="0" rtlCol="0" anchor="t">
            <a:spAutoFit/>
          </a:bodyPr>
          <a:lstStyle/>
          <a:p>
            <a:pPr algn="ctr">
              <a:lnSpc>
                <a:spcPts val="4536"/>
              </a:lnSpc>
            </a:pPr>
            <a:r>
              <a:rPr lang="en-US" sz="4200" b="1" spc="37" dirty="0">
                <a:solidFill>
                  <a:srgbClr val="000000"/>
                </a:solidFill>
                <a:ea typeface="TT Rounds Condensed Bold"/>
                <a:cs typeface="TT Rounds Condensed Bold"/>
                <a:sym typeface="TT Rounds Condensed Bold"/>
              </a:rPr>
              <a:t>Onderzoek naar energie-efficiëntie </a:t>
            </a:r>
          </a:p>
        </p:txBody>
      </p:sp>
    </p:spTree>
    <p:extLst>
      <p:ext uri="{BB962C8B-B14F-4D97-AF65-F5344CB8AC3E}">
        <p14:creationId xmlns:p14="http://schemas.microsoft.com/office/powerpoint/2010/main" val="13874809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B67C0-18F4-D779-EAB3-1F97A2FFEE10}"/>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7919D6D0-FA2C-56E3-D637-F82A44C31492}"/>
              </a:ext>
            </a:extLst>
          </p:cNvPr>
          <p:cNvGrpSpPr/>
          <p:nvPr/>
        </p:nvGrpSpPr>
        <p:grpSpPr>
          <a:xfrm>
            <a:off x="10719182" y="-1518589"/>
            <a:ext cx="2945636" cy="3037178"/>
            <a:chOff x="0" y="0"/>
            <a:chExt cx="5891272" cy="6074356"/>
          </a:xfrm>
          <a:solidFill>
            <a:srgbClr val="E6C8C7"/>
          </a:solidFill>
        </p:grpSpPr>
        <p:sp>
          <p:nvSpPr>
            <p:cNvPr id="6" name="Freeform 6">
              <a:extLst>
                <a:ext uri="{FF2B5EF4-FFF2-40B4-BE49-F238E27FC236}">
                  <a16:creationId xmlns:a16="http://schemas.microsoft.com/office/drawing/2014/main" id="{AAD4F1C8-C04E-2EB6-06D2-1FC05E548EE0}"/>
                </a:ext>
              </a:extLst>
            </p:cNvPr>
            <p:cNvSpPr/>
            <p:nvPr/>
          </p:nvSpPr>
          <p:spPr>
            <a:xfrm>
              <a:off x="-262255" y="-99441"/>
              <a:ext cx="6551549" cy="6418961"/>
            </a:xfrm>
            <a:custGeom>
              <a:avLst/>
              <a:gdLst/>
              <a:ahLst/>
              <a:cxnLst/>
              <a:rect l="l" t="t" r="r" b="b"/>
              <a:pathLst>
                <a:path w="6551549" h="6418961">
                  <a:moveTo>
                    <a:pt x="3829558" y="241808"/>
                  </a:moveTo>
                  <a:cubicBezTo>
                    <a:pt x="3045714" y="7747"/>
                    <a:pt x="2226691" y="0"/>
                    <a:pt x="1602740" y="701929"/>
                  </a:cubicBezTo>
                  <a:cubicBezTo>
                    <a:pt x="998347" y="1380490"/>
                    <a:pt x="417322" y="2476373"/>
                    <a:pt x="292481" y="3381121"/>
                  </a:cubicBezTo>
                  <a:cubicBezTo>
                    <a:pt x="0" y="5490845"/>
                    <a:pt x="1879727" y="6418961"/>
                    <a:pt x="3778885" y="6118606"/>
                  </a:cubicBezTo>
                  <a:cubicBezTo>
                    <a:pt x="5631180" y="5826125"/>
                    <a:pt x="6551549" y="3396615"/>
                    <a:pt x="5989955" y="1665224"/>
                  </a:cubicBezTo>
                  <a:cubicBezTo>
                    <a:pt x="5822315" y="1142619"/>
                    <a:pt x="5334762" y="897001"/>
                    <a:pt x="4874641" y="670814"/>
                  </a:cubicBezTo>
                  <a:cubicBezTo>
                    <a:pt x="4543171" y="506984"/>
                    <a:pt x="4192143" y="351028"/>
                    <a:pt x="3829558" y="241808"/>
                  </a:cubicBezTo>
                  <a:close/>
                </a:path>
              </a:pathLst>
            </a:custGeom>
            <a:grpFill/>
          </p:spPr>
          <p:txBody>
            <a:bodyPr/>
            <a:lstStyle/>
            <a:p>
              <a:endParaRPr lang="fr-FR" sz="1200"/>
            </a:p>
          </p:txBody>
        </p:sp>
      </p:grpSp>
      <p:sp>
        <p:nvSpPr>
          <p:cNvPr id="3" name="Text Placeholder 2">
            <a:extLst>
              <a:ext uri="{FF2B5EF4-FFF2-40B4-BE49-F238E27FC236}">
                <a16:creationId xmlns:a16="http://schemas.microsoft.com/office/drawing/2014/main" id="{917E0147-24C3-6A60-B181-8A4DDC1C7896}"/>
              </a:ext>
            </a:extLst>
          </p:cNvPr>
          <p:cNvSpPr>
            <a:spLocks noGrp="1"/>
          </p:cNvSpPr>
          <p:nvPr>
            <p:ph type="body" sz="quarter" idx="18"/>
          </p:nvPr>
        </p:nvSpPr>
        <p:spPr>
          <a:xfrm>
            <a:off x="484734" y="1991812"/>
            <a:ext cx="11222532" cy="4343986"/>
          </a:xfrm>
        </p:spPr>
        <p:txBody>
          <a:bodyPr/>
          <a:lstStyle/>
          <a:p>
            <a:pPr marL="0" indent="0"/>
            <a:r>
              <a:rPr lang="en-US" dirty="0"/>
              <a:t>Energieverbruik is een ander gebied waar de culinaire industrie een aanzienlijke impact kan hebben. Commerciële keukens of productie-eenheden zijn vaak energie-intensieve omgevingen, met grote ovens, koelkasten en andere apparaten die continu draaien. Door best practices voor energiebesparing toe te passen, kun je je inzetbaarheid vergroten en waarde toevoegen aan je werkgever door je persoonlijke en zakelijke energieverbruik te verminderen en je ecologische voetafdruk te verkleinen.</a:t>
            </a:r>
          </a:p>
          <a:p>
            <a:pPr marL="0" indent="0"/>
            <a:endParaRPr lang="en-US" dirty="0"/>
          </a:p>
          <a:p>
            <a:pPr marL="0" indent="0"/>
            <a:r>
              <a:rPr lang="en-US" dirty="0"/>
              <a:t>In de volgende dia's gaan we in op praktische tips om je vaardigheden hiervoor te ontwikkelen. </a:t>
            </a:r>
          </a:p>
        </p:txBody>
      </p:sp>
      <p:sp>
        <p:nvSpPr>
          <p:cNvPr id="2" name="Text Placeholder 1">
            <a:extLst>
              <a:ext uri="{FF2B5EF4-FFF2-40B4-BE49-F238E27FC236}">
                <a16:creationId xmlns:a16="http://schemas.microsoft.com/office/drawing/2014/main" id="{B0766212-4ED4-6F5B-414C-681A3C99BF6C}"/>
              </a:ext>
            </a:extLst>
          </p:cNvPr>
          <p:cNvSpPr>
            <a:spLocks noGrp="1"/>
          </p:cNvSpPr>
          <p:nvPr>
            <p:ph type="body" sz="quarter" idx="16"/>
          </p:nvPr>
        </p:nvSpPr>
        <p:spPr/>
        <p:txBody>
          <a:bodyPr>
            <a:normAutofit lnSpcReduction="10000"/>
          </a:bodyPr>
          <a:lstStyle/>
          <a:p>
            <a:r>
              <a:rPr lang="en-US" dirty="0"/>
              <a:t>Energie-efficiëntie</a:t>
            </a:r>
          </a:p>
          <a:p>
            <a:endParaRPr lang="en-US" dirty="0"/>
          </a:p>
        </p:txBody>
      </p:sp>
      <p:sp>
        <p:nvSpPr>
          <p:cNvPr id="4" name="Rectangle 3">
            <a:extLst>
              <a:ext uri="{FF2B5EF4-FFF2-40B4-BE49-F238E27FC236}">
                <a16:creationId xmlns:a16="http://schemas.microsoft.com/office/drawing/2014/main" id="{9C8F7A01-09A3-2D8E-86E1-47A15E6213F3}"/>
              </a:ext>
            </a:extLst>
          </p:cNvPr>
          <p:cNvSpPr/>
          <p:nvPr/>
        </p:nvSpPr>
        <p:spPr>
          <a:xfrm>
            <a:off x="408953" y="1340326"/>
            <a:ext cx="792000" cy="21410"/>
          </a:xfrm>
          <a:prstGeom prst="rect">
            <a:avLst/>
          </a:prstGeom>
          <a:solidFill>
            <a:srgbClr val="B6D1E1"/>
          </a:solidFill>
          <a:ln>
            <a:solidFill>
              <a:srgbClr val="B6D1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bg1"/>
              </a:solidFill>
              <a:latin typeface="Calibri" panose="020F0502020204030204" pitchFamily="34" charset="0"/>
            </a:endParaRPr>
          </a:p>
        </p:txBody>
      </p:sp>
    </p:spTree>
    <p:extLst>
      <p:ext uri="{BB962C8B-B14F-4D97-AF65-F5344CB8AC3E}">
        <p14:creationId xmlns:p14="http://schemas.microsoft.com/office/powerpoint/2010/main" val="23250945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107E1E-6AEE-0A4B-22E2-FD861598B7F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99109FFE-3099-6069-1FF3-473462A57990}"/>
              </a:ext>
            </a:extLst>
          </p:cNvPr>
          <p:cNvSpPr>
            <a:spLocks noGrp="1"/>
          </p:cNvSpPr>
          <p:nvPr>
            <p:ph type="body" sz="quarter" idx="18"/>
          </p:nvPr>
        </p:nvSpPr>
        <p:spPr>
          <a:xfrm>
            <a:off x="529757" y="1582750"/>
            <a:ext cx="11222532" cy="4343986"/>
          </a:xfrm>
        </p:spPr>
        <p:txBody>
          <a:bodyPr/>
          <a:lstStyle/>
          <a:p>
            <a:pPr marL="0" indent="0"/>
            <a:endParaRPr lang="en-US" dirty="0"/>
          </a:p>
          <a:p>
            <a:pPr marL="342900" indent="-342900">
              <a:buFont typeface="Arial" panose="020B0604020202020204" pitchFamily="34" charset="0"/>
              <a:buChar char="•"/>
            </a:pPr>
            <a:r>
              <a:rPr lang="en-US" b="1" dirty="0"/>
              <a:t>Nieuwe/minder energie verbruikende kookmethodes: </a:t>
            </a:r>
          </a:p>
          <a:p>
            <a:pPr marL="0" indent="0"/>
            <a:r>
              <a:rPr lang="en-US" dirty="0"/>
              <a:t>	Stap over op nieuwe kookmethodes zoals stomen, microgolven en inductiekoken.  Je verbruikt dan minder energie dan bij traditionele kookmethodes. </a:t>
            </a:r>
          </a:p>
          <a:p>
            <a:pPr marL="0" indent="0"/>
            <a:r>
              <a:rPr lang="en-US" dirty="0"/>
              <a:t>	Gebruik inductiekookplaten die energiezuiniger zijn dan gas- en elektrische fornuizen.  Bovendien bieden deze apparaten een nauwkeurige temperatuurregeling.</a:t>
            </a:r>
            <a:br>
              <a:rPr lang="en-US" dirty="0"/>
            </a:br>
            <a:endParaRPr lang="en-US" dirty="0"/>
          </a:p>
        </p:txBody>
      </p:sp>
      <p:sp>
        <p:nvSpPr>
          <p:cNvPr id="2" name="Text Placeholder 1">
            <a:extLst>
              <a:ext uri="{FF2B5EF4-FFF2-40B4-BE49-F238E27FC236}">
                <a16:creationId xmlns:a16="http://schemas.microsoft.com/office/drawing/2014/main" id="{4261AED8-C6D5-8632-A924-DC21C6F2C7F6}"/>
              </a:ext>
            </a:extLst>
          </p:cNvPr>
          <p:cNvSpPr>
            <a:spLocks noGrp="1"/>
          </p:cNvSpPr>
          <p:nvPr>
            <p:ph type="body" sz="quarter" idx="16"/>
          </p:nvPr>
        </p:nvSpPr>
        <p:spPr/>
        <p:txBody>
          <a:bodyPr>
            <a:normAutofit lnSpcReduction="10000"/>
          </a:bodyPr>
          <a:lstStyle/>
          <a:p>
            <a:r>
              <a:rPr lang="en-US" dirty="0"/>
              <a:t>Tips om energie te besparen in de keuken</a:t>
            </a:r>
          </a:p>
          <a:p>
            <a:endParaRPr lang="en-US" dirty="0"/>
          </a:p>
        </p:txBody>
      </p:sp>
      <p:sp>
        <p:nvSpPr>
          <p:cNvPr id="4" name="Rectangle 3">
            <a:extLst>
              <a:ext uri="{FF2B5EF4-FFF2-40B4-BE49-F238E27FC236}">
                <a16:creationId xmlns:a16="http://schemas.microsoft.com/office/drawing/2014/main" id="{47932F68-E482-B1E4-7D18-20820E245A74}"/>
              </a:ext>
            </a:extLst>
          </p:cNvPr>
          <p:cNvSpPr/>
          <p:nvPr/>
        </p:nvSpPr>
        <p:spPr>
          <a:xfrm>
            <a:off x="408953" y="1340326"/>
            <a:ext cx="792000" cy="21410"/>
          </a:xfrm>
          <a:prstGeom prst="rect">
            <a:avLst/>
          </a:prstGeom>
          <a:solidFill>
            <a:srgbClr val="B6D1E1"/>
          </a:solidFill>
          <a:ln>
            <a:solidFill>
              <a:srgbClr val="B6D1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bg1"/>
              </a:solidFill>
              <a:latin typeface="Calibri" panose="020F0502020204030204" pitchFamily="34" charset="0"/>
            </a:endParaRPr>
          </a:p>
        </p:txBody>
      </p:sp>
      <p:sp>
        <p:nvSpPr>
          <p:cNvPr id="5" name="Freeform 6">
            <a:extLst>
              <a:ext uri="{FF2B5EF4-FFF2-40B4-BE49-F238E27FC236}">
                <a16:creationId xmlns:a16="http://schemas.microsoft.com/office/drawing/2014/main" id="{DAE7D929-FB83-BB02-CC3F-6BAA80454C7A}"/>
              </a:ext>
            </a:extLst>
          </p:cNvPr>
          <p:cNvSpPr/>
          <p:nvPr/>
        </p:nvSpPr>
        <p:spPr>
          <a:xfrm>
            <a:off x="10588055" y="-1568310"/>
            <a:ext cx="3275775" cy="3209481"/>
          </a:xfrm>
          <a:custGeom>
            <a:avLst/>
            <a:gdLst/>
            <a:ahLst/>
            <a:cxnLst/>
            <a:rect l="l" t="t" r="r" b="b"/>
            <a:pathLst>
              <a:path w="6551549" h="6418961">
                <a:moveTo>
                  <a:pt x="3829558" y="241808"/>
                </a:moveTo>
                <a:cubicBezTo>
                  <a:pt x="3045714" y="7747"/>
                  <a:pt x="2226691" y="0"/>
                  <a:pt x="1602740" y="701929"/>
                </a:cubicBezTo>
                <a:cubicBezTo>
                  <a:pt x="998347" y="1380490"/>
                  <a:pt x="417322" y="2476373"/>
                  <a:pt x="292481" y="3381121"/>
                </a:cubicBezTo>
                <a:cubicBezTo>
                  <a:pt x="0" y="5490845"/>
                  <a:pt x="1879727" y="6418961"/>
                  <a:pt x="3778885" y="6118606"/>
                </a:cubicBezTo>
                <a:cubicBezTo>
                  <a:pt x="5631180" y="5826125"/>
                  <a:pt x="6551549" y="3396615"/>
                  <a:pt x="5989955" y="1665224"/>
                </a:cubicBezTo>
                <a:cubicBezTo>
                  <a:pt x="5822315" y="1142619"/>
                  <a:pt x="5334762" y="897001"/>
                  <a:pt x="4874641" y="670814"/>
                </a:cubicBezTo>
                <a:cubicBezTo>
                  <a:pt x="4543171" y="506984"/>
                  <a:pt x="4192143" y="351028"/>
                  <a:pt x="3829558" y="241808"/>
                </a:cubicBezTo>
                <a:close/>
              </a:path>
            </a:pathLst>
          </a:custGeom>
          <a:solidFill>
            <a:srgbClr val="E6C8C7"/>
          </a:solidFill>
        </p:spPr>
        <p:txBody>
          <a:bodyPr/>
          <a:lstStyle/>
          <a:p>
            <a:endParaRPr lang="fr-FR" sz="1200"/>
          </a:p>
        </p:txBody>
      </p:sp>
    </p:spTree>
    <p:extLst>
      <p:ext uri="{BB962C8B-B14F-4D97-AF65-F5344CB8AC3E}">
        <p14:creationId xmlns:p14="http://schemas.microsoft.com/office/powerpoint/2010/main" val="538487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E0CEE5-67E6-F08E-CDD6-3BCC48C56D0A}"/>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F21C43A-6861-2EBD-2D96-CB221666A843}"/>
              </a:ext>
            </a:extLst>
          </p:cNvPr>
          <p:cNvSpPr>
            <a:spLocks noGrp="1"/>
          </p:cNvSpPr>
          <p:nvPr>
            <p:ph type="body" sz="quarter" idx="18"/>
          </p:nvPr>
        </p:nvSpPr>
        <p:spPr>
          <a:xfrm>
            <a:off x="529757" y="1582750"/>
            <a:ext cx="11222532" cy="4343986"/>
          </a:xfrm>
        </p:spPr>
        <p:txBody>
          <a:bodyPr/>
          <a:lstStyle/>
          <a:p>
            <a:pPr marL="342900" indent="-342900">
              <a:buFont typeface="Arial" panose="020B0604020202020204" pitchFamily="34" charset="0"/>
              <a:buChar char="•"/>
            </a:pPr>
            <a:r>
              <a:rPr lang="en-US" b="1" dirty="0"/>
              <a:t>Onderhoud voor duurzame apparatuur: </a:t>
            </a:r>
            <a:r>
              <a:rPr lang="en-US" dirty="0"/>
              <a:t>stel voor dat de keukenzaak regelmatig service en onderhoud uitvoert aan de keukenapparatuur om ervoor te zorgen dat ze efficiënt werken. Kleine ingrepen zoals het om de zes maanden reinigen van de koelspiralen van de koelkast en het vervangen van de afdichtingen van de oven helpen je energie te besparen. </a:t>
            </a:r>
          </a:p>
          <a:p>
            <a:pPr marL="0" indent="0"/>
            <a:endParaRPr lang="en-US" dirty="0"/>
          </a:p>
          <a:p>
            <a:pPr marL="342900" indent="-342900">
              <a:buFont typeface="Arial" panose="020B0604020202020204" pitchFamily="34" charset="0"/>
              <a:buChar char="•"/>
            </a:pPr>
            <a:r>
              <a:rPr lang="en-US" b="1" dirty="0"/>
              <a:t>Verandering van verlichting: </a:t>
            </a:r>
            <a:r>
              <a:rPr lang="en-US" dirty="0"/>
              <a:t>Als het mogelijk is, gebruik dan natuurlijk licht of LED-verlichting. LED's verbruiken tot 80% minder energie dan traditionele gloeilampen en gaan tot 25 keer langer mee. </a:t>
            </a:r>
            <a:br>
              <a:rPr lang="en-US" dirty="0"/>
            </a:br>
            <a:r>
              <a:rPr lang="en-US" dirty="0"/>
              <a:t>Als je vijf van de meest gebruikte armaturen vervangt door LED-lampen, kun je jaarlijks tot € 100 besparen.</a:t>
            </a:r>
          </a:p>
          <a:p>
            <a:pPr marL="0" indent="0"/>
            <a:br>
              <a:rPr lang="en-US" dirty="0"/>
            </a:br>
            <a:endParaRPr lang="en-US" dirty="0"/>
          </a:p>
        </p:txBody>
      </p:sp>
      <p:sp>
        <p:nvSpPr>
          <p:cNvPr id="2" name="Text Placeholder 1">
            <a:extLst>
              <a:ext uri="{FF2B5EF4-FFF2-40B4-BE49-F238E27FC236}">
                <a16:creationId xmlns:a16="http://schemas.microsoft.com/office/drawing/2014/main" id="{970F3B6F-976A-443F-57C4-E6E311D6F35A}"/>
              </a:ext>
            </a:extLst>
          </p:cNvPr>
          <p:cNvSpPr>
            <a:spLocks noGrp="1"/>
          </p:cNvSpPr>
          <p:nvPr>
            <p:ph type="body" sz="quarter" idx="16"/>
          </p:nvPr>
        </p:nvSpPr>
        <p:spPr/>
        <p:txBody>
          <a:bodyPr>
            <a:normAutofit lnSpcReduction="10000"/>
          </a:bodyPr>
          <a:lstStyle/>
          <a:p>
            <a:r>
              <a:rPr lang="en-US" dirty="0"/>
              <a:t>Tips om energie te besparen in de keuken</a:t>
            </a:r>
          </a:p>
          <a:p>
            <a:endParaRPr lang="en-US" dirty="0"/>
          </a:p>
        </p:txBody>
      </p:sp>
      <p:sp>
        <p:nvSpPr>
          <p:cNvPr id="4" name="Rectangle 3">
            <a:extLst>
              <a:ext uri="{FF2B5EF4-FFF2-40B4-BE49-F238E27FC236}">
                <a16:creationId xmlns:a16="http://schemas.microsoft.com/office/drawing/2014/main" id="{445FEA77-8C59-CB6E-94F2-5660B384D0EE}"/>
              </a:ext>
            </a:extLst>
          </p:cNvPr>
          <p:cNvSpPr/>
          <p:nvPr/>
        </p:nvSpPr>
        <p:spPr>
          <a:xfrm>
            <a:off x="408953" y="1340326"/>
            <a:ext cx="792000" cy="21410"/>
          </a:xfrm>
          <a:prstGeom prst="rect">
            <a:avLst/>
          </a:prstGeom>
          <a:solidFill>
            <a:srgbClr val="B6D1E1"/>
          </a:solidFill>
          <a:ln>
            <a:solidFill>
              <a:srgbClr val="B6D1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bg1"/>
              </a:solidFill>
              <a:latin typeface="Calibri" panose="020F0502020204030204" pitchFamily="34" charset="0"/>
            </a:endParaRPr>
          </a:p>
        </p:txBody>
      </p:sp>
      <p:sp>
        <p:nvSpPr>
          <p:cNvPr id="5" name="Freeform 6">
            <a:extLst>
              <a:ext uri="{FF2B5EF4-FFF2-40B4-BE49-F238E27FC236}">
                <a16:creationId xmlns:a16="http://schemas.microsoft.com/office/drawing/2014/main" id="{7AC196D0-5BBB-5854-0071-CD48DEDBADAA}"/>
              </a:ext>
            </a:extLst>
          </p:cNvPr>
          <p:cNvSpPr/>
          <p:nvPr/>
        </p:nvSpPr>
        <p:spPr>
          <a:xfrm>
            <a:off x="10588055" y="-1568310"/>
            <a:ext cx="3275775" cy="3209481"/>
          </a:xfrm>
          <a:custGeom>
            <a:avLst/>
            <a:gdLst/>
            <a:ahLst/>
            <a:cxnLst/>
            <a:rect l="l" t="t" r="r" b="b"/>
            <a:pathLst>
              <a:path w="6551549" h="6418961">
                <a:moveTo>
                  <a:pt x="3829558" y="241808"/>
                </a:moveTo>
                <a:cubicBezTo>
                  <a:pt x="3045714" y="7747"/>
                  <a:pt x="2226691" y="0"/>
                  <a:pt x="1602740" y="701929"/>
                </a:cubicBezTo>
                <a:cubicBezTo>
                  <a:pt x="998347" y="1380490"/>
                  <a:pt x="417322" y="2476373"/>
                  <a:pt x="292481" y="3381121"/>
                </a:cubicBezTo>
                <a:cubicBezTo>
                  <a:pt x="0" y="5490845"/>
                  <a:pt x="1879727" y="6418961"/>
                  <a:pt x="3778885" y="6118606"/>
                </a:cubicBezTo>
                <a:cubicBezTo>
                  <a:pt x="5631180" y="5826125"/>
                  <a:pt x="6551549" y="3396615"/>
                  <a:pt x="5989955" y="1665224"/>
                </a:cubicBezTo>
                <a:cubicBezTo>
                  <a:pt x="5822315" y="1142619"/>
                  <a:pt x="5334762" y="897001"/>
                  <a:pt x="4874641" y="670814"/>
                </a:cubicBezTo>
                <a:cubicBezTo>
                  <a:pt x="4543171" y="506984"/>
                  <a:pt x="4192143" y="351028"/>
                  <a:pt x="3829558" y="241808"/>
                </a:cubicBezTo>
                <a:close/>
              </a:path>
            </a:pathLst>
          </a:custGeom>
          <a:solidFill>
            <a:srgbClr val="E6C8C7"/>
          </a:solidFill>
        </p:spPr>
        <p:txBody>
          <a:bodyPr/>
          <a:lstStyle/>
          <a:p>
            <a:endParaRPr lang="fr-FR" sz="1200"/>
          </a:p>
        </p:txBody>
      </p:sp>
    </p:spTree>
    <p:extLst>
      <p:ext uri="{BB962C8B-B14F-4D97-AF65-F5344CB8AC3E}">
        <p14:creationId xmlns:p14="http://schemas.microsoft.com/office/powerpoint/2010/main" val="32390585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A32B99-6EAB-C02B-A674-C74DA9751BD4}"/>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5F1AAB46-45C4-7825-2348-710E28229DF9}"/>
              </a:ext>
            </a:extLst>
          </p:cNvPr>
          <p:cNvSpPr>
            <a:spLocks noGrp="1"/>
          </p:cNvSpPr>
          <p:nvPr>
            <p:ph type="body" sz="quarter" idx="18"/>
          </p:nvPr>
        </p:nvSpPr>
        <p:spPr>
          <a:xfrm>
            <a:off x="529757" y="1582750"/>
            <a:ext cx="11222532" cy="4343986"/>
          </a:xfrm>
        </p:spPr>
        <p:txBody>
          <a:bodyPr/>
          <a:lstStyle/>
          <a:p>
            <a:pPr marL="342900" indent="-342900">
              <a:buFont typeface="Arial" panose="020B0604020202020204" pitchFamily="34" charset="0"/>
              <a:buChar char="•"/>
            </a:pPr>
            <a:r>
              <a:rPr lang="en-US" b="1" dirty="0"/>
              <a:t>Temperatuurregeling:  </a:t>
            </a:r>
            <a:r>
              <a:rPr lang="en-US" dirty="0"/>
              <a:t>Voor het behoud van voedselkwaliteit moet je de temperatuur op 4°C houden voor koelkasten en -18°C voor vriezers.</a:t>
            </a:r>
            <a:br>
              <a:rPr lang="en-US" dirty="0"/>
            </a:br>
            <a:endParaRPr lang="en-US" dirty="0"/>
          </a:p>
          <a:p>
            <a:pPr marL="342900" indent="-342900">
              <a:buFont typeface="Arial" panose="020B0604020202020204" pitchFamily="34" charset="0"/>
              <a:buChar char="•"/>
            </a:pPr>
            <a:r>
              <a:rPr lang="en-US" b="1" dirty="0"/>
              <a:t>Waterbesparing:  </a:t>
            </a:r>
            <a:r>
              <a:rPr lang="en-US" dirty="0"/>
              <a:t>Je kunt gemakkelijk water besparen door twee kleine veranderingen door te voeren:</a:t>
            </a:r>
          </a:p>
          <a:p>
            <a:pPr marL="1062038" indent="-342900">
              <a:buFontTx/>
              <a:buChar char="-"/>
            </a:pPr>
            <a:r>
              <a:rPr lang="en-US" dirty="0"/>
              <a:t>Waterefficiënte kranen installeren om het waterverbruik tot 50% te verminderen</a:t>
            </a:r>
          </a:p>
          <a:p>
            <a:pPr marL="1062038" indent="-342900">
              <a:buFontTx/>
              <a:buChar char="-"/>
            </a:pPr>
            <a:r>
              <a:rPr lang="en-US" dirty="0"/>
              <a:t>Lekken repareren</a:t>
            </a:r>
          </a:p>
          <a:p>
            <a:pPr marL="342900" indent="-342900">
              <a:buFontTx/>
              <a:buChar char="-"/>
            </a:pPr>
            <a:endParaRPr lang="en-US" dirty="0"/>
          </a:p>
          <a:p>
            <a:pPr marL="0" indent="0"/>
            <a:r>
              <a:rPr lang="en-US" dirty="0"/>
              <a:t>Laten we eens kijken wat je van deze sessie hebt geleerd met een quiz!</a:t>
            </a:r>
          </a:p>
        </p:txBody>
      </p:sp>
      <p:sp>
        <p:nvSpPr>
          <p:cNvPr id="2" name="Text Placeholder 1">
            <a:extLst>
              <a:ext uri="{FF2B5EF4-FFF2-40B4-BE49-F238E27FC236}">
                <a16:creationId xmlns:a16="http://schemas.microsoft.com/office/drawing/2014/main" id="{2F51025A-63F3-BC6A-1996-19BCC2F71F13}"/>
              </a:ext>
            </a:extLst>
          </p:cNvPr>
          <p:cNvSpPr>
            <a:spLocks noGrp="1"/>
          </p:cNvSpPr>
          <p:nvPr>
            <p:ph type="body" sz="quarter" idx="16"/>
          </p:nvPr>
        </p:nvSpPr>
        <p:spPr/>
        <p:txBody>
          <a:bodyPr>
            <a:normAutofit lnSpcReduction="10000"/>
          </a:bodyPr>
          <a:lstStyle/>
          <a:p>
            <a:r>
              <a:rPr lang="en-US" dirty="0"/>
              <a:t>Tips om energie te besparen in de keuken</a:t>
            </a:r>
          </a:p>
          <a:p>
            <a:endParaRPr lang="en-US" dirty="0"/>
          </a:p>
        </p:txBody>
      </p:sp>
      <p:sp>
        <p:nvSpPr>
          <p:cNvPr id="4" name="Rectangle 3">
            <a:extLst>
              <a:ext uri="{FF2B5EF4-FFF2-40B4-BE49-F238E27FC236}">
                <a16:creationId xmlns:a16="http://schemas.microsoft.com/office/drawing/2014/main" id="{ADAEB4C0-D9F6-AD8B-F352-E92C16A072F1}"/>
              </a:ext>
            </a:extLst>
          </p:cNvPr>
          <p:cNvSpPr/>
          <p:nvPr/>
        </p:nvSpPr>
        <p:spPr>
          <a:xfrm>
            <a:off x="408953" y="1340326"/>
            <a:ext cx="792000" cy="21410"/>
          </a:xfrm>
          <a:prstGeom prst="rect">
            <a:avLst/>
          </a:prstGeom>
          <a:solidFill>
            <a:srgbClr val="B6D1E1"/>
          </a:solidFill>
          <a:ln>
            <a:solidFill>
              <a:srgbClr val="B6D1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bg1"/>
              </a:solidFill>
              <a:latin typeface="Calibri" panose="020F0502020204030204" pitchFamily="34" charset="0"/>
            </a:endParaRPr>
          </a:p>
        </p:txBody>
      </p:sp>
      <p:sp>
        <p:nvSpPr>
          <p:cNvPr id="5" name="Freeform 6">
            <a:extLst>
              <a:ext uri="{FF2B5EF4-FFF2-40B4-BE49-F238E27FC236}">
                <a16:creationId xmlns:a16="http://schemas.microsoft.com/office/drawing/2014/main" id="{E9E17806-82A0-3C8A-5A2C-18E18C896F0D}"/>
              </a:ext>
            </a:extLst>
          </p:cNvPr>
          <p:cNvSpPr/>
          <p:nvPr/>
        </p:nvSpPr>
        <p:spPr>
          <a:xfrm>
            <a:off x="10588055" y="-1568310"/>
            <a:ext cx="3275775" cy="3209481"/>
          </a:xfrm>
          <a:custGeom>
            <a:avLst/>
            <a:gdLst/>
            <a:ahLst/>
            <a:cxnLst/>
            <a:rect l="l" t="t" r="r" b="b"/>
            <a:pathLst>
              <a:path w="6551549" h="6418961">
                <a:moveTo>
                  <a:pt x="3829558" y="241808"/>
                </a:moveTo>
                <a:cubicBezTo>
                  <a:pt x="3045714" y="7747"/>
                  <a:pt x="2226691" y="0"/>
                  <a:pt x="1602740" y="701929"/>
                </a:cubicBezTo>
                <a:cubicBezTo>
                  <a:pt x="998347" y="1380490"/>
                  <a:pt x="417322" y="2476373"/>
                  <a:pt x="292481" y="3381121"/>
                </a:cubicBezTo>
                <a:cubicBezTo>
                  <a:pt x="0" y="5490845"/>
                  <a:pt x="1879727" y="6418961"/>
                  <a:pt x="3778885" y="6118606"/>
                </a:cubicBezTo>
                <a:cubicBezTo>
                  <a:pt x="5631180" y="5826125"/>
                  <a:pt x="6551549" y="3396615"/>
                  <a:pt x="5989955" y="1665224"/>
                </a:cubicBezTo>
                <a:cubicBezTo>
                  <a:pt x="5822315" y="1142619"/>
                  <a:pt x="5334762" y="897001"/>
                  <a:pt x="4874641" y="670814"/>
                </a:cubicBezTo>
                <a:cubicBezTo>
                  <a:pt x="4543171" y="506984"/>
                  <a:pt x="4192143" y="351028"/>
                  <a:pt x="3829558" y="241808"/>
                </a:cubicBezTo>
                <a:close/>
              </a:path>
            </a:pathLst>
          </a:custGeom>
          <a:solidFill>
            <a:srgbClr val="E6C8C7"/>
          </a:solidFill>
        </p:spPr>
        <p:txBody>
          <a:bodyPr/>
          <a:lstStyle/>
          <a:p>
            <a:endParaRPr lang="fr-FR" sz="1200"/>
          </a:p>
        </p:txBody>
      </p:sp>
    </p:spTree>
    <p:extLst>
      <p:ext uri="{BB962C8B-B14F-4D97-AF65-F5344CB8AC3E}">
        <p14:creationId xmlns:p14="http://schemas.microsoft.com/office/powerpoint/2010/main" val="27630927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69E5EA-83E8-9E8E-95E9-ABE0675DDD3A}"/>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6DBB2AA-DAD3-7667-B31B-CC8A1906791E}"/>
              </a:ext>
            </a:extLst>
          </p:cNvPr>
          <p:cNvSpPr>
            <a:spLocks noGrp="1"/>
          </p:cNvSpPr>
          <p:nvPr>
            <p:ph type="body" sz="quarter" idx="15"/>
          </p:nvPr>
        </p:nvSpPr>
        <p:spPr/>
        <p:txBody>
          <a:bodyPr/>
          <a:lstStyle/>
          <a:p>
            <a:r>
              <a:rPr lang="en-US" dirty="0"/>
              <a:t>QUIZ</a:t>
            </a:r>
          </a:p>
        </p:txBody>
      </p:sp>
    </p:spTree>
    <p:extLst>
      <p:ext uri="{BB962C8B-B14F-4D97-AF65-F5344CB8AC3E}">
        <p14:creationId xmlns:p14="http://schemas.microsoft.com/office/powerpoint/2010/main" val="15579647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D41EF4-EE4A-AA04-6AB2-3FD4DD30E0CE}"/>
            </a:ext>
          </a:extLst>
        </p:cNvPr>
        <p:cNvGrpSpPr/>
        <p:nvPr/>
      </p:nvGrpSpPr>
      <p:grpSpPr>
        <a:xfrm>
          <a:off x="0" y="0"/>
          <a:ext cx="0" cy="0"/>
          <a:chOff x="0" y="0"/>
          <a:chExt cx="0" cy="0"/>
        </a:xfrm>
      </p:grpSpPr>
      <p:pic>
        <p:nvPicPr>
          <p:cNvPr id="6" name="Picture Placeholder 5" descr="A group of people in a kitchen&#10;&#10;Description automatically generated">
            <a:extLst>
              <a:ext uri="{FF2B5EF4-FFF2-40B4-BE49-F238E27FC236}">
                <a16:creationId xmlns:a16="http://schemas.microsoft.com/office/drawing/2014/main" id="{701111A7-8128-66E2-76E7-F0C5324B1B7D}"/>
              </a:ext>
            </a:extLst>
          </p:cNvPr>
          <p:cNvPicPr>
            <a:picLocks noGrp="1" noChangeAspect="1"/>
          </p:cNvPicPr>
          <p:nvPr>
            <p:ph type="pic" sz="quarter" idx="53"/>
          </p:nvPr>
        </p:nvPicPr>
        <p:blipFill>
          <a:blip r:embed="rId2"/>
          <a:srcRect l="22784" r="22784"/>
          <a:stretch>
            <a:fillRect/>
          </a:stretch>
        </p:blipFill>
        <p:spPr>
          <a:xfrm>
            <a:off x="6977063" y="1225550"/>
            <a:ext cx="4479925" cy="4629150"/>
          </a:xfrm>
        </p:spPr>
      </p:pic>
      <p:sp>
        <p:nvSpPr>
          <p:cNvPr id="5" name="Text Placeholder 4">
            <a:extLst>
              <a:ext uri="{FF2B5EF4-FFF2-40B4-BE49-F238E27FC236}">
                <a16:creationId xmlns:a16="http://schemas.microsoft.com/office/drawing/2014/main" id="{F432CE63-C09B-BDA1-30FD-1B2278B51071}"/>
              </a:ext>
            </a:extLst>
          </p:cNvPr>
          <p:cNvSpPr txBox="1">
            <a:spLocks/>
          </p:cNvSpPr>
          <p:nvPr/>
        </p:nvSpPr>
        <p:spPr>
          <a:xfrm>
            <a:off x="417729" y="787275"/>
            <a:ext cx="5085159" cy="138133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Meerkeuzevragen</a:t>
            </a:r>
          </a:p>
        </p:txBody>
      </p:sp>
      <p:sp>
        <p:nvSpPr>
          <p:cNvPr id="2" name="Text Placeholder 5">
            <a:extLst>
              <a:ext uri="{FF2B5EF4-FFF2-40B4-BE49-F238E27FC236}">
                <a16:creationId xmlns:a16="http://schemas.microsoft.com/office/drawing/2014/main" id="{15C8BAAE-6135-C6DB-BC2E-66A3848B313A}"/>
              </a:ext>
            </a:extLst>
          </p:cNvPr>
          <p:cNvSpPr txBox="1">
            <a:spLocks/>
          </p:cNvSpPr>
          <p:nvPr/>
        </p:nvSpPr>
        <p:spPr>
          <a:xfrm>
            <a:off x="417729" y="1896272"/>
            <a:ext cx="5890260" cy="46291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dirty="0"/>
              <a:t>Wat is een voordeel van LED-verlichting in de keuken?</a:t>
            </a:r>
          </a:p>
          <a:p>
            <a:pPr marL="0" indent="0"/>
            <a:r>
              <a:rPr lang="en-US" dirty="0"/>
              <a:t>a) Ze verbruiken tot 80% minder energie dan gloeilampen.</a:t>
            </a:r>
          </a:p>
          <a:p>
            <a:pPr marL="0" indent="0"/>
            <a:r>
              <a:rPr lang="en-US" dirty="0"/>
              <a:t>b) Het verhoogt de helderheid van de keuken.</a:t>
            </a:r>
          </a:p>
          <a:p>
            <a:pPr marL="0" indent="0"/>
            <a:r>
              <a:rPr lang="en-US" dirty="0"/>
              <a:t>c) Het verbruikt meer energie dan traditionele gloeilampen.</a:t>
            </a:r>
          </a:p>
          <a:p>
            <a:pPr marL="0" indent="0"/>
            <a:r>
              <a:rPr lang="en-US" dirty="0"/>
              <a:t>d) Ze hebben een kortere levensduur dan gloeilampen.</a:t>
            </a:r>
            <a:br>
              <a:rPr lang="en-US" dirty="0"/>
            </a:br>
            <a:endParaRPr lang="en-US" dirty="0"/>
          </a:p>
          <a:p>
            <a:pPr marL="0" indent="0"/>
            <a:endParaRPr lang="en-US" dirty="0"/>
          </a:p>
          <a:p>
            <a:pPr marL="0" indent="0"/>
            <a:endParaRPr lang="en-US" dirty="0"/>
          </a:p>
        </p:txBody>
      </p:sp>
    </p:spTree>
    <p:extLst>
      <p:ext uri="{BB962C8B-B14F-4D97-AF65-F5344CB8AC3E}">
        <p14:creationId xmlns:p14="http://schemas.microsoft.com/office/powerpoint/2010/main" val="882430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B735E-F773-815F-5301-61DD51B2B6B4}"/>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DCE9D81E-192E-33F2-B4F8-38E761CFA38B}"/>
              </a:ext>
            </a:extLst>
          </p:cNvPr>
          <p:cNvSpPr>
            <a:spLocks noGrp="1"/>
          </p:cNvSpPr>
          <p:nvPr>
            <p:ph type="body" sz="quarter" idx="18"/>
          </p:nvPr>
        </p:nvSpPr>
        <p:spPr>
          <a:xfrm>
            <a:off x="529757" y="1582750"/>
            <a:ext cx="11222532" cy="4343986"/>
          </a:xfrm>
        </p:spPr>
        <p:txBody>
          <a:bodyPr/>
          <a:lstStyle/>
          <a:p>
            <a:r>
              <a:rPr lang="en-US" sz="2800" dirty="0"/>
              <a:t>	Milieubewust zijn heeft veel voordelen voor je inzetbaarheid en je eigen keuken. </a:t>
            </a:r>
          </a:p>
          <a:p>
            <a:pPr marL="457200" indent="-457200">
              <a:buFontTx/>
              <a:buChar char="-"/>
            </a:pPr>
            <a:r>
              <a:rPr lang="en-US" sz="2800" dirty="0"/>
              <a:t>Geld besparen door minder energie te gebruiken en afval te verminderen kan je kosten verlagen. </a:t>
            </a:r>
          </a:p>
          <a:p>
            <a:pPr marL="457200" indent="-457200">
              <a:buFontTx/>
              <a:buChar char="-"/>
            </a:pPr>
            <a:r>
              <a:rPr lang="en-US" sz="2800" dirty="0"/>
              <a:t>Trek klanten aan die om het milieu geven.</a:t>
            </a:r>
          </a:p>
          <a:p>
            <a:pPr marL="457200" indent="-457200">
              <a:buFontTx/>
              <a:buChar char="-"/>
            </a:pPr>
            <a:r>
              <a:rPr lang="en-US" sz="2800" dirty="0"/>
              <a:t>Voel je goed over je impact. De planeet helpen is lonend en maakt je werk zinvoller.</a:t>
            </a:r>
          </a:p>
          <a:p>
            <a:br>
              <a:rPr lang="en-US" dirty="0"/>
            </a:br>
            <a:endParaRPr lang="en-US" dirty="0"/>
          </a:p>
        </p:txBody>
      </p:sp>
      <p:sp>
        <p:nvSpPr>
          <p:cNvPr id="2" name="Text Placeholder 1">
            <a:extLst>
              <a:ext uri="{FF2B5EF4-FFF2-40B4-BE49-F238E27FC236}">
                <a16:creationId xmlns:a16="http://schemas.microsoft.com/office/drawing/2014/main" id="{0C0F3892-8E5C-19C2-9109-CB067AA6A5A5}"/>
              </a:ext>
            </a:extLst>
          </p:cNvPr>
          <p:cNvSpPr>
            <a:spLocks noGrp="1"/>
          </p:cNvSpPr>
          <p:nvPr>
            <p:ph type="body" sz="quarter" idx="16"/>
          </p:nvPr>
        </p:nvSpPr>
        <p:spPr/>
        <p:txBody>
          <a:bodyPr>
            <a:normAutofit fontScale="92500"/>
          </a:bodyPr>
          <a:lstStyle/>
          <a:p>
            <a:r>
              <a:rPr lang="en-US" dirty="0"/>
              <a:t>Het belang van eco-verantwoordelijkheid in de culinaire sector</a:t>
            </a:r>
          </a:p>
        </p:txBody>
      </p:sp>
      <p:sp>
        <p:nvSpPr>
          <p:cNvPr id="4" name="Rectangle 3">
            <a:extLst>
              <a:ext uri="{FF2B5EF4-FFF2-40B4-BE49-F238E27FC236}">
                <a16:creationId xmlns:a16="http://schemas.microsoft.com/office/drawing/2014/main" id="{4FE4ADCA-16C4-D2BF-C4E8-A9C7520F686F}"/>
              </a:ext>
            </a:extLst>
          </p:cNvPr>
          <p:cNvSpPr/>
          <p:nvPr/>
        </p:nvSpPr>
        <p:spPr>
          <a:xfrm>
            <a:off x="408953" y="1340326"/>
            <a:ext cx="792000" cy="21410"/>
          </a:xfrm>
          <a:prstGeom prst="rect">
            <a:avLst/>
          </a:prstGeom>
          <a:solidFill>
            <a:srgbClr val="B6D1E1"/>
          </a:solidFill>
          <a:ln>
            <a:solidFill>
              <a:srgbClr val="B6D1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bg1"/>
              </a:solidFill>
              <a:latin typeface="Calibri" panose="020F0502020204030204" pitchFamily="34" charset="0"/>
            </a:endParaRPr>
          </a:p>
        </p:txBody>
      </p:sp>
      <p:grpSp>
        <p:nvGrpSpPr>
          <p:cNvPr id="7" name="Group 5">
            <a:extLst>
              <a:ext uri="{FF2B5EF4-FFF2-40B4-BE49-F238E27FC236}">
                <a16:creationId xmlns:a16="http://schemas.microsoft.com/office/drawing/2014/main" id="{E3614C0F-591B-F903-A176-C7E41CEF580F}"/>
              </a:ext>
            </a:extLst>
          </p:cNvPr>
          <p:cNvGrpSpPr/>
          <p:nvPr/>
        </p:nvGrpSpPr>
        <p:grpSpPr>
          <a:xfrm>
            <a:off x="-471399" y="4985166"/>
            <a:ext cx="2945636" cy="3037178"/>
            <a:chOff x="0" y="0"/>
            <a:chExt cx="5891272" cy="6074356"/>
          </a:xfrm>
          <a:solidFill>
            <a:srgbClr val="B6D1E1"/>
          </a:solidFill>
        </p:grpSpPr>
        <p:sp>
          <p:nvSpPr>
            <p:cNvPr id="8" name="Freeform 6">
              <a:extLst>
                <a:ext uri="{FF2B5EF4-FFF2-40B4-BE49-F238E27FC236}">
                  <a16:creationId xmlns:a16="http://schemas.microsoft.com/office/drawing/2014/main" id="{12BCEAA7-C76A-F244-7779-8C8FC8E7AE72}"/>
                </a:ext>
              </a:extLst>
            </p:cNvPr>
            <p:cNvSpPr/>
            <p:nvPr/>
          </p:nvSpPr>
          <p:spPr>
            <a:xfrm>
              <a:off x="-262255" y="-99441"/>
              <a:ext cx="6551549" cy="6418961"/>
            </a:xfrm>
            <a:custGeom>
              <a:avLst/>
              <a:gdLst/>
              <a:ahLst/>
              <a:cxnLst/>
              <a:rect l="l" t="t" r="r" b="b"/>
              <a:pathLst>
                <a:path w="6551549" h="6418961">
                  <a:moveTo>
                    <a:pt x="3829558" y="241808"/>
                  </a:moveTo>
                  <a:cubicBezTo>
                    <a:pt x="3045714" y="7747"/>
                    <a:pt x="2226691" y="0"/>
                    <a:pt x="1602740" y="701929"/>
                  </a:cubicBezTo>
                  <a:cubicBezTo>
                    <a:pt x="998347" y="1380490"/>
                    <a:pt x="417322" y="2476373"/>
                    <a:pt x="292481" y="3381121"/>
                  </a:cubicBezTo>
                  <a:cubicBezTo>
                    <a:pt x="0" y="5490845"/>
                    <a:pt x="1879727" y="6418961"/>
                    <a:pt x="3778885" y="6118606"/>
                  </a:cubicBezTo>
                  <a:cubicBezTo>
                    <a:pt x="5631180" y="5826125"/>
                    <a:pt x="6551549" y="3396615"/>
                    <a:pt x="5989955" y="1665224"/>
                  </a:cubicBezTo>
                  <a:cubicBezTo>
                    <a:pt x="5822315" y="1142619"/>
                    <a:pt x="5334762" y="897001"/>
                    <a:pt x="4874641" y="670814"/>
                  </a:cubicBezTo>
                  <a:cubicBezTo>
                    <a:pt x="4543171" y="506984"/>
                    <a:pt x="4192143" y="351028"/>
                    <a:pt x="3829558" y="241808"/>
                  </a:cubicBezTo>
                  <a:close/>
                </a:path>
              </a:pathLst>
            </a:custGeom>
            <a:grpFill/>
          </p:spPr>
          <p:txBody>
            <a:bodyPr/>
            <a:lstStyle/>
            <a:p>
              <a:endParaRPr lang="fr-FR" sz="1200"/>
            </a:p>
          </p:txBody>
        </p:sp>
      </p:grpSp>
    </p:spTree>
    <p:extLst>
      <p:ext uri="{BB962C8B-B14F-4D97-AF65-F5344CB8AC3E}">
        <p14:creationId xmlns:p14="http://schemas.microsoft.com/office/powerpoint/2010/main" val="35953560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E3286D-E694-46D2-83EB-BF387DD2E1A6}"/>
            </a:ext>
          </a:extLst>
        </p:cNvPr>
        <p:cNvGrpSpPr/>
        <p:nvPr/>
      </p:nvGrpSpPr>
      <p:grpSpPr>
        <a:xfrm>
          <a:off x="0" y="0"/>
          <a:ext cx="0" cy="0"/>
          <a:chOff x="0" y="0"/>
          <a:chExt cx="0" cy="0"/>
        </a:xfrm>
      </p:grpSpPr>
      <p:sp>
        <p:nvSpPr>
          <p:cNvPr id="4" name="Text Placeholder 5">
            <a:extLst>
              <a:ext uri="{FF2B5EF4-FFF2-40B4-BE49-F238E27FC236}">
                <a16:creationId xmlns:a16="http://schemas.microsoft.com/office/drawing/2014/main" id="{ED7C1E5C-9285-3401-B492-D2F4816BC657}"/>
              </a:ext>
            </a:extLst>
          </p:cNvPr>
          <p:cNvSpPr txBox="1">
            <a:spLocks/>
          </p:cNvSpPr>
          <p:nvPr/>
        </p:nvSpPr>
        <p:spPr>
          <a:xfrm>
            <a:off x="417729" y="1896272"/>
            <a:ext cx="5890260" cy="46291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dirty="0"/>
              <a:t>Wat is een voordeel van LED-verlichting in de keuken?</a:t>
            </a:r>
          </a:p>
          <a:p>
            <a:pPr marL="0" indent="0"/>
            <a:endParaRPr lang="en-US" dirty="0"/>
          </a:p>
          <a:p>
            <a:pPr marL="0" indent="0"/>
            <a:r>
              <a:rPr lang="en-US" dirty="0"/>
              <a:t>Antwoord: a) Ze verbruiken tot 80% minder energie dan gloeilampen.</a:t>
            </a:r>
          </a:p>
          <a:p>
            <a:pPr marL="0" indent="0"/>
            <a:br>
              <a:rPr lang="en-US" dirty="0"/>
            </a:br>
            <a:endParaRPr lang="en-US" dirty="0"/>
          </a:p>
          <a:p>
            <a:pPr marL="0" indent="0"/>
            <a:endParaRPr lang="en-US" dirty="0"/>
          </a:p>
          <a:p>
            <a:pPr marL="0" indent="0"/>
            <a:endParaRPr lang="en-US" dirty="0"/>
          </a:p>
        </p:txBody>
      </p:sp>
      <p:sp>
        <p:nvSpPr>
          <p:cNvPr id="5" name="Text Placeholder 4">
            <a:extLst>
              <a:ext uri="{FF2B5EF4-FFF2-40B4-BE49-F238E27FC236}">
                <a16:creationId xmlns:a16="http://schemas.microsoft.com/office/drawing/2014/main" id="{BA20D769-521F-CE34-3960-D6215100F68F}"/>
              </a:ext>
            </a:extLst>
          </p:cNvPr>
          <p:cNvSpPr txBox="1">
            <a:spLocks/>
          </p:cNvSpPr>
          <p:nvPr/>
        </p:nvSpPr>
        <p:spPr>
          <a:xfrm>
            <a:off x="417729" y="787275"/>
            <a:ext cx="5085159" cy="138133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Meerkeuze antwoord</a:t>
            </a:r>
          </a:p>
        </p:txBody>
      </p:sp>
      <p:pic>
        <p:nvPicPr>
          <p:cNvPr id="10" name="Picture Placeholder 5" descr="A group of people in a kitchen&#10;&#10;Description automatically generated">
            <a:extLst>
              <a:ext uri="{FF2B5EF4-FFF2-40B4-BE49-F238E27FC236}">
                <a16:creationId xmlns:a16="http://schemas.microsoft.com/office/drawing/2014/main" id="{2F551875-1148-DE7F-4A6B-151BA448BBB6}"/>
              </a:ext>
            </a:extLst>
          </p:cNvPr>
          <p:cNvPicPr>
            <a:picLocks noGrp="1" noChangeAspect="1"/>
          </p:cNvPicPr>
          <p:nvPr>
            <p:ph type="pic" sz="quarter" idx="53"/>
          </p:nvPr>
        </p:nvPicPr>
        <p:blipFill>
          <a:blip r:embed="rId2"/>
          <a:srcRect l="22784" r="22784"/>
          <a:stretch>
            <a:fillRect/>
          </a:stretch>
        </p:blipFill>
        <p:spPr>
          <a:xfrm>
            <a:off x="6977063" y="1225550"/>
            <a:ext cx="4479925" cy="4629150"/>
          </a:xfrm>
        </p:spPr>
      </p:pic>
    </p:spTree>
    <p:extLst>
      <p:ext uri="{BB962C8B-B14F-4D97-AF65-F5344CB8AC3E}">
        <p14:creationId xmlns:p14="http://schemas.microsoft.com/office/powerpoint/2010/main" val="10077990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18C857-D94F-FFCA-1E41-B81E02AD7A85}"/>
            </a:ext>
          </a:extLst>
        </p:cNvPr>
        <p:cNvGrpSpPr/>
        <p:nvPr/>
      </p:nvGrpSpPr>
      <p:grpSpPr>
        <a:xfrm>
          <a:off x="0" y="0"/>
          <a:ext cx="0" cy="0"/>
          <a:chOff x="0" y="0"/>
          <a:chExt cx="0" cy="0"/>
        </a:xfrm>
      </p:grpSpPr>
      <p:sp>
        <p:nvSpPr>
          <p:cNvPr id="4" name="Text Placeholder 5">
            <a:extLst>
              <a:ext uri="{FF2B5EF4-FFF2-40B4-BE49-F238E27FC236}">
                <a16:creationId xmlns:a16="http://schemas.microsoft.com/office/drawing/2014/main" id="{38D6B446-8D7C-2729-B422-3E0ED68D0BFB}"/>
              </a:ext>
            </a:extLst>
          </p:cNvPr>
          <p:cNvSpPr txBox="1">
            <a:spLocks/>
          </p:cNvSpPr>
          <p:nvPr/>
        </p:nvSpPr>
        <p:spPr>
          <a:xfrm>
            <a:off x="417729" y="1896272"/>
            <a:ext cx="5890260" cy="46291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dirty="0"/>
              <a:t>Hoe vaak moet je de spoelen van koelkasten schoonmaken om de efficiëntie te behouden?</a:t>
            </a:r>
          </a:p>
          <a:p>
            <a:pPr marL="0" indent="0"/>
            <a:r>
              <a:rPr lang="en-US" dirty="0"/>
              <a:t>a) Elke maand</a:t>
            </a:r>
          </a:p>
          <a:p>
            <a:pPr marL="0" indent="0"/>
            <a:r>
              <a:rPr lang="en-US" dirty="0"/>
              <a:t>b) Om de zes maanden</a:t>
            </a:r>
          </a:p>
          <a:p>
            <a:pPr marL="0" indent="0"/>
            <a:r>
              <a:rPr lang="en-US" dirty="0"/>
              <a:t>c) Elk jaar</a:t>
            </a:r>
          </a:p>
          <a:p>
            <a:pPr marL="0" indent="0"/>
            <a:r>
              <a:rPr lang="en-US" dirty="0"/>
              <a:t>d) Om de twee jaar</a:t>
            </a:r>
          </a:p>
          <a:p>
            <a:pPr marL="0" indent="0"/>
            <a:br>
              <a:rPr lang="en-US" dirty="0"/>
            </a:br>
            <a:endParaRPr lang="en-US" dirty="0"/>
          </a:p>
        </p:txBody>
      </p:sp>
      <p:sp>
        <p:nvSpPr>
          <p:cNvPr id="5" name="Text Placeholder 4">
            <a:extLst>
              <a:ext uri="{FF2B5EF4-FFF2-40B4-BE49-F238E27FC236}">
                <a16:creationId xmlns:a16="http://schemas.microsoft.com/office/drawing/2014/main" id="{FD7EC505-8D64-C568-E1AB-8D528FC8B8CE}"/>
              </a:ext>
            </a:extLst>
          </p:cNvPr>
          <p:cNvSpPr txBox="1">
            <a:spLocks/>
          </p:cNvSpPr>
          <p:nvPr/>
        </p:nvSpPr>
        <p:spPr>
          <a:xfrm>
            <a:off x="417729" y="787275"/>
            <a:ext cx="5085159" cy="138133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Meerkeuzevragen</a:t>
            </a:r>
          </a:p>
        </p:txBody>
      </p:sp>
      <p:pic>
        <p:nvPicPr>
          <p:cNvPr id="7" name="Picture Placeholder 5">
            <a:extLst>
              <a:ext uri="{FF2B5EF4-FFF2-40B4-BE49-F238E27FC236}">
                <a16:creationId xmlns:a16="http://schemas.microsoft.com/office/drawing/2014/main" id="{677CA00D-475E-EDFA-D978-94CFF1D9FE2D}"/>
              </a:ext>
            </a:extLst>
          </p:cNvPr>
          <p:cNvPicPr>
            <a:picLocks noChangeAspect="1"/>
          </p:cNvPicPr>
          <p:nvPr/>
        </p:nvPicPr>
        <p:blipFill>
          <a:blip r:embed="rId2"/>
          <a:srcRect l="33299" r="2227"/>
          <a:stretch/>
        </p:blipFill>
        <p:spPr>
          <a:xfrm>
            <a:off x="6307989" y="694862"/>
            <a:ext cx="5292000" cy="5468275"/>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a:solidFill>
            <a:schemeClr val="bg1">
              <a:lumMod val="95000"/>
            </a:schemeClr>
          </a:solidFill>
        </p:spPr>
      </p:pic>
    </p:spTree>
    <p:extLst>
      <p:ext uri="{BB962C8B-B14F-4D97-AF65-F5344CB8AC3E}">
        <p14:creationId xmlns:p14="http://schemas.microsoft.com/office/powerpoint/2010/main" val="5650618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6303E-B4DC-F3E7-1753-AA546A7858BE}"/>
            </a:ext>
          </a:extLst>
        </p:cNvPr>
        <p:cNvGrpSpPr/>
        <p:nvPr/>
      </p:nvGrpSpPr>
      <p:grpSpPr>
        <a:xfrm>
          <a:off x="0" y="0"/>
          <a:ext cx="0" cy="0"/>
          <a:chOff x="0" y="0"/>
          <a:chExt cx="0" cy="0"/>
        </a:xfrm>
      </p:grpSpPr>
      <p:sp>
        <p:nvSpPr>
          <p:cNvPr id="4" name="Text Placeholder 5">
            <a:extLst>
              <a:ext uri="{FF2B5EF4-FFF2-40B4-BE49-F238E27FC236}">
                <a16:creationId xmlns:a16="http://schemas.microsoft.com/office/drawing/2014/main" id="{5AC2C9FB-6CC7-07E5-5A80-8CAB13949499}"/>
              </a:ext>
            </a:extLst>
          </p:cNvPr>
          <p:cNvSpPr txBox="1">
            <a:spLocks/>
          </p:cNvSpPr>
          <p:nvPr/>
        </p:nvSpPr>
        <p:spPr>
          <a:xfrm>
            <a:off x="417729" y="1896272"/>
            <a:ext cx="5890260" cy="46291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dirty="0"/>
              <a:t>Hoe vaak moet je de spoelen van koelkasten schoonmaken om de efficiëntie te behouden?</a:t>
            </a:r>
          </a:p>
          <a:p>
            <a:pPr marL="0" indent="0"/>
            <a:endParaRPr lang="en-US" dirty="0"/>
          </a:p>
          <a:p>
            <a:pPr marL="0" indent="0"/>
            <a:r>
              <a:rPr lang="en-US" dirty="0"/>
              <a:t>Antwoord: b) Om de zes maanden</a:t>
            </a:r>
          </a:p>
          <a:p>
            <a:pPr marL="0" indent="0"/>
            <a:br>
              <a:rPr lang="en-US" dirty="0"/>
            </a:br>
            <a:endParaRPr lang="en-US" dirty="0"/>
          </a:p>
        </p:txBody>
      </p:sp>
      <p:sp>
        <p:nvSpPr>
          <p:cNvPr id="5" name="Text Placeholder 4">
            <a:extLst>
              <a:ext uri="{FF2B5EF4-FFF2-40B4-BE49-F238E27FC236}">
                <a16:creationId xmlns:a16="http://schemas.microsoft.com/office/drawing/2014/main" id="{0656A457-6C9B-AC56-F8C3-057A74B20F19}"/>
              </a:ext>
            </a:extLst>
          </p:cNvPr>
          <p:cNvSpPr txBox="1">
            <a:spLocks/>
          </p:cNvSpPr>
          <p:nvPr/>
        </p:nvSpPr>
        <p:spPr>
          <a:xfrm>
            <a:off x="417729" y="787275"/>
            <a:ext cx="5085159" cy="138133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Meerkeuze antwoord</a:t>
            </a:r>
          </a:p>
        </p:txBody>
      </p:sp>
      <p:pic>
        <p:nvPicPr>
          <p:cNvPr id="7" name="Picture Placeholder 5">
            <a:extLst>
              <a:ext uri="{FF2B5EF4-FFF2-40B4-BE49-F238E27FC236}">
                <a16:creationId xmlns:a16="http://schemas.microsoft.com/office/drawing/2014/main" id="{B90929FD-D2C0-79C3-0BB4-76441BFF78BA}"/>
              </a:ext>
            </a:extLst>
          </p:cNvPr>
          <p:cNvPicPr>
            <a:picLocks noChangeAspect="1"/>
          </p:cNvPicPr>
          <p:nvPr/>
        </p:nvPicPr>
        <p:blipFill>
          <a:blip r:embed="rId2"/>
          <a:srcRect l="33299" r="2227"/>
          <a:stretch/>
        </p:blipFill>
        <p:spPr>
          <a:xfrm>
            <a:off x="6307989" y="694862"/>
            <a:ext cx="5292000" cy="5468275"/>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a:solidFill>
            <a:schemeClr val="bg1">
              <a:lumMod val="95000"/>
            </a:schemeClr>
          </a:solidFill>
        </p:spPr>
      </p:pic>
    </p:spTree>
    <p:extLst>
      <p:ext uri="{BB962C8B-B14F-4D97-AF65-F5344CB8AC3E}">
        <p14:creationId xmlns:p14="http://schemas.microsoft.com/office/powerpoint/2010/main" val="10648717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6A6C3-352E-EED1-1A48-EDC5ED2D2071}"/>
            </a:ext>
          </a:extLst>
        </p:cNvPr>
        <p:cNvGrpSpPr/>
        <p:nvPr/>
      </p:nvGrpSpPr>
      <p:grpSpPr>
        <a:xfrm>
          <a:off x="0" y="0"/>
          <a:ext cx="0" cy="0"/>
          <a:chOff x="0" y="0"/>
          <a:chExt cx="0" cy="0"/>
        </a:xfrm>
      </p:grpSpPr>
      <p:sp>
        <p:nvSpPr>
          <p:cNvPr id="4" name="Text Placeholder 5">
            <a:extLst>
              <a:ext uri="{FF2B5EF4-FFF2-40B4-BE49-F238E27FC236}">
                <a16:creationId xmlns:a16="http://schemas.microsoft.com/office/drawing/2014/main" id="{62FB4731-D26E-4402-3234-55AF51B5F959}"/>
              </a:ext>
            </a:extLst>
          </p:cNvPr>
          <p:cNvSpPr txBox="1">
            <a:spLocks/>
          </p:cNvSpPr>
          <p:nvPr/>
        </p:nvSpPr>
        <p:spPr>
          <a:xfrm>
            <a:off x="417729" y="1896272"/>
            <a:ext cx="5890260" cy="46291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dirty="0"/>
              <a:t>Op welke temperatuur moet je je koelkast instellen voor optimale energie-efficiëntie?</a:t>
            </a:r>
          </a:p>
          <a:p>
            <a:pPr marL="0" indent="0"/>
            <a:r>
              <a:rPr lang="en-US" dirty="0"/>
              <a:t>a) 0°C</a:t>
            </a:r>
          </a:p>
          <a:p>
            <a:pPr marL="0" indent="0"/>
            <a:r>
              <a:rPr lang="en-US" dirty="0"/>
              <a:t>b) 4°C</a:t>
            </a:r>
          </a:p>
          <a:p>
            <a:pPr marL="0" indent="0"/>
            <a:r>
              <a:rPr lang="en-US" dirty="0"/>
              <a:t>c) 8°C</a:t>
            </a:r>
          </a:p>
          <a:p>
            <a:pPr marL="0" indent="0"/>
            <a:r>
              <a:rPr lang="en-US" dirty="0"/>
              <a:t>d) 12°C</a:t>
            </a:r>
          </a:p>
          <a:p>
            <a:pPr marL="0" indent="0"/>
            <a:endParaRPr lang="en-US" dirty="0"/>
          </a:p>
        </p:txBody>
      </p:sp>
      <p:sp>
        <p:nvSpPr>
          <p:cNvPr id="5" name="Text Placeholder 4">
            <a:extLst>
              <a:ext uri="{FF2B5EF4-FFF2-40B4-BE49-F238E27FC236}">
                <a16:creationId xmlns:a16="http://schemas.microsoft.com/office/drawing/2014/main" id="{5908B30E-DA1C-81CA-F634-AEB3D3C4DA04}"/>
              </a:ext>
            </a:extLst>
          </p:cNvPr>
          <p:cNvSpPr txBox="1">
            <a:spLocks/>
          </p:cNvSpPr>
          <p:nvPr/>
        </p:nvSpPr>
        <p:spPr>
          <a:xfrm>
            <a:off x="417729" y="787275"/>
            <a:ext cx="5085159" cy="138133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Meerkeuzevragen</a:t>
            </a:r>
          </a:p>
        </p:txBody>
      </p:sp>
      <p:pic>
        <p:nvPicPr>
          <p:cNvPr id="7" name="Picture Placeholder 5">
            <a:extLst>
              <a:ext uri="{FF2B5EF4-FFF2-40B4-BE49-F238E27FC236}">
                <a16:creationId xmlns:a16="http://schemas.microsoft.com/office/drawing/2014/main" id="{B8A001DA-CD5F-6298-B6DA-4214771F2835}"/>
              </a:ext>
            </a:extLst>
          </p:cNvPr>
          <p:cNvPicPr>
            <a:picLocks noChangeAspect="1"/>
          </p:cNvPicPr>
          <p:nvPr/>
        </p:nvPicPr>
        <p:blipFill>
          <a:blip r:embed="rId2"/>
          <a:srcRect l="17741" r="17741"/>
          <a:stretch/>
        </p:blipFill>
        <p:spPr>
          <a:xfrm>
            <a:off x="6689114" y="787275"/>
            <a:ext cx="4622800" cy="4776784"/>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p:spPr>
      </p:pic>
    </p:spTree>
    <p:extLst>
      <p:ext uri="{BB962C8B-B14F-4D97-AF65-F5344CB8AC3E}">
        <p14:creationId xmlns:p14="http://schemas.microsoft.com/office/powerpoint/2010/main" val="37450122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0B2A60-D34C-6EE1-CB2D-10BF4343F44D}"/>
            </a:ext>
          </a:extLst>
        </p:cNvPr>
        <p:cNvGrpSpPr/>
        <p:nvPr/>
      </p:nvGrpSpPr>
      <p:grpSpPr>
        <a:xfrm>
          <a:off x="0" y="0"/>
          <a:ext cx="0" cy="0"/>
          <a:chOff x="0" y="0"/>
          <a:chExt cx="0" cy="0"/>
        </a:xfrm>
      </p:grpSpPr>
      <p:sp>
        <p:nvSpPr>
          <p:cNvPr id="4" name="Text Placeholder 5">
            <a:extLst>
              <a:ext uri="{FF2B5EF4-FFF2-40B4-BE49-F238E27FC236}">
                <a16:creationId xmlns:a16="http://schemas.microsoft.com/office/drawing/2014/main" id="{DE98421D-506E-380F-0F3E-CB18BE911F50}"/>
              </a:ext>
            </a:extLst>
          </p:cNvPr>
          <p:cNvSpPr txBox="1">
            <a:spLocks/>
          </p:cNvSpPr>
          <p:nvPr/>
        </p:nvSpPr>
        <p:spPr>
          <a:xfrm>
            <a:off x="417729" y="1896272"/>
            <a:ext cx="5890260" cy="46291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dirty="0"/>
              <a:t>Op welke temperatuur moet je je koelkast instellen voor optimale energie-efficiëntie?</a:t>
            </a:r>
          </a:p>
          <a:p>
            <a:pPr marL="0" indent="0"/>
            <a:endParaRPr lang="en-US" dirty="0"/>
          </a:p>
          <a:p>
            <a:pPr marL="0" indent="0"/>
            <a:r>
              <a:rPr lang="en-US" dirty="0"/>
              <a:t>Antwoord: b) 4°C</a:t>
            </a:r>
          </a:p>
          <a:p>
            <a:pPr marL="0" indent="0"/>
            <a:br>
              <a:rPr lang="en-US" dirty="0"/>
            </a:br>
            <a:endParaRPr lang="en-US" dirty="0"/>
          </a:p>
        </p:txBody>
      </p:sp>
      <p:sp>
        <p:nvSpPr>
          <p:cNvPr id="5" name="Text Placeholder 4">
            <a:extLst>
              <a:ext uri="{FF2B5EF4-FFF2-40B4-BE49-F238E27FC236}">
                <a16:creationId xmlns:a16="http://schemas.microsoft.com/office/drawing/2014/main" id="{51A1FF69-604B-D514-E2E3-3DCE2C92DDCC}"/>
              </a:ext>
            </a:extLst>
          </p:cNvPr>
          <p:cNvSpPr txBox="1">
            <a:spLocks/>
          </p:cNvSpPr>
          <p:nvPr/>
        </p:nvSpPr>
        <p:spPr>
          <a:xfrm>
            <a:off x="417729" y="787275"/>
            <a:ext cx="5085159" cy="138133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Meerkeuze antwoord</a:t>
            </a:r>
          </a:p>
        </p:txBody>
      </p:sp>
      <p:pic>
        <p:nvPicPr>
          <p:cNvPr id="7" name="Picture Placeholder 5">
            <a:extLst>
              <a:ext uri="{FF2B5EF4-FFF2-40B4-BE49-F238E27FC236}">
                <a16:creationId xmlns:a16="http://schemas.microsoft.com/office/drawing/2014/main" id="{3C9C2918-FA5F-B3BE-8A30-697A25E7784E}"/>
              </a:ext>
            </a:extLst>
          </p:cNvPr>
          <p:cNvPicPr>
            <a:picLocks noChangeAspect="1"/>
          </p:cNvPicPr>
          <p:nvPr/>
        </p:nvPicPr>
        <p:blipFill>
          <a:blip r:embed="rId2"/>
          <a:srcRect l="17741" r="17741"/>
          <a:stretch/>
        </p:blipFill>
        <p:spPr>
          <a:xfrm>
            <a:off x="6689114" y="787275"/>
            <a:ext cx="4622800" cy="4776784"/>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p:spPr>
      </p:pic>
    </p:spTree>
    <p:extLst>
      <p:ext uri="{BB962C8B-B14F-4D97-AF65-F5344CB8AC3E}">
        <p14:creationId xmlns:p14="http://schemas.microsoft.com/office/powerpoint/2010/main" val="22668949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E2006-486F-F18A-2435-2AE8E37A7A02}"/>
            </a:ext>
          </a:extLst>
        </p:cNvPr>
        <p:cNvGrpSpPr/>
        <p:nvPr/>
      </p:nvGrpSpPr>
      <p:grpSpPr>
        <a:xfrm>
          <a:off x="0" y="0"/>
          <a:ext cx="0" cy="0"/>
          <a:chOff x="0" y="0"/>
          <a:chExt cx="0" cy="0"/>
        </a:xfrm>
      </p:grpSpPr>
      <p:sp>
        <p:nvSpPr>
          <p:cNvPr id="4" name="Text Placeholder 5">
            <a:extLst>
              <a:ext uri="{FF2B5EF4-FFF2-40B4-BE49-F238E27FC236}">
                <a16:creationId xmlns:a16="http://schemas.microsoft.com/office/drawing/2014/main" id="{854806B7-BC4E-6899-51AB-BAF70EE05174}"/>
              </a:ext>
            </a:extLst>
          </p:cNvPr>
          <p:cNvSpPr txBox="1">
            <a:spLocks/>
          </p:cNvSpPr>
          <p:nvPr/>
        </p:nvSpPr>
        <p:spPr>
          <a:xfrm>
            <a:off x="417729" y="1896272"/>
            <a:ext cx="5890260" cy="46291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dirty="0"/>
              <a:t>Wat is een praktisch voorbeeld van het optimaliseren van kookmethodes om energie te besparen?</a:t>
            </a:r>
          </a:p>
          <a:p>
            <a:pPr marL="0" indent="0"/>
            <a:r>
              <a:rPr lang="en-US" dirty="0"/>
              <a:t>a) Groenten koken op een fornuis</a:t>
            </a:r>
          </a:p>
          <a:p>
            <a:pPr marL="0" indent="0"/>
            <a:r>
              <a:rPr lang="en-US" dirty="0"/>
              <a:t>b) Groenten koken in de magnetron</a:t>
            </a:r>
          </a:p>
          <a:p>
            <a:pPr marL="0" indent="0"/>
            <a:r>
              <a:rPr lang="en-US" dirty="0"/>
              <a:t>c) Voedsel bakken in een pan</a:t>
            </a:r>
          </a:p>
          <a:p>
            <a:pPr marL="0" indent="0"/>
            <a:r>
              <a:rPr lang="en-US" dirty="0"/>
              <a:t>d) Een traditionele oven gebruiken voor alle maaltijden</a:t>
            </a:r>
          </a:p>
        </p:txBody>
      </p:sp>
      <p:sp>
        <p:nvSpPr>
          <p:cNvPr id="5" name="Text Placeholder 4">
            <a:extLst>
              <a:ext uri="{FF2B5EF4-FFF2-40B4-BE49-F238E27FC236}">
                <a16:creationId xmlns:a16="http://schemas.microsoft.com/office/drawing/2014/main" id="{A95821B3-93DE-49F2-58E9-E004DAAC5DE9}"/>
              </a:ext>
            </a:extLst>
          </p:cNvPr>
          <p:cNvSpPr txBox="1">
            <a:spLocks/>
          </p:cNvSpPr>
          <p:nvPr/>
        </p:nvSpPr>
        <p:spPr>
          <a:xfrm>
            <a:off x="417729" y="787275"/>
            <a:ext cx="5085159" cy="138133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Meerkeuzevragen</a:t>
            </a:r>
          </a:p>
        </p:txBody>
      </p:sp>
      <p:pic>
        <p:nvPicPr>
          <p:cNvPr id="7" name="Picture Placeholder 5" descr="A few women in a kitchen&#10;&#10;Description automatically generated">
            <a:extLst>
              <a:ext uri="{FF2B5EF4-FFF2-40B4-BE49-F238E27FC236}">
                <a16:creationId xmlns:a16="http://schemas.microsoft.com/office/drawing/2014/main" id="{E0C4019F-96FE-4E90-AA84-A48B39BACA1E}"/>
              </a:ext>
            </a:extLst>
          </p:cNvPr>
          <p:cNvPicPr>
            <a:picLocks noGrp="1" noChangeAspect="1"/>
          </p:cNvPicPr>
          <p:nvPr>
            <p:ph type="pic" sz="quarter" idx="53"/>
          </p:nvPr>
        </p:nvPicPr>
        <p:blipFill>
          <a:blip r:embed="rId2"/>
          <a:srcRect l="14205" r="14205"/>
          <a:stretch>
            <a:fillRect/>
          </a:stretch>
        </p:blipFill>
        <p:spPr>
          <a:xfrm>
            <a:off x="6689114" y="1114062"/>
            <a:ext cx="4480705" cy="4629875"/>
          </a:xfrm>
        </p:spPr>
      </p:pic>
    </p:spTree>
    <p:extLst>
      <p:ext uri="{BB962C8B-B14F-4D97-AF65-F5344CB8AC3E}">
        <p14:creationId xmlns:p14="http://schemas.microsoft.com/office/powerpoint/2010/main" val="31860786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14C484-93C7-F8C8-4795-AD53F10CD423}"/>
            </a:ext>
          </a:extLst>
        </p:cNvPr>
        <p:cNvGrpSpPr/>
        <p:nvPr/>
      </p:nvGrpSpPr>
      <p:grpSpPr>
        <a:xfrm>
          <a:off x="0" y="0"/>
          <a:ext cx="0" cy="0"/>
          <a:chOff x="0" y="0"/>
          <a:chExt cx="0" cy="0"/>
        </a:xfrm>
      </p:grpSpPr>
      <p:sp>
        <p:nvSpPr>
          <p:cNvPr id="4" name="Text Placeholder 5">
            <a:extLst>
              <a:ext uri="{FF2B5EF4-FFF2-40B4-BE49-F238E27FC236}">
                <a16:creationId xmlns:a16="http://schemas.microsoft.com/office/drawing/2014/main" id="{3A77C452-8494-26C6-CD8F-117DEDF96F09}"/>
              </a:ext>
            </a:extLst>
          </p:cNvPr>
          <p:cNvSpPr txBox="1">
            <a:spLocks/>
          </p:cNvSpPr>
          <p:nvPr/>
        </p:nvSpPr>
        <p:spPr>
          <a:xfrm>
            <a:off x="417729" y="1896272"/>
            <a:ext cx="5890260" cy="46291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dirty="0"/>
              <a:t>Wat is een praktisch voorbeeld van het optimaliseren van kookmethodes om energie te besparen?</a:t>
            </a:r>
          </a:p>
          <a:p>
            <a:pPr marL="0" indent="0"/>
            <a:endParaRPr lang="en-US" dirty="0"/>
          </a:p>
          <a:p>
            <a:pPr marL="0" indent="0"/>
            <a:r>
              <a:rPr lang="en-US" dirty="0"/>
              <a:t>Antwoord: b) Groenten koken in de magnetron</a:t>
            </a:r>
          </a:p>
          <a:p>
            <a:pPr marL="0" indent="0"/>
            <a:br>
              <a:rPr lang="en-US" dirty="0"/>
            </a:br>
            <a:endParaRPr lang="en-US" dirty="0"/>
          </a:p>
        </p:txBody>
      </p:sp>
      <p:sp>
        <p:nvSpPr>
          <p:cNvPr id="5" name="Text Placeholder 4">
            <a:extLst>
              <a:ext uri="{FF2B5EF4-FFF2-40B4-BE49-F238E27FC236}">
                <a16:creationId xmlns:a16="http://schemas.microsoft.com/office/drawing/2014/main" id="{669DFB7B-C36B-0512-47D9-F546EE2FA84B}"/>
              </a:ext>
            </a:extLst>
          </p:cNvPr>
          <p:cNvSpPr txBox="1">
            <a:spLocks/>
          </p:cNvSpPr>
          <p:nvPr/>
        </p:nvSpPr>
        <p:spPr>
          <a:xfrm>
            <a:off x="417729" y="787275"/>
            <a:ext cx="5085159" cy="138133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Meerkeuze antwoord</a:t>
            </a:r>
          </a:p>
        </p:txBody>
      </p:sp>
      <p:pic>
        <p:nvPicPr>
          <p:cNvPr id="7" name="Picture Placeholder 5" descr="A few women in a kitchen&#10;&#10;Description automatically generated">
            <a:extLst>
              <a:ext uri="{FF2B5EF4-FFF2-40B4-BE49-F238E27FC236}">
                <a16:creationId xmlns:a16="http://schemas.microsoft.com/office/drawing/2014/main" id="{0A3167E0-C375-AB67-C997-57FB139046F6}"/>
              </a:ext>
            </a:extLst>
          </p:cNvPr>
          <p:cNvPicPr>
            <a:picLocks noGrp="1" noChangeAspect="1"/>
          </p:cNvPicPr>
          <p:nvPr>
            <p:ph type="pic" sz="quarter" idx="53"/>
          </p:nvPr>
        </p:nvPicPr>
        <p:blipFill>
          <a:blip r:embed="rId2"/>
          <a:srcRect l="14205" r="14205"/>
          <a:stretch>
            <a:fillRect/>
          </a:stretch>
        </p:blipFill>
        <p:spPr>
          <a:xfrm>
            <a:off x="6689114" y="1114062"/>
            <a:ext cx="4480705" cy="4629875"/>
          </a:xfrm>
        </p:spPr>
      </p:pic>
    </p:spTree>
    <p:extLst>
      <p:ext uri="{BB962C8B-B14F-4D97-AF65-F5344CB8AC3E}">
        <p14:creationId xmlns:p14="http://schemas.microsoft.com/office/powerpoint/2010/main" val="3923429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89EB1-2B37-D529-A15A-9BD67EC241F1}"/>
            </a:ext>
          </a:extLst>
        </p:cNvPr>
        <p:cNvGrpSpPr/>
        <p:nvPr/>
      </p:nvGrpSpPr>
      <p:grpSpPr>
        <a:xfrm>
          <a:off x="0" y="0"/>
          <a:ext cx="0" cy="0"/>
          <a:chOff x="0" y="0"/>
          <a:chExt cx="0" cy="0"/>
        </a:xfrm>
      </p:grpSpPr>
      <p:sp>
        <p:nvSpPr>
          <p:cNvPr id="4" name="Text Placeholder 5">
            <a:extLst>
              <a:ext uri="{FF2B5EF4-FFF2-40B4-BE49-F238E27FC236}">
                <a16:creationId xmlns:a16="http://schemas.microsoft.com/office/drawing/2014/main" id="{370B9B26-DCC1-DCF3-CF1E-A1519B4BB5CF}"/>
              </a:ext>
            </a:extLst>
          </p:cNvPr>
          <p:cNvSpPr txBox="1">
            <a:spLocks/>
          </p:cNvSpPr>
          <p:nvPr/>
        </p:nvSpPr>
        <p:spPr>
          <a:xfrm>
            <a:off x="417729" y="1896272"/>
            <a:ext cx="5890260" cy="46291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dirty="0"/>
              <a:t>Hoeveel kun je jaarlijks besparen door vijf van je meest gebruikte armaturen te vervangen door LED-lampen?</a:t>
            </a:r>
          </a:p>
          <a:p>
            <a:pPr marL="0" indent="0"/>
            <a:r>
              <a:rPr lang="en-US" dirty="0"/>
              <a:t>a) €25</a:t>
            </a:r>
          </a:p>
          <a:p>
            <a:pPr marL="0" indent="0"/>
            <a:r>
              <a:rPr lang="en-US" dirty="0"/>
              <a:t>b) €50</a:t>
            </a:r>
          </a:p>
          <a:p>
            <a:pPr marL="0" indent="0"/>
            <a:r>
              <a:rPr lang="en-US" dirty="0"/>
              <a:t>c) €75</a:t>
            </a:r>
          </a:p>
          <a:p>
            <a:pPr marL="0" indent="0"/>
            <a:r>
              <a:rPr lang="en-US" dirty="0"/>
              <a:t>d) €100</a:t>
            </a:r>
          </a:p>
          <a:p>
            <a:pPr marL="0" indent="0"/>
            <a:endParaRPr lang="en-US" dirty="0"/>
          </a:p>
        </p:txBody>
      </p:sp>
      <p:sp>
        <p:nvSpPr>
          <p:cNvPr id="5" name="Text Placeholder 4">
            <a:extLst>
              <a:ext uri="{FF2B5EF4-FFF2-40B4-BE49-F238E27FC236}">
                <a16:creationId xmlns:a16="http://schemas.microsoft.com/office/drawing/2014/main" id="{B1765E74-E4CD-5A0D-8D79-137C2AECDEBA}"/>
              </a:ext>
            </a:extLst>
          </p:cNvPr>
          <p:cNvSpPr txBox="1">
            <a:spLocks/>
          </p:cNvSpPr>
          <p:nvPr/>
        </p:nvSpPr>
        <p:spPr>
          <a:xfrm>
            <a:off x="417729" y="787275"/>
            <a:ext cx="5085159" cy="138133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Meerkeuzevragen</a:t>
            </a:r>
          </a:p>
        </p:txBody>
      </p:sp>
      <p:pic>
        <p:nvPicPr>
          <p:cNvPr id="7" name="Picture Placeholder 5">
            <a:extLst>
              <a:ext uri="{FF2B5EF4-FFF2-40B4-BE49-F238E27FC236}">
                <a16:creationId xmlns:a16="http://schemas.microsoft.com/office/drawing/2014/main" id="{1E462CF5-43FF-BF16-644C-384C1BEDFC64}"/>
              </a:ext>
            </a:extLst>
          </p:cNvPr>
          <p:cNvPicPr>
            <a:picLocks noGrp="1" noChangeAspect="1"/>
          </p:cNvPicPr>
          <p:nvPr>
            <p:ph type="pic" sz="quarter" idx="53"/>
          </p:nvPr>
        </p:nvPicPr>
        <p:blipFill>
          <a:blip r:embed="rId2"/>
          <a:srcRect l="41617" t="-181" r="3553" b="181"/>
          <a:stretch/>
        </p:blipFill>
        <p:spPr>
          <a:xfrm>
            <a:off x="6482271" y="534093"/>
            <a:ext cx="5292000" cy="5468275"/>
          </a:xfrm>
        </p:spPr>
      </p:pic>
    </p:spTree>
    <p:extLst>
      <p:ext uri="{BB962C8B-B14F-4D97-AF65-F5344CB8AC3E}">
        <p14:creationId xmlns:p14="http://schemas.microsoft.com/office/powerpoint/2010/main" val="42460909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ECBDB-AC84-8496-A9F4-5C7F0C7290C0}"/>
            </a:ext>
          </a:extLst>
        </p:cNvPr>
        <p:cNvGrpSpPr/>
        <p:nvPr/>
      </p:nvGrpSpPr>
      <p:grpSpPr>
        <a:xfrm>
          <a:off x="0" y="0"/>
          <a:ext cx="0" cy="0"/>
          <a:chOff x="0" y="0"/>
          <a:chExt cx="0" cy="0"/>
        </a:xfrm>
      </p:grpSpPr>
      <p:sp>
        <p:nvSpPr>
          <p:cNvPr id="4" name="Text Placeholder 5">
            <a:extLst>
              <a:ext uri="{FF2B5EF4-FFF2-40B4-BE49-F238E27FC236}">
                <a16:creationId xmlns:a16="http://schemas.microsoft.com/office/drawing/2014/main" id="{D46EB957-AB3B-1AE8-3A06-D89B4D1B7135}"/>
              </a:ext>
            </a:extLst>
          </p:cNvPr>
          <p:cNvSpPr txBox="1">
            <a:spLocks/>
          </p:cNvSpPr>
          <p:nvPr/>
        </p:nvSpPr>
        <p:spPr>
          <a:xfrm>
            <a:off x="417729" y="1896272"/>
            <a:ext cx="5890260" cy="46291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dirty="0"/>
              <a:t>Hoeveel kun je jaarlijks besparen door vijf van je meest gebruikte armaturen te vervangen door LED-lampen?</a:t>
            </a:r>
          </a:p>
          <a:p>
            <a:pPr marL="0" indent="0"/>
            <a:endParaRPr lang="en-US" dirty="0"/>
          </a:p>
          <a:p>
            <a:pPr marL="0" indent="0"/>
            <a:r>
              <a:rPr lang="en-US" dirty="0"/>
              <a:t>Antwoord: d) €100</a:t>
            </a:r>
          </a:p>
          <a:p>
            <a:pPr marL="0" indent="0"/>
            <a:endParaRPr lang="en-US" dirty="0"/>
          </a:p>
        </p:txBody>
      </p:sp>
      <p:sp>
        <p:nvSpPr>
          <p:cNvPr id="5" name="Text Placeholder 4">
            <a:extLst>
              <a:ext uri="{FF2B5EF4-FFF2-40B4-BE49-F238E27FC236}">
                <a16:creationId xmlns:a16="http://schemas.microsoft.com/office/drawing/2014/main" id="{53D3F789-F32A-56BB-7984-D6F18C33E52F}"/>
              </a:ext>
            </a:extLst>
          </p:cNvPr>
          <p:cNvSpPr txBox="1">
            <a:spLocks/>
          </p:cNvSpPr>
          <p:nvPr/>
        </p:nvSpPr>
        <p:spPr>
          <a:xfrm>
            <a:off x="417729" y="787275"/>
            <a:ext cx="5085159" cy="138133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Meerkeuze antwoord</a:t>
            </a:r>
          </a:p>
        </p:txBody>
      </p:sp>
      <p:pic>
        <p:nvPicPr>
          <p:cNvPr id="7" name="Picture Placeholder 5">
            <a:extLst>
              <a:ext uri="{FF2B5EF4-FFF2-40B4-BE49-F238E27FC236}">
                <a16:creationId xmlns:a16="http://schemas.microsoft.com/office/drawing/2014/main" id="{4DA2987D-2239-D095-BDC8-671C4FD86CF5}"/>
              </a:ext>
            </a:extLst>
          </p:cNvPr>
          <p:cNvPicPr>
            <a:picLocks noGrp="1" noChangeAspect="1"/>
          </p:cNvPicPr>
          <p:nvPr>
            <p:ph type="pic" sz="quarter" idx="53"/>
          </p:nvPr>
        </p:nvPicPr>
        <p:blipFill>
          <a:blip r:embed="rId2"/>
          <a:srcRect l="41617" t="-181" r="3553" b="181"/>
          <a:stretch/>
        </p:blipFill>
        <p:spPr>
          <a:xfrm>
            <a:off x="6482271" y="534093"/>
            <a:ext cx="5292000" cy="5468275"/>
          </a:xfrm>
        </p:spPr>
      </p:pic>
    </p:spTree>
    <p:extLst>
      <p:ext uri="{BB962C8B-B14F-4D97-AF65-F5344CB8AC3E}">
        <p14:creationId xmlns:p14="http://schemas.microsoft.com/office/powerpoint/2010/main" val="22085888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280DDD4-FE0E-CDF1-9FC6-F256B21A2CF6}"/>
              </a:ext>
            </a:extLst>
          </p:cNvPr>
          <p:cNvSpPr>
            <a:spLocks noGrp="1"/>
          </p:cNvSpPr>
          <p:nvPr>
            <p:ph type="body" sz="quarter" idx="16"/>
          </p:nvPr>
        </p:nvSpPr>
        <p:spPr>
          <a:xfrm>
            <a:off x="577848" y="1724508"/>
            <a:ext cx="4957908" cy="1498041"/>
          </a:xfrm>
        </p:spPr>
        <p:txBody>
          <a:bodyPr>
            <a:normAutofit/>
          </a:bodyPr>
          <a:lstStyle/>
          <a:p>
            <a:r>
              <a:rPr lang="en-US" sz="3200" dirty="0"/>
              <a:t>Activiteit 1: Een minikruidentuintje maken</a:t>
            </a:r>
          </a:p>
          <a:p>
            <a:endParaRPr lang="en-US" dirty="0"/>
          </a:p>
        </p:txBody>
      </p:sp>
      <p:sp>
        <p:nvSpPr>
          <p:cNvPr id="7" name="Text Placeholder 6">
            <a:extLst>
              <a:ext uri="{FF2B5EF4-FFF2-40B4-BE49-F238E27FC236}">
                <a16:creationId xmlns:a16="http://schemas.microsoft.com/office/drawing/2014/main" id="{1363B719-E0B5-CAC5-A90D-3B117DD209C0}"/>
              </a:ext>
            </a:extLst>
          </p:cNvPr>
          <p:cNvSpPr>
            <a:spLocks noGrp="1"/>
          </p:cNvSpPr>
          <p:nvPr>
            <p:ph type="body" sz="quarter" idx="20"/>
          </p:nvPr>
        </p:nvSpPr>
        <p:spPr>
          <a:xfrm>
            <a:off x="6691452" y="1701910"/>
            <a:ext cx="4957908" cy="1312971"/>
          </a:xfrm>
        </p:spPr>
        <p:txBody>
          <a:bodyPr>
            <a:normAutofit/>
          </a:bodyPr>
          <a:lstStyle/>
          <a:p>
            <a:r>
              <a:rPr lang="en-US" dirty="0"/>
              <a:t>Activiteit 2: Een compostvat maken</a:t>
            </a:r>
          </a:p>
          <a:p>
            <a:endParaRPr lang="en-US" dirty="0"/>
          </a:p>
        </p:txBody>
      </p:sp>
      <p:sp>
        <p:nvSpPr>
          <p:cNvPr id="2" name="Text Placeholder 4">
            <a:extLst>
              <a:ext uri="{FF2B5EF4-FFF2-40B4-BE49-F238E27FC236}">
                <a16:creationId xmlns:a16="http://schemas.microsoft.com/office/drawing/2014/main" id="{35172EB7-80BD-40D0-BE60-A2ABB6E10446}"/>
              </a:ext>
            </a:extLst>
          </p:cNvPr>
          <p:cNvSpPr txBox="1">
            <a:spLocks/>
          </p:cNvSpPr>
          <p:nvPr/>
        </p:nvSpPr>
        <p:spPr>
          <a:xfrm>
            <a:off x="1443989" y="91759"/>
            <a:ext cx="9304021" cy="8607840"/>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t>Activiteiten voor eco-verantwoordelijkheid</a:t>
            </a:r>
          </a:p>
          <a:p>
            <a:pPr algn="ctr"/>
            <a:r>
              <a:rPr lang="en-US" sz="1800" i="1" dirty="0"/>
              <a:t>Hieronder vind je twee eenvoudige en leuke activiteiten die je alleen kunt doen. Deze activiteiten hebben te maken met koken en zorgen voor ons milieu. Ze zijn zo ontworpen dat ze leuk zijn.</a:t>
            </a:r>
          </a:p>
          <a:p>
            <a:br>
              <a:rPr lang="en-US" dirty="0"/>
            </a:br>
            <a:br>
              <a:rPr lang="en-US" dirty="0"/>
            </a:br>
            <a:endParaRPr lang="en-US" dirty="0"/>
          </a:p>
        </p:txBody>
      </p:sp>
      <p:sp>
        <p:nvSpPr>
          <p:cNvPr id="10" name="Espace réservé du texte 9">
            <a:extLst>
              <a:ext uri="{FF2B5EF4-FFF2-40B4-BE49-F238E27FC236}">
                <a16:creationId xmlns:a16="http://schemas.microsoft.com/office/drawing/2014/main" id="{15A96E31-80F1-5B26-DE72-D2005F689047}"/>
              </a:ext>
            </a:extLst>
          </p:cNvPr>
          <p:cNvSpPr>
            <a:spLocks noGrp="1"/>
          </p:cNvSpPr>
          <p:nvPr>
            <p:ph type="body" sz="quarter" idx="19"/>
          </p:nvPr>
        </p:nvSpPr>
        <p:spPr>
          <a:xfrm>
            <a:off x="577848" y="3335132"/>
            <a:ext cx="4957908" cy="2625942"/>
          </a:xfrm>
        </p:spPr>
        <p:txBody>
          <a:bodyPr/>
          <a:lstStyle/>
          <a:p>
            <a:endParaRPr lang="fr-FR"/>
          </a:p>
        </p:txBody>
      </p:sp>
      <p:pic>
        <p:nvPicPr>
          <p:cNvPr id="5" name="Picture 4" descr="Bundles of fresh herbs laid on hessian">
            <a:extLst>
              <a:ext uri="{FF2B5EF4-FFF2-40B4-BE49-F238E27FC236}">
                <a16:creationId xmlns:a16="http://schemas.microsoft.com/office/drawing/2014/main" id="{46C787C0-6018-0D61-5A92-411C2FB3D5B3}"/>
              </a:ext>
            </a:extLst>
          </p:cNvPr>
          <p:cNvPicPr>
            <a:picLocks noChangeAspect="1"/>
          </p:cNvPicPr>
          <p:nvPr/>
        </p:nvPicPr>
        <p:blipFill>
          <a:blip r:embed="rId2"/>
          <a:stretch>
            <a:fillRect/>
          </a:stretch>
        </p:blipFill>
        <p:spPr>
          <a:xfrm>
            <a:off x="724887" y="3102228"/>
            <a:ext cx="4944664" cy="3708088"/>
          </a:xfrm>
          <a:prstGeom prst="rect">
            <a:avLst/>
          </a:prstGeom>
        </p:spPr>
      </p:pic>
      <p:pic>
        <p:nvPicPr>
          <p:cNvPr id="8" name="Picture 7" descr="A shovel in a trash can&#10;&#10;Description automatically generated">
            <a:extLst>
              <a:ext uri="{FF2B5EF4-FFF2-40B4-BE49-F238E27FC236}">
                <a16:creationId xmlns:a16="http://schemas.microsoft.com/office/drawing/2014/main" id="{2938D7B0-B3CC-47DC-5B5E-0A8A1C94602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923453" y="3102228"/>
            <a:ext cx="4810521" cy="3607891"/>
          </a:xfrm>
          <a:prstGeom prst="rect">
            <a:avLst/>
          </a:prstGeom>
        </p:spPr>
      </p:pic>
    </p:spTree>
    <p:extLst>
      <p:ext uri="{BB962C8B-B14F-4D97-AF65-F5344CB8AC3E}">
        <p14:creationId xmlns:p14="http://schemas.microsoft.com/office/powerpoint/2010/main" val="2223206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280DDD4-FE0E-CDF1-9FC6-F256B21A2CF6}"/>
              </a:ext>
            </a:extLst>
          </p:cNvPr>
          <p:cNvSpPr>
            <a:spLocks noGrp="1"/>
          </p:cNvSpPr>
          <p:nvPr>
            <p:ph type="body" sz="quarter" idx="20"/>
          </p:nvPr>
        </p:nvSpPr>
        <p:spPr>
          <a:xfrm>
            <a:off x="6096000" y="906580"/>
            <a:ext cx="5398513" cy="4214986"/>
          </a:xfrm>
        </p:spPr>
        <p:txBody>
          <a:bodyPr/>
          <a:lstStyle/>
          <a:p>
            <a:r>
              <a:rPr lang="en-US" dirty="0"/>
              <a:t>De culinaire industrie heeft veel invloed op het milieu, van hoe ingrediënten worden ingekocht tot hoe afval wordt beheerd. </a:t>
            </a:r>
          </a:p>
          <a:p>
            <a:r>
              <a:rPr lang="en-US" dirty="0"/>
              <a:t>Eco-verantwoordelijkheid betekent keuzes maken die goed zijn voor het milieu tijdens het koken en serveren van voedsel. </a:t>
            </a:r>
          </a:p>
          <a:p>
            <a:r>
              <a:rPr lang="en-US" dirty="0"/>
              <a:t>Door eco-verantwoordelijk te zijn, kun je opvallen bij het zoeken naar werk. Je kunt een interessante kandidaat zijn door te laten zien hoe belangrijk </a:t>
            </a:r>
            <a:r>
              <a:rPr lang="en-GB" dirty="0"/>
              <a:t>eco-verantwoordelijkheid voor je is, en je brengt positieve benaderingen en ideeën om vervuiling te verminderen en </a:t>
            </a:r>
            <a:r>
              <a:rPr lang="en-US" dirty="0"/>
              <a:t>hulpbronnen te sparen.</a:t>
            </a:r>
          </a:p>
        </p:txBody>
      </p:sp>
      <p:sp>
        <p:nvSpPr>
          <p:cNvPr id="6" name="Text Placeholder 5">
            <a:extLst>
              <a:ext uri="{FF2B5EF4-FFF2-40B4-BE49-F238E27FC236}">
                <a16:creationId xmlns:a16="http://schemas.microsoft.com/office/drawing/2014/main" id="{761EF30E-3833-916C-5EE0-08ABB8E00AC5}"/>
              </a:ext>
            </a:extLst>
          </p:cNvPr>
          <p:cNvSpPr>
            <a:spLocks noGrp="1"/>
          </p:cNvSpPr>
          <p:nvPr>
            <p:ph type="body" sz="quarter" idx="23"/>
          </p:nvPr>
        </p:nvSpPr>
        <p:spPr>
          <a:xfrm>
            <a:off x="304789" y="642281"/>
            <a:ext cx="3721396" cy="5573437"/>
          </a:xfrm>
        </p:spPr>
        <p:txBody>
          <a:bodyPr/>
          <a:lstStyle/>
          <a:p>
            <a:r>
              <a:rPr lang="en-US" b="1" dirty="0"/>
              <a:t>Het belang van eco-verantwoordelijkheid in de culinaire sector</a:t>
            </a:r>
          </a:p>
        </p:txBody>
      </p:sp>
      <p:sp>
        <p:nvSpPr>
          <p:cNvPr id="7" name="Text Placeholder 6">
            <a:extLst>
              <a:ext uri="{FF2B5EF4-FFF2-40B4-BE49-F238E27FC236}">
                <a16:creationId xmlns:a16="http://schemas.microsoft.com/office/drawing/2014/main" id="{1363B719-E0B5-CAC5-A90D-3B117DD209C0}"/>
              </a:ext>
            </a:extLst>
          </p:cNvPr>
          <p:cNvSpPr>
            <a:spLocks noGrp="1"/>
          </p:cNvSpPr>
          <p:nvPr>
            <p:ph type="body" sz="quarter" idx="24"/>
          </p:nvPr>
        </p:nvSpPr>
        <p:spPr/>
        <p:txBody>
          <a:bodyPr/>
          <a:lstStyle/>
          <a:p>
            <a:r>
              <a:rPr lang="en-US" dirty="0"/>
              <a:t>01</a:t>
            </a:r>
          </a:p>
        </p:txBody>
      </p:sp>
      <p:grpSp>
        <p:nvGrpSpPr>
          <p:cNvPr id="5" name="Group 5">
            <a:extLst>
              <a:ext uri="{FF2B5EF4-FFF2-40B4-BE49-F238E27FC236}">
                <a16:creationId xmlns:a16="http://schemas.microsoft.com/office/drawing/2014/main" id="{132209A1-3A8F-F8E2-8FB2-DD410A7E9112}"/>
              </a:ext>
            </a:extLst>
          </p:cNvPr>
          <p:cNvGrpSpPr/>
          <p:nvPr/>
        </p:nvGrpSpPr>
        <p:grpSpPr>
          <a:xfrm>
            <a:off x="-471399" y="4985166"/>
            <a:ext cx="2945636" cy="3037178"/>
            <a:chOff x="0" y="0"/>
            <a:chExt cx="5891272" cy="6074356"/>
          </a:xfrm>
          <a:solidFill>
            <a:srgbClr val="B6D1E1"/>
          </a:solidFill>
        </p:grpSpPr>
        <p:sp>
          <p:nvSpPr>
            <p:cNvPr id="8" name="Freeform 6">
              <a:extLst>
                <a:ext uri="{FF2B5EF4-FFF2-40B4-BE49-F238E27FC236}">
                  <a16:creationId xmlns:a16="http://schemas.microsoft.com/office/drawing/2014/main" id="{A046C744-DB69-8021-1AA9-35542BD33CE1}"/>
                </a:ext>
              </a:extLst>
            </p:cNvPr>
            <p:cNvSpPr/>
            <p:nvPr/>
          </p:nvSpPr>
          <p:spPr>
            <a:xfrm>
              <a:off x="-262255" y="-99441"/>
              <a:ext cx="6551549" cy="6418961"/>
            </a:xfrm>
            <a:custGeom>
              <a:avLst/>
              <a:gdLst/>
              <a:ahLst/>
              <a:cxnLst/>
              <a:rect l="l" t="t" r="r" b="b"/>
              <a:pathLst>
                <a:path w="6551549" h="6418961">
                  <a:moveTo>
                    <a:pt x="3829558" y="241808"/>
                  </a:moveTo>
                  <a:cubicBezTo>
                    <a:pt x="3045714" y="7747"/>
                    <a:pt x="2226691" y="0"/>
                    <a:pt x="1602740" y="701929"/>
                  </a:cubicBezTo>
                  <a:cubicBezTo>
                    <a:pt x="998347" y="1380490"/>
                    <a:pt x="417322" y="2476373"/>
                    <a:pt x="292481" y="3381121"/>
                  </a:cubicBezTo>
                  <a:cubicBezTo>
                    <a:pt x="0" y="5490845"/>
                    <a:pt x="1879727" y="6418961"/>
                    <a:pt x="3778885" y="6118606"/>
                  </a:cubicBezTo>
                  <a:cubicBezTo>
                    <a:pt x="5631180" y="5826125"/>
                    <a:pt x="6551549" y="3396615"/>
                    <a:pt x="5989955" y="1665224"/>
                  </a:cubicBezTo>
                  <a:cubicBezTo>
                    <a:pt x="5822315" y="1142619"/>
                    <a:pt x="5334762" y="897001"/>
                    <a:pt x="4874641" y="670814"/>
                  </a:cubicBezTo>
                  <a:cubicBezTo>
                    <a:pt x="4543171" y="506984"/>
                    <a:pt x="4192143" y="351028"/>
                    <a:pt x="3829558" y="241808"/>
                  </a:cubicBezTo>
                  <a:close/>
                </a:path>
              </a:pathLst>
            </a:custGeom>
            <a:grpFill/>
          </p:spPr>
          <p:txBody>
            <a:bodyPr/>
            <a:lstStyle/>
            <a:p>
              <a:endParaRPr lang="fr-FR" sz="1200"/>
            </a:p>
          </p:txBody>
        </p:sp>
      </p:grpSp>
    </p:spTree>
    <p:extLst>
      <p:ext uri="{BB962C8B-B14F-4D97-AF65-F5344CB8AC3E}">
        <p14:creationId xmlns:p14="http://schemas.microsoft.com/office/powerpoint/2010/main" val="15999737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30433-1B57-2412-6305-84B524404E69}"/>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D2360038-E355-A2AE-A5E5-5A29470FD0E1}"/>
              </a:ext>
            </a:extLst>
          </p:cNvPr>
          <p:cNvSpPr>
            <a:spLocks noGrp="1"/>
          </p:cNvSpPr>
          <p:nvPr>
            <p:ph type="body" sz="quarter" idx="18"/>
          </p:nvPr>
        </p:nvSpPr>
        <p:spPr>
          <a:xfrm>
            <a:off x="529757" y="1359230"/>
            <a:ext cx="11222532" cy="4343986"/>
          </a:xfrm>
        </p:spPr>
        <p:txBody>
          <a:bodyPr/>
          <a:lstStyle/>
          <a:p>
            <a:r>
              <a:rPr lang="en-US" dirty="0"/>
              <a:t>We raden aan om, als </a:t>
            </a:r>
            <a:r>
              <a:rPr lang="en-US" dirty="0" err="1"/>
              <a:t>het</a:t>
            </a:r>
            <a:r>
              <a:rPr lang="en-US" dirty="0"/>
              <a:t> kan, thuis je eigen kruiden te kweken. Het is een geweldige manier om in contact te komen met de natuur en verse ingrediënten te gebruiken in je keuken. Zo kun je beginnen:</a:t>
            </a:r>
          </a:p>
          <a:p>
            <a:r>
              <a:rPr lang="en-US" dirty="0"/>
              <a:t>1- Koop wat kleine potjes of gebruik lege blikjes of plastic flessen met gaten in de bodem voor drainage.</a:t>
            </a:r>
          </a:p>
          <a:p>
            <a:r>
              <a:rPr lang="en-US" dirty="0"/>
              <a:t>2 - Koop wat kruidenzaadjes zoals basilicum, peterselie of munt.</a:t>
            </a:r>
          </a:p>
          <a:p>
            <a:r>
              <a:rPr lang="en-US" dirty="0"/>
              <a:t>3 - Vul de potten met aarde en plant de zaden. </a:t>
            </a:r>
          </a:p>
          <a:p>
            <a:r>
              <a:rPr lang="en-US" dirty="0"/>
              <a:t>4 - Volg de instructies op de zaadverpakking over hoe diep je ze moet planten.</a:t>
            </a:r>
          </a:p>
          <a:p>
            <a:r>
              <a:rPr lang="en-US" dirty="0"/>
              <a:t>5 - Zet de potten op een zonnige plek en geef ze regelmatig water. Pas op dat je niet te veel water geeft!</a:t>
            </a:r>
          </a:p>
          <a:p>
            <a:pPr algn="ctr"/>
            <a:endParaRPr lang="en-US" sz="300" dirty="0"/>
          </a:p>
          <a:p>
            <a:pPr algn="ctr"/>
            <a:r>
              <a:rPr lang="en-US" dirty="0"/>
              <a:t>Zie je kruiden groeien! </a:t>
            </a:r>
          </a:p>
          <a:p>
            <a:pPr algn="ctr"/>
            <a:r>
              <a:rPr lang="en-US" dirty="0"/>
              <a:t>Je kunt ze in je keuken gebruiken zodra ze genoeg bladeren hebben.</a:t>
            </a:r>
          </a:p>
          <a:p>
            <a:br>
              <a:rPr lang="en-US" dirty="0"/>
            </a:br>
            <a:endParaRPr lang="fr-FR" dirty="0"/>
          </a:p>
          <a:p>
            <a:br>
              <a:rPr lang="en-US" dirty="0"/>
            </a:br>
            <a:endParaRPr lang="en-US" dirty="0"/>
          </a:p>
        </p:txBody>
      </p:sp>
      <p:sp>
        <p:nvSpPr>
          <p:cNvPr id="2" name="Text Placeholder 1">
            <a:extLst>
              <a:ext uri="{FF2B5EF4-FFF2-40B4-BE49-F238E27FC236}">
                <a16:creationId xmlns:a16="http://schemas.microsoft.com/office/drawing/2014/main" id="{4BADC8D8-528C-1799-B8BD-CC936D6E7B6B}"/>
              </a:ext>
            </a:extLst>
          </p:cNvPr>
          <p:cNvSpPr>
            <a:spLocks noGrp="1"/>
          </p:cNvSpPr>
          <p:nvPr>
            <p:ph type="body" sz="quarter" idx="16"/>
          </p:nvPr>
        </p:nvSpPr>
        <p:spPr/>
        <p:txBody>
          <a:bodyPr>
            <a:normAutofit lnSpcReduction="10000"/>
          </a:bodyPr>
          <a:lstStyle/>
          <a:p>
            <a:r>
              <a:rPr lang="en-US" dirty="0"/>
              <a:t>Activiteit 1: Een minikruidentuintje maken</a:t>
            </a:r>
          </a:p>
          <a:p>
            <a:endParaRPr lang="en-US" dirty="0"/>
          </a:p>
        </p:txBody>
      </p:sp>
      <p:sp>
        <p:nvSpPr>
          <p:cNvPr id="4" name="Rectangle 3">
            <a:extLst>
              <a:ext uri="{FF2B5EF4-FFF2-40B4-BE49-F238E27FC236}">
                <a16:creationId xmlns:a16="http://schemas.microsoft.com/office/drawing/2014/main" id="{DE216132-1F1C-9E36-942D-4A4D4E6F5608}"/>
              </a:ext>
            </a:extLst>
          </p:cNvPr>
          <p:cNvSpPr/>
          <p:nvPr/>
        </p:nvSpPr>
        <p:spPr>
          <a:xfrm>
            <a:off x="408953" y="1340326"/>
            <a:ext cx="792000" cy="21410"/>
          </a:xfrm>
          <a:prstGeom prst="rect">
            <a:avLst/>
          </a:prstGeom>
          <a:solidFill>
            <a:srgbClr val="B6D1E1"/>
          </a:solidFill>
          <a:ln>
            <a:solidFill>
              <a:srgbClr val="B6D1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1698911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EEA68D-8BE2-138F-DD34-F81CCF58F654}"/>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2EF62308-A763-2883-D9DE-DA4584619C07}"/>
              </a:ext>
            </a:extLst>
          </p:cNvPr>
          <p:cNvSpPr>
            <a:spLocks noGrp="1"/>
          </p:cNvSpPr>
          <p:nvPr>
            <p:ph type="body" sz="quarter" idx="18"/>
          </p:nvPr>
        </p:nvSpPr>
        <p:spPr>
          <a:xfrm>
            <a:off x="529757" y="1267790"/>
            <a:ext cx="11222532" cy="4343986"/>
          </a:xfrm>
        </p:spPr>
        <p:txBody>
          <a:bodyPr/>
          <a:lstStyle/>
          <a:p>
            <a:pPr marL="0" indent="0"/>
            <a:r>
              <a:rPr lang="en-US" dirty="0"/>
              <a:t>Deze activiteit vergroot je vaardigheden en vermindert keukenafval. Daarnaast is compost ook een manier om voedselrijke grond te creëren voor je planten of kruiden. </a:t>
            </a:r>
          </a:p>
          <a:p>
            <a:r>
              <a:rPr lang="en-US" dirty="0"/>
              <a:t>1 - Zoek een bak of container met een deksel. Je kunt een grote plastic bak of een prullenbak gebruiken.</a:t>
            </a:r>
          </a:p>
          <a:p>
            <a:r>
              <a:rPr lang="en-US" dirty="0"/>
              <a:t>2 - Boor of prik wat gaatjes in de zijkanten en bodem van de container voor de luchtstroom.</a:t>
            </a:r>
          </a:p>
          <a:p>
            <a:r>
              <a:rPr lang="en-US" dirty="0"/>
              <a:t>3 - Begin met het toevoegen van keukenafval, zoals fruitschillen, groenteschillen, koffiedik en eierschalen. (Doe er geen vlees, zuivel of olieachtig voedsel in),</a:t>
            </a:r>
          </a:p>
          <a:p>
            <a:r>
              <a:rPr lang="en-US" dirty="0"/>
              <a:t>4 - Voeg wat droge bladeren, karton of kranten toe om te voorkomen dat de compost te nat en stinkend wordt.</a:t>
            </a:r>
          </a:p>
          <a:p>
            <a:r>
              <a:rPr lang="en-US" dirty="0"/>
              <a:t>5 - Meng of keer de compost elke week om af te breken.</a:t>
            </a:r>
          </a:p>
          <a:p>
            <a:endParaRPr lang="en-US" sz="1000" dirty="0"/>
          </a:p>
          <a:p>
            <a:pPr algn="ctr"/>
            <a:r>
              <a:rPr lang="en-US" dirty="0"/>
              <a:t>En voilà! Binnen een paar maanden heb je rijke, donkere compost die je voor je planten kunt gebruiken!</a:t>
            </a:r>
          </a:p>
        </p:txBody>
      </p:sp>
      <p:sp>
        <p:nvSpPr>
          <p:cNvPr id="2" name="Text Placeholder 1">
            <a:extLst>
              <a:ext uri="{FF2B5EF4-FFF2-40B4-BE49-F238E27FC236}">
                <a16:creationId xmlns:a16="http://schemas.microsoft.com/office/drawing/2014/main" id="{6AFC4312-B225-541C-3620-13CC1F7C6F2A}"/>
              </a:ext>
            </a:extLst>
          </p:cNvPr>
          <p:cNvSpPr>
            <a:spLocks noGrp="1"/>
          </p:cNvSpPr>
          <p:nvPr>
            <p:ph type="body" sz="quarter" idx="16"/>
          </p:nvPr>
        </p:nvSpPr>
        <p:spPr/>
        <p:txBody>
          <a:bodyPr>
            <a:normAutofit lnSpcReduction="10000"/>
          </a:bodyPr>
          <a:lstStyle/>
          <a:p>
            <a:r>
              <a:rPr lang="en-US" dirty="0"/>
              <a:t>Activiteit 2: Een compostvat maken</a:t>
            </a:r>
          </a:p>
          <a:p>
            <a:endParaRPr lang="en-US" dirty="0"/>
          </a:p>
        </p:txBody>
      </p:sp>
      <p:sp>
        <p:nvSpPr>
          <p:cNvPr id="4" name="Rectangle 3">
            <a:extLst>
              <a:ext uri="{FF2B5EF4-FFF2-40B4-BE49-F238E27FC236}">
                <a16:creationId xmlns:a16="http://schemas.microsoft.com/office/drawing/2014/main" id="{3DD54A5E-A82F-B840-CE41-193826C1C536}"/>
              </a:ext>
            </a:extLst>
          </p:cNvPr>
          <p:cNvSpPr/>
          <p:nvPr/>
        </p:nvSpPr>
        <p:spPr>
          <a:xfrm>
            <a:off x="408953" y="1340326"/>
            <a:ext cx="792000" cy="21410"/>
          </a:xfrm>
          <a:prstGeom prst="rect">
            <a:avLst/>
          </a:prstGeom>
          <a:solidFill>
            <a:srgbClr val="B6D1E1"/>
          </a:solidFill>
          <a:ln>
            <a:solidFill>
              <a:srgbClr val="B6D1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bg1"/>
              </a:solidFill>
              <a:latin typeface="Calibri" panose="020F0502020204030204" pitchFamily="34" charset="0"/>
            </a:endParaRPr>
          </a:p>
        </p:txBody>
      </p:sp>
    </p:spTree>
    <p:extLst>
      <p:ext uri="{BB962C8B-B14F-4D97-AF65-F5344CB8AC3E}">
        <p14:creationId xmlns:p14="http://schemas.microsoft.com/office/powerpoint/2010/main" val="38216457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8A7DC-FC78-D8F0-1414-B19974CF7992}"/>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62A2673-1FF0-A3B4-9EBF-95B281DE6B6D}"/>
              </a:ext>
            </a:extLst>
          </p:cNvPr>
          <p:cNvSpPr>
            <a:spLocks noGrp="1"/>
          </p:cNvSpPr>
          <p:nvPr>
            <p:ph type="body" sz="quarter" idx="18"/>
          </p:nvPr>
        </p:nvSpPr>
        <p:spPr/>
        <p:txBody>
          <a:bodyPr/>
          <a:lstStyle/>
          <a:p>
            <a:pPr marL="0" indent="0"/>
            <a:r>
              <a:rPr lang="en-US" dirty="0"/>
              <a:t>We hopen dat deze module je heeft geholpen om vaardigheden op te doen op het gebied van duurzaamheid in de keuken!</a:t>
            </a:r>
          </a:p>
          <a:p>
            <a:pPr marL="0" indent="0"/>
            <a:br>
              <a:rPr lang="en-US" dirty="0"/>
            </a:br>
            <a:br>
              <a:rPr lang="en-US" dirty="0"/>
            </a:br>
            <a:endParaRPr lang="en-US" dirty="0"/>
          </a:p>
        </p:txBody>
      </p:sp>
      <p:sp>
        <p:nvSpPr>
          <p:cNvPr id="2" name="Text Placeholder 1">
            <a:extLst>
              <a:ext uri="{FF2B5EF4-FFF2-40B4-BE49-F238E27FC236}">
                <a16:creationId xmlns:a16="http://schemas.microsoft.com/office/drawing/2014/main" id="{76D41A34-00BE-2514-4217-3DB8D2C6696C}"/>
              </a:ext>
            </a:extLst>
          </p:cNvPr>
          <p:cNvSpPr>
            <a:spLocks noGrp="1"/>
          </p:cNvSpPr>
          <p:nvPr>
            <p:ph type="body" sz="quarter" idx="16"/>
          </p:nvPr>
        </p:nvSpPr>
        <p:spPr/>
        <p:txBody>
          <a:bodyPr>
            <a:normAutofit lnSpcReduction="10000"/>
          </a:bodyPr>
          <a:lstStyle/>
          <a:p>
            <a:r>
              <a:rPr lang="en-US" dirty="0"/>
              <a:t>Conclusie</a:t>
            </a:r>
          </a:p>
        </p:txBody>
      </p:sp>
      <p:pic>
        <p:nvPicPr>
          <p:cNvPr id="6" name="Picture Placeholder 5" descr="A person in a apron smiling&#10;&#10;Description automatically generated">
            <a:extLst>
              <a:ext uri="{FF2B5EF4-FFF2-40B4-BE49-F238E27FC236}">
                <a16:creationId xmlns:a16="http://schemas.microsoft.com/office/drawing/2014/main" id="{3339DE52-A8B7-622C-813D-D1B4AD4E70A6}"/>
              </a:ext>
            </a:extLst>
          </p:cNvPr>
          <p:cNvPicPr>
            <a:picLocks noGrp="1" noChangeAspect="1"/>
          </p:cNvPicPr>
          <p:nvPr>
            <p:ph type="pic" sz="quarter" idx="53"/>
          </p:nvPr>
        </p:nvPicPr>
        <p:blipFill>
          <a:blip r:embed="rId2"/>
          <a:srcRect l="17741" r="17741"/>
          <a:stretch>
            <a:fillRect/>
          </a:stretch>
        </p:blipFill>
        <p:spPr>
          <a:xfrm>
            <a:off x="1822263" y="4543062"/>
            <a:ext cx="4480705" cy="4629875"/>
          </a:xfrm>
        </p:spPr>
      </p:pic>
    </p:spTree>
    <p:extLst>
      <p:ext uri="{BB962C8B-B14F-4D97-AF65-F5344CB8AC3E}">
        <p14:creationId xmlns:p14="http://schemas.microsoft.com/office/powerpoint/2010/main" val="38689819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93819B0-FDBD-0602-385F-42CD11C53AD3}"/>
              </a:ext>
            </a:extLst>
          </p:cNvPr>
          <p:cNvSpPr>
            <a:spLocks noGrp="1"/>
          </p:cNvSpPr>
          <p:nvPr>
            <p:ph type="body" sz="quarter" idx="28"/>
          </p:nvPr>
        </p:nvSpPr>
        <p:spPr/>
        <p:txBody>
          <a:bodyPr/>
          <a:lstStyle/>
          <a:p>
            <a:r>
              <a:rPr lang="en-US" b="1" dirty="0"/>
              <a:t>www.3kitchens.eu</a:t>
            </a:r>
          </a:p>
        </p:txBody>
      </p:sp>
      <p:sp>
        <p:nvSpPr>
          <p:cNvPr id="5" name="Text Placeholder 4">
            <a:extLst>
              <a:ext uri="{FF2B5EF4-FFF2-40B4-BE49-F238E27FC236}">
                <a16:creationId xmlns:a16="http://schemas.microsoft.com/office/drawing/2014/main" id="{2D3CAEA5-566A-6449-5D6D-3355D0E3F3A3}"/>
              </a:ext>
            </a:extLst>
          </p:cNvPr>
          <p:cNvSpPr>
            <a:spLocks noGrp="1"/>
          </p:cNvSpPr>
          <p:nvPr>
            <p:ph type="body" sz="quarter" idx="20"/>
          </p:nvPr>
        </p:nvSpPr>
        <p:spPr/>
        <p:txBody>
          <a:bodyPr/>
          <a:lstStyle/>
          <a:p>
            <a:r>
              <a:rPr lang="en-US" dirty="0"/>
              <a:t>Hartelijk dank</a:t>
            </a:r>
          </a:p>
        </p:txBody>
      </p:sp>
      <p:grpSp>
        <p:nvGrpSpPr>
          <p:cNvPr id="7" name="Graphic 3">
            <a:extLst>
              <a:ext uri="{FF2B5EF4-FFF2-40B4-BE49-F238E27FC236}">
                <a16:creationId xmlns:a16="http://schemas.microsoft.com/office/drawing/2014/main" id="{65FC3C37-2417-9B23-5D16-30FA0705600E}"/>
              </a:ext>
            </a:extLst>
          </p:cNvPr>
          <p:cNvGrpSpPr/>
          <p:nvPr/>
        </p:nvGrpSpPr>
        <p:grpSpPr>
          <a:xfrm>
            <a:off x="10202786" y="507955"/>
            <a:ext cx="608305" cy="608305"/>
            <a:chOff x="901122" y="2499889"/>
            <a:chExt cx="850463" cy="850463"/>
          </a:xfrm>
        </p:grpSpPr>
        <p:sp>
          <p:nvSpPr>
            <p:cNvPr id="8" name="Freeform 7">
              <a:extLst>
                <a:ext uri="{FF2B5EF4-FFF2-40B4-BE49-F238E27FC236}">
                  <a16:creationId xmlns:a16="http://schemas.microsoft.com/office/drawing/2014/main" id="{C58CAE73-A1D9-D903-EF73-35F6112A2463}"/>
                </a:ext>
              </a:extLst>
            </p:cNvPr>
            <p:cNvSpPr/>
            <p:nvPr/>
          </p:nvSpPr>
          <p:spPr>
            <a:xfrm>
              <a:off x="90112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84BFA4"/>
            </a:solidFill>
            <a:ln w="6294" cap="flat">
              <a:noFill/>
              <a:prstDash val="solid"/>
              <a:miter/>
            </a:ln>
          </p:spPr>
          <p:txBody>
            <a:bodyPr rtlCol="0" anchor="ctr"/>
            <a:lstStyle/>
            <a:p>
              <a:endParaRPr lang="en-US" dirty="0"/>
            </a:p>
          </p:txBody>
        </p:sp>
        <p:grpSp>
          <p:nvGrpSpPr>
            <p:cNvPr id="9" name="Graphic 3">
              <a:extLst>
                <a:ext uri="{FF2B5EF4-FFF2-40B4-BE49-F238E27FC236}">
                  <a16:creationId xmlns:a16="http://schemas.microsoft.com/office/drawing/2014/main" id="{7FFF8F2C-7EC2-76E5-6A5B-728C0F8E3F28}"/>
                </a:ext>
              </a:extLst>
            </p:cNvPr>
            <p:cNvGrpSpPr/>
            <p:nvPr/>
          </p:nvGrpSpPr>
          <p:grpSpPr>
            <a:xfrm>
              <a:off x="1080665" y="2655481"/>
              <a:ext cx="504608" cy="502728"/>
              <a:chOff x="1080665" y="2655481"/>
              <a:chExt cx="504608" cy="502728"/>
            </a:xfrm>
            <a:solidFill>
              <a:srgbClr val="FEFEFE"/>
            </a:solidFill>
          </p:grpSpPr>
          <p:sp>
            <p:nvSpPr>
              <p:cNvPr id="10" name="Freeform 9">
                <a:extLst>
                  <a:ext uri="{FF2B5EF4-FFF2-40B4-BE49-F238E27FC236}">
                    <a16:creationId xmlns:a16="http://schemas.microsoft.com/office/drawing/2014/main" id="{F1A38C48-375B-F288-E241-CA93D590E44D}"/>
                  </a:ext>
                </a:extLst>
              </p:cNvPr>
              <p:cNvSpPr/>
              <p:nvPr/>
            </p:nvSpPr>
            <p:spPr>
              <a:xfrm>
                <a:off x="1258947" y="2813589"/>
                <a:ext cx="326325" cy="344621"/>
              </a:xfrm>
              <a:custGeom>
                <a:avLst/>
                <a:gdLst>
                  <a:gd name="connsiteX0" fmla="*/ 100166 w 326325"/>
                  <a:gd name="connsiteY0" fmla="*/ 53574 h 344621"/>
                  <a:gd name="connsiteX1" fmla="*/ 120325 w 326325"/>
                  <a:gd name="connsiteY1" fmla="*/ 30895 h 344621"/>
                  <a:gd name="connsiteX2" fmla="*/ 199071 w 326325"/>
                  <a:gd name="connsiteY2" fmla="*/ 26 h 344621"/>
                  <a:gd name="connsiteX3" fmla="*/ 248209 w 326325"/>
                  <a:gd name="connsiteY3" fmla="*/ 6326 h 344621"/>
                  <a:gd name="connsiteX4" fmla="*/ 316876 w 326325"/>
                  <a:gd name="connsiteY4" fmla="*/ 78773 h 344621"/>
                  <a:gd name="connsiteX5" fmla="*/ 326326 w 326325"/>
                  <a:gd name="connsiteY5" fmla="*/ 161299 h 344621"/>
                  <a:gd name="connsiteX6" fmla="*/ 326326 w 326325"/>
                  <a:gd name="connsiteY6" fmla="*/ 337692 h 344621"/>
                  <a:gd name="connsiteX7" fmla="*/ 319396 w 326325"/>
                  <a:gd name="connsiteY7" fmla="*/ 344622 h 344621"/>
                  <a:gd name="connsiteX8" fmla="*/ 228680 w 326325"/>
                  <a:gd name="connsiteY8" fmla="*/ 344622 h 344621"/>
                  <a:gd name="connsiteX9" fmla="*/ 222380 w 326325"/>
                  <a:gd name="connsiteY9" fmla="*/ 337692 h 344621"/>
                  <a:gd name="connsiteX10" fmla="*/ 222380 w 326325"/>
                  <a:gd name="connsiteY10" fmla="*/ 170119 h 344621"/>
                  <a:gd name="connsiteX11" fmla="*/ 217341 w 326325"/>
                  <a:gd name="connsiteY11" fmla="*/ 128541 h 344621"/>
                  <a:gd name="connsiteX12" fmla="*/ 165683 w 326325"/>
                  <a:gd name="connsiteY12" fmla="*/ 92002 h 344621"/>
                  <a:gd name="connsiteX13" fmla="*/ 106465 w 326325"/>
                  <a:gd name="connsiteY13" fmla="*/ 148070 h 344621"/>
                  <a:gd name="connsiteX14" fmla="*/ 104576 w 326325"/>
                  <a:gd name="connsiteY14" fmla="*/ 174529 h 344621"/>
                  <a:gd name="connsiteX15" fmla="*/ 104576 w 326325"/>
                  <a:gd name="connsiteY15" fmla="*/ 337692 h 344621"/>
                  <a:gd name="connsiteX16" fmla="*/ 97646 w 326325"/>
                  <a:gd name="connsiteY16" fmla="*/ 344622 h 344621"/>
                  <a:gd name="connsiteX17" fmla="*/ 6300 w 326325"/>
                  <a:gd name="connsiteY17" fmla="*/ 344622 h 344621"/>
                  <a:gd name="connsiteX18" fmla="*/ 0 w 326325"/>
                  <a:gd name="connsiteY18" fmla="*/ 338322 h 344621"/>
                  <a:gd name="connsiteX19" fmla="*/ 0 w 326325"/>
                  <a:gd name="connsiteY19" fmla="*/ 15146 h 344621"/>
                  <a:gd name="connsiteX20" fmla="*/ 6930 w 326325"/>
                  <a:gd name="connsiteY20" fmla="*/ 8846 h 344621"/>
                  <a:gd name="connsiteX21" fmla="*/ 93866 w 326325"/>
                  <a:gd name="connsiteY21" fmla="*/ 8846 h 344621"/>
                  <a:gd name="connsiteX22" fmla="*/ 100166 w 326325"/>
                  <a:gd name="connsiteY22" fmla="*/ 15776 h 344621"/>
                  <a:gd name="connsiteX23" fmla="*/ 100166 w 326325"/>
                  <a:gd name="connsiteY23" fmla="*/ 53574 h 34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6325" h="344621">
                    <a:moveTo>
                      <a:pt x="100166" y="53574"/>
                    </a:moveTo>
                    <a:cubicBezTo>
                      <a:pt x="107095" y="46014"/>
                      <a:pt x="112765" y="37825"/>
                      <a:pt x="120325" y="30895"/>
                    </a:cubicBezTo>
                    <a:cubicBezTo>
                      <a:pt x="142374" y="10106"/>
                      <a:pt x="168203" y="-604"/>
                      <a:pt x="199071" y="26"/>
                    </a:cubicBezTo>
                    <a:cubicBezTo>
                      <a:pt x="216081" y="26"/>
                      <a:pt x="232460" y="1286"/>
                      <a:pt x="248209" y="6326"/>
                    </a:cubicBezTo>
                    <a:cubicBezTo>
                      <a:pt x="285378" y="17036"/>
                      <a:pt x="306797" y="42234"/>
                      <a:pt x="316876" y="78773"/>
                    </a:cubicBezTo>
                    <a:cubicBezTo>
                      <a:pt x="324436" y="105862"/>
                      <a:pt x="325696" y="133581"/>
                      <a:pt x="326326" y="161299"/>
                    </a:cubicBezTo>
                    <a:cubicBezTo>
                      <a:pt x="326326" y="219887"/>
                      <a:pt x="326326" y="278474"/>
                      <a:pt x="326326" y="337692"/>
                    </a:cubicBezTo>
                    <a:cubicBezTo>
                      <a:pt x="326326" y="343361"/>
                      <a:pt x="325066" y="344622"/>
                      <a:pt x="319396" y="344622"/>
                    </a:cubicBezTo>
                    <a:cubicBezTo>
                      <a:pt x="289158" y="344622"/>
                      <a:pt x="258919" y="344622"/>
                      <a:pt x="228680" y="344622"/>
                    </a:cubicBezTo>
                    <a:cubicBezTo>
                      <a:pt x="223640" y="344622"/>
                      <a:pt x="222380" y="342732"/>
                      <a:pt x="222380" y="337692"/>
                    </a:cubicBezTo>
                    <a:cubicBezTo>
                      <a:pt x="222380" y="281624"/>
                      <a:pt x="222380" y="226187"/>
                      <a:pt x="222380" y="170119"/>
                    </a:cubicBezTo>
                    <a:cubicBezTo>
                      <a:pt x="222380" y="156260"/>
                      <a:pt x="221751" y="142400"/>
                      <a:pt x="217341" y="128541"/>
                    </a:cubicBezTo>
                    <a:cubicBezTo>
                      <a:pt x="210411" y="103342"/>
                      <a:pt x="192142" y="90742"/>
                      <a:pt x="165683" y="92002"/>
                    </a:cubicBezTo>
                    <a:cubicBezTo>
                      <a:pt x="129774" y="93892"/>
                      <a:pt x="110875" y="111531"/>
                      <a:pt x="106465" y="148070"/>
                    </a:cubicBezTo>
                    <a:cubicBezTo>
                      <a:pt x="105206" y="156890"/>
                      <a:pt x="104576" y="165709"/>
                      <a:pt x="104576" y="174529"/>
                    </a:cubicBezTo>
                    <a:cubicBezTo>
                      <a:pt x="104576" y="228706"/>
                      <a:pt x="104576" y="283514"/>
                      <a:pt x="104576" y="337692"/>
                    </a:cubicBezTo>
                    <a:cubicBezTo>
                      <a:pt x="104576" y="343361"/>
                      <a:pt x="103316" y="344622"/>
                      <a:pt x="97646" y="344622"/>
                    </a:cubicBezTo>
                    <a:cubicBezTo>
                      <a:pt x="67407" y="344622"/>
                      <a:pt x="36538" y="344622"/>
                      <a:pt x="6300" y="344622"/>
                    </a:cubicBezTo>
                    <a:cubicBezTo>
                      <a:pt x="1260" y="344622"/>
                      <a:pt x="0" y="343361"/>
                      <a:pt x="0" y="338322"/>
                    </a:cubicBezTo>
                    <a:cubicBezTo>
                      <a:pt x="0" y="230596"/>
                      <a:pt x="0" y="122871"/>
                      <a:pt x="0" y="15146"/>
                    </a:cubicBezTo>
                    <a:cubicBezTo>
                      <a:pt x="0" y="10106"/>
                      <a:pt x="1890" y="8846"/>
                      <a:pt x="6930" y="8846"/>
                    </a:cubicBezTo>
                    <a:cubicBezTo>
                      <a:pt x="35909" y="8846"/>
                      <a:pt x="64887" y="8846"/>
                      <a:pt x="93866" y="8846"/>
                    </a:cubicBezTo>
                    <a:cubicBezTo>
                      <a:pt x="98906" y="8846"/>
                      <a:pt x="100796" y="10736"/>
                      <a:pt x="100166" y="15776"/>
                    </a:cubicBezTo>
                    <a:cubicBezTo>
                      <a:pt x="100166" y="27745"/>
                      <a:pt x="100166" y="40975"/>
                      <a:pt x="100166" y="53574"/>
                    </a:cubicBezTo>
                    <a:close/>
                  </a:path>
                </a:pathLst>
              </a:custGeom>
              <a:solidFill>
                <a:srgbClr val="FEFEFE"/>
              </a:solidFill>
              <a:ln w="6294"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46B37430-896E-A0CA-7E82-26784D949A6A}"/>
                  </a:ext>
                </a:extLst>
              </p:cNvPr>
              <p:cNvSpPr/>
              <p:nvPr/>
            </p:nvSpPr>
            <p:spPr>
              <a:xfrm>
                <a:off x="1088854" y="2822435"/>
                <a:ext cx="104575" cy="335775"/>
              </a:xfrm>
              <a:custGeom>
                <a:avLst/>
                <a:gdLst>
                  <a:gd name="connsiteX0" fmla="*/ 104576 w 104575"/>
                  <a:gd name="connsiteY0" fmla="*/ 168203 h 335775"/>
                  <a:gd name="connsiteX1" fmla="*/ 104576 w 104575"/>
                  <a:gd name="connsiteY1" fmla="*/ 328216 h 335775"/>
                  <a:gd name="connsiteX2" fmla="*/ 97016 w 104575"/>
                  <a:gd name="connsiteY2" fmla="*/ 335776 h 335775"/>
                  <a:gd name="connsiteX3" fmla="*/ 6300 w 104575"/>
                  <a:gd name="connsiteY3" fmla="*/ 335776 h 335775"/>
                  <a:gd name="connsiteX4" fmla="*/ 0 w 104575"/>
                  <a:gd name="connsiteY4" fmla="*/ 329476 h 335775"/>
                  <a:gd name="connsiteX5" fmla="*/ 0 w 104575"/>
                  <a:gd name="connsiteY5" fmla="*/ 6300 h 335775"/>
                  <a:gd name="connsiteX6" fmla="*/ 5670 w 104575"/>
                  <a:gd name="connsiteY6" fmla="*/ 0 h 335775"/>
                  <a:gd name="connsiteX7" fmla="*/ 97646 w 104575"/>
                  <a:gd name="connsiteY7" fmla="*/ 0 h 335775"/>
                  <a:gd name="connsiteX8" fmla="*/ 104576 w 104575"/>
                  <a:gd name="connsiteY8" fmla="*/ 7560 h 335775"/>
                  <a:gd name="connsiteX9" fmla="*/ 104576 w 104575"/>
                  <a:gd name="connsiteY9" fmla="*/ 168203 h 33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575" h="335775">
                    <a:moveTo>
                      <a:pt x="104576" y="168203"/>
                    </a:moveTo>
                    <a:cubicBezTo>
                      <a:pt x="104576" y="221750"/>
                      <a:pt x="104576" y="274668"/>
                      <a:pt x="104576" y="328216"/>
                    </a:cubicBezTo>
                    <a:cubicBezTo>
                      <a:pt x="104576" y="333886"/>
                      <a:pt x="103316" y="335776"/>
                      <a:pt x="97016" y="335776"/>
                    </a:cubicBezTo>
                    <a:cubicBezTo>
                      <a:pt x="66777" y="335146"/>
                      <a:pt x="36538" y="335776"/>
                      <a:pt x="6300" y="335776"/>
                    </a:cubicBezTo>
                    <a:cubicBezTo>
                      <a:pt x="1260" y="335776"/>
                      <a:pt x="0" y="334516"/>
                      <a:pt x="0" y="329476"/>
                    </a:cubicBezTo>
                    <a:cubicBezTo>
                      <a:pt x="0" y="221750"/>
                      <a:pt x="0" y="114025"/>
                      <a:pt x="0" y="6300"/>
                    </a:cubicBezTo>
                    <a:cubicBezTo>
                      <a:pt x="0" y="1890"/>
                      <a:pt x="1260" y="0"/>
                      <a:pt x="5670" y="0"/>
                    </a:cubicBezTo>
                    <a:cubicBezTo>
                      <a:pt x="36538" y="0"/>
                      <a:pt x="66777" y="0"/>
                      <a:pt x="97646" y="0"/>
                    </a:cubicBezTo>
                    <a:cubicBezTo>
                      <a:pt x="103316" y="0"/>
                      <a:pt x="104576" y="2520"/>
                      <a:pt x="104576" y="7560"/>
                    </a:cubicBezTo>
                    <a:cubicBezTo>
                      <a:pt x="104576" y="60477"/>
                      <a:pt x="104576" y="114025"/>
                      <a:pt x="104576" y="168203"/>
                    </a:cubicBezTo>
                    <a:close/>
                  </a:path>
                </a:pathLst>
              </a:custGeom>
              <a:solidFill>
                <a:srgbClr val="FEFEFE"/>
              </a:solidFill>
              <a:ln w="6294"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CDE5B535-C4B1-AE73-745B-8E21D5B39493}"/>
                  </a:ext>
                </a:extLst>
              </p:cNvPr>
              <p:cNvSpPr/>
              <p:nvPr/>
            </p:nvSpPr>
            <p:spPr>
              <a:xfrm>
                <a:off x="1080665" y="2655481"/>
                <a:ext cx="120954" cy="120335"/>
              </a:xfrm>
              <a:custGeom>
                <a:avLst/>
                <a:gdLst>
                  <a:gd name="connsiteX0" fmla="*/ 120955 w 120954"/>
                  <a:gd name="connsiteY0" fmla="*/ 59858 h 120335"/>
                  <a:gd name="connsiteX1" fmla="*/ 60477 w 120954"/>
                  <a:gd name="connsiteY1" fmla="*/ 120335 h 120335"/>
                  <a:gd name="connsiteX2" fmla="*/ 0 w 120954"/>
                  <a:gd name="connsiteY2" fmla="*/ 60488 h 120335"/>
                  <a:gd name="connsiteX3" fmla="*/ 60477 w 120954"/>
                  <a:gd name="connsiteY3" fmla="*/ 11 h 120335"/>
                  <a:gd name="connsiteX4" fmla="*/ 120955 w 120954"/>
                  <a:gd name="connsiteY4" fmla="*/ 59858 h 12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954" h="120335">
                    <a:moveTo>
                      <a:pt x="120955" y="59858"/>
                    </a:moveTo>
                    <a:cubicBezTo>
                      <a:pt x="120955" y="93247"/>
                      <a:pt x="93866" y="120335"/>
                      <a:pt x="60477" y="120335"/>
                    </a:cubicBezTo>
                    <a:cubicBezTo>
                      <a:pt x="27719" y="120335"/>
                      <a:pt x="0" y="93247"/>
                      <a:pt x="0" y="60488"/>
                    </a:cubicBezTo>
                    <a:cubicBezTo>
                      <a:pt x="0" y="27099"/>
                      <a:pt x="27089" y="11"/>
                      <a:pt x="60477" y="11"/>
                    </a:cubicBezTo>
                    <a:cubicBezTo>
                      <a:pt x="93866" y="-619"/>
                      <a:pt x="120955" y="27099"/>
                      <a:pt x="120955" y="59858"/>
                    </a:cubicBezTo>
                    <a:close/>
                  </a:path>
                </a:pathLst>
              </a:custGeom>
              <a:solidFill>
                <a:srgbClr val="FEFEFE"/>
              </a:solidFill>
              <a:ln w="6294" cap="flat">
                <a:noFill/>
                <a:prstDash val="solid"/>
                <a:miter/>
              </a:ln>
            </p:spPr>
            <p:txBody>
              <a:bodyPr rtlCol="0" anchor="ctr"/>
              <a:lstStyle/>
              <a:p>
                <a:endParaRPr lang="en-US"/>
              </a:p>
            </p:txBody>
          </p:sp>
        </p:grpSp>
      </p:grpSp>
      <p:grpSp>
        <p:nvGrpSpPr>
          <p:cNvPr id="13" name="Graphic 3">
            <a:extLst>
              <a:ext uri="{FF2B5EF4-FFF2-40B4-BE49-F238E27FC236}">
                <a16:creationId xmlns:a16="http://schemas.microsoft.com/office/drawing/2014/main" id="{5AB962F1-005E-DCBE-6933-5353DFE5B379}"/>
              </a:ext>
            </a:extLst>
          </p:cNvPr>
          <p:cNvGrpSpPr/>
          <p:nvPr/>
        </p:nvGrpSpPr>
        <p:grpSpPr>
          <a:xfrm>
            <a:off x="9549540" y="507955"/>
            <a:ext cx="608305" cy="608756"/>
            <a:chOff x="-1196056" y="2499889"/>
            <a:chExt cx="850463" cy="851093"/>
          </a:xfrm>
        </p:grpSpPr>
        <p:sp>
          <p:nvSpPr>
            <p:cNvPr id="14" name="Freeform 13">
              <a:extLst>
                <a:ext uri="{FF2B5EF4-FFF2-40B4-BE49-F238E27FC236}">
                  <a16:creationId xmlns:a16="http://schemas.microsoft.com/office/drawing/2014/main" id="{E1B9C3AB-082C-5777-353F-44E253D95817}"/>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84BFA4"/>
            </a:solidFill>
            <a:ln w="6294" cap="flat">
              <a:noFill/>
              <a:prstDash val="solid"/>
              <a:miter/>
            </a:ln>
          </p:spPr>
          <p:txBody>
            <a:bodyPr rtlCol="0" anchor="ctr"/>
            <a:lstStyle/>
            <a:p>
              <a:endParaRPr lang="en-US" dirty="0"/>
            </a:p>
          </p:txBody>
        </p:sp>
        <p:sp>
          <p:nvSpPr>
            <p:cNvPr id="15" name="Freeform 14">
              <a:extLst>
                <a:ext uri="{FF2B5EF4-FFF2-40B4-BE49-F238E27FC236}">
                  <a16:creationId xmlns:a16="http://schemas.microsoft.com/office/drawing/2014/main" id="{D93843D1-B30E-F882-9CAD-C4CD3FA88C16}"/>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a:p>
          </p:txBody>
        </p:sp>
      </p:grpSp>
      <p:grpSp>
        <p:nvGrpSpPr>
          <p:cNvPr id="16" name="Group 15">
            <a:extLst>
              <a:ext uri="{FF2B5EF4-FFF2-40B4-BE49-F238E27FC236}">
                <a16:creationId xmlns:a16="http://schemas.microsoft.com/office/drawing/2014/main" id="{6D08F39A-73E2-BFE8-5D8E-C302FA33D7E5}"/>
              </a:ext>
            </a:extLst>
          </p:cNvPr>
          <p:cNvGrpSpPr/>
          <p:nvPr/>
        </p:nvGrpSpPr>
        <p:grpSpPr>
          <a:xfrm>
            <a:off x="10856033" y="507955"/>
            <a:ext cx="608305" cy="608305"/>
            <a:chOff x="1322411" y="8986040"/>
            <a:chExt cx="280634" cy="280634"/>
          </a:xfrm>
        </p:grpSpPr>
        <p:sp>
          <p:nvSpPr>
            <p:cNvPr id="17" name="Freeform 16">
              <a:extLst>
                <a:ext uri="{FF2B5EF4-FFF2-40B4-BE49-F238E27FC236}">
                  <a16:creationId xmlns:a16="http://schemas.microsoft.com/office/drawing/2014/main" id="{E4C960B8-1133-D072-8CED-DBE59DA2DC46}"/>
                </a:ext>
              </a:extLst>
            </p:cNvPr>
            <p:cNvSpPr/>
            <p:nvPr/>
          </p:nvSpPr>
          <p:spPr>
            <a:xfrm>
              <a:off x="1322411" y="8986040"/>
              <a:ext cx="280634" cy="280634"/>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84BFA4"/>
            </a:solidFill>
            <a:ln w="6294" cap="flat">
              <a:noFill/>
              <a:prstDash val="solid"/>
              <a:miter/>
            </a:ln>
          </p:spPr>
          <p:txBody>
            <a:bodyPr rtlCol="0" anchor="ctr"/>
            <a:lstStyle/>
            <a:p>
              <a:endParaRPr lang="en-US" dirty="0"/>
            </a:p>
          </p:txBody>
        </p:sp>
        <p:pic>
          <p:nvPicPr>
            <p:cNvPr id="18" name="Graphic 17" descr="World with solid fill">
              <a:extLst>
                <a:ext uri="{FF2B5EF4-FFF2-40B4-BE49-F238E27FC236}">
                  <a16:creationId xmlns:a16="http://schemas.microsoft.com/office/drawing/2014/main" id="{6115C41F-8FC2-2128-A397-9DF2F8C5B0F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46803" y="9010977"/>
              <a:ext cx="231850" cy="230760"/>
            </a:xfrm>
            <a:prstGeom prst="rect">
              <a:avLst/>
            </a:prstGeom>
          </p:spPr>
        </p:pic>
      </p:grpSp>
    </p:spTree>
    <p:extLst>
      <p:ext uri="{BB962C8B-B14F-4D97-AF65-F5344CB8AC3E}">
        <p14:creationId xmlns:p14="http://schemas.microsoft.com/office/powerpoint/2010/main" val="1889966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C8CF8-322A-BCD4-D95E-0CE4B1CB8699}"/>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681F95BD-A344-E5CD-CA92-1E937BB2DFCF}"/>
              </a:ext>
            </a:extLst>
          </p:cNvPr>
          <p:cNvSpPr>
            <a:spLocks noGrp="1"/>
          </p:cNvSpPr>
          <p:nvPr>
            <p:ph type="body" sz="quarter" idx="20"/>
          </p:nvPr>
        </p:nvSpPr>
        <p:spPr>
          <a:xfrm>
            <a:off x="5904917" y="229918"/>
            <a:ext cx="6049252" cy="4329086"/>
          </a:xfrm>
        </p:spPr>
        <p:txBody>
          <a:bodyPr/>
          <a:lstStyle/>
          <a:p>
            <a:pPr fontAlgn="base">
              <a:buClr>
                <a:srgbClr val="382B1B"/>
              </a:buClr>
            </a:pPr>
            <a:r>
              <a:rPr lang="fr-FR" sz="3200" b="1" i="0" u="none" strike="noStrike" dirty="0">
                <a:solidFill>
                  <a:srgbClr val="000000"/>
                </a:solidFill>
                <a:effectLst/>
                <a:latin typeface="Calibri" panose="020F0502020204030204" pitchFamily="34" charset="0"/>
                <a:cs typeface="Calibri" panose="020F0502020204030204" pitchFamily="34" charset="0"/>
              </a:rPr>
              <a:t>Afval verminderen</a:t>
            </a:r>
          </a:p>
          <a:p>
            <a:pPr rtl="0" fontAlgn="base">
              <a:buClr>
                <a:srgbClr val="382B1B"/>
              </a:buClr>
            </a:pPr>
            <a:r>
              <a:rPr lang="fr-FR" sz="2600" dirty="0">
                <a:solidFill>
                  <a:srgbClr val="000000"/>
                </a:solidFill>
                <a:latin typeface="Calibri" panose="020F0502020204030204" pitchFamily="34" charset="0"/>
                <a:cs typeface="Calibri" panose="020F0502020204030204" pitchFamily="34" charset="0"/>
              </a:rPr>
              <a:t>1- </a:t>
            </a:r>
            <a:r>
              <a:rPr lang="fr-FR" sz="2600" b="0" i="0" u="none" strike="noStrike" dirty="0">
                <a:solidFill>
                  <a:srgbClr val="000000"/>
                </a:solidFill>
                <a:effectLst/>
                <a:latin typeface="Calibri" panose="020F0502020204030204" pitchFamily="34" charset="0"/>
                <a:cs typeface="Calibri" panose="020F0502020204030204" pitchFamily="34" charset="0"/>
              </a:rPr>
              <a:t>Gebruik alle delen van ingrediënten</a:t>
            </a:r>
            <a:r>
              <a:rPr lang="fr-FR" sz="2600" dirty="0">
                <a:solidFill>
                  <a:srgbClr val="000000"/>
                </a:solidFill>
                <a:latin typeface="Calibri" panose="020F0502020204030204" pitchFamily="34" charset="0"/>
                <a:cs typeface="Calibri" panose="020F0502020204030204" pitchFamily="34" charset="0"/>
              </a:rPr>
              <a:t>, bijv.</a:t>
            </a:r>
          </a:p>
          <a:p>
            <a:pPr marL="342900" indent="-342900" rtl="0" fontAlgn="base">
              <a:buClr>
                <a:srgbClr val="382B1B"/>
              </a:buClr>
              <a:buFontTx/>
              <a:buChar char="-"/>
            </a:pPr>
            <a:r>
              <a:rPr lang="en-US" sz="2600" b="0" i="0" u="none" strike="noStrike" dirty="0">
                <a:solidFill>
                  <a:srgbClr val="000000"/>
                </a:solidFill>
                <a:effectLst/>
                <a:latin typeface="Calibri" panose="020F0502020204030204" pitchFamily="34" charset="0"/>
                <a:cs typeface="Calibri" panose="020F0502020204030204" pitchFamily="34" charset="0"/>
              </a:rPr>
              <a:t>Gooi de groente niet weg</a:t>
            </a:r>
          </a:p>
          <a:p>
            <a:pPr marL="342900" indent="-342900" rtl="0" fontAlgn="base">
              <a:buClr>
                <a:srgbClr val="382B1B"/>
              </a:buClr>
              <a:buFontTx/>
              <a:buChar char="-"/>
            </a:pPr>
            <a:r>
              <a:rPr lang="en-US" sz="2600" b="0" i="0" u="none" strike="noStrike" dirty="0">
                <a:solidFill>
                  <a:srgbClr val="000000"/>
                </a:solidFill>
                <a:effectLst/>
                <a:latin typeface="Calibri" panose="020F0502020204030204" pitchFamily="34" charset="0"/>
                <a:cs typeface="Calibri" panose="020F0502020204030204" pitchFamily="34" charset="0"/>
              </a:rPr>
              <a:t>Gebruik worteltoppen om een lekkere pestosaus te maken.</a:t>
            </a:r>
            <a:endParaRPr lang="fr-FR" sz="2600" b="0" i="0" u="none" strike="noStrike" dirty="0">
              <a:solidFill>
                <a:srgbClr val="000000"/>
              </a:solidFill>
              <a:effectLst/>
              <a:latin typeface="Calibri" panose="020F0502020204030204" pitchFamily="34" charset="0"/>
              <a:cs typeface="Calibri" panose="020F0502020204030204" pitchFamily="34" charset="0"/>
            </a:endParaRPr>
          </a:p>
          <a:p>
            <a:pPr rtl="0" fontAlgn="base">
              <a:buClr>
                <a:srgbClr val="382B1B"/>
              </a:buClr>
            </a:pPr>
            <a:r>
              <a:rPr lang="fr-FR" sz="2600" b="0" i="0" u="none" strike="noStrike" dirty="0">
                <a:solidFill>
                  <a:srgbClr val="000000"/>
                </a:solidFill>
                <a:effectLst/>
                <a:latin typeface="Calibri" panose="020F0502020204030204" pitchFamily="34" charset="0"/>
                <a:cs typeface="Calibri" panose="020F0502020204030204" pitchFamily="34" charset="0"/>
              </a:rPr>
              <a:t>2 - Recyclen </a:t>
            </a:r>
            <a:r>
              <a:rPr lang="fr-FR" sz="2600" dirty="0">
                <a:solidFill>
                  <a:srgbClr val="000000"/>
                </a:solidFill>
                <a:latin typeface="Calibri" panose="020F0502020204030204" pitchFamily="34" charset="0"/>
                <a:cs typeface="Calibri" panose="020F0502020204030204" pitchFamily="34" charset="0"/>
              </a:rPr>
              <a:t>: </a:t>
            </a:r>
          </a:p>
          <a:p>
            <a:pPr marL="342900" indent="-342900" rtl="0" fontAlgn="base">
              <a:buClr>
                <a:srgbClr val="382B1B"/>
              </a:buClr>
              <a:buFontTx/>
              <a:buChar char="-"/>
            </a:pPr>
            <a:r>
              <a:rPr lang="en-US" sz="2600" dirty="0">
                <a:solidFill>
                  <a:srgbClr val="000000"/>
                </a:solidFill>
                <a:latin typeface="Calibri" panose="020F0502020204030204" pitchFamily="34" charset="0"/>
                <a:cs typeface="Calibri" panose="020F0502020204030204" pitchFamily="34" charset="0"/>
              </a:rPr>
              <a:t>Gebruik recyclebakken in je keuken </a:t>
            </a:r>
          </a:p>
          <a:p>
            <a:pPr marL="342900" indent="-342900" rtl="0" fontAlgn="base">
              <a:buClr>
                <a:srgbClr val="382B1B"/>
              </a:buClr>
              <a:buFontTx/>
              <a:buChar char="-"/>
            </a:pPr>
            <a:r>
              <a:rPr lang="en-US" sz="2600" dirty="0">
                <a:solidFill>
                  <a:srgbClr val="000000"/>
                </a:solidFill>
                <a:latin typeface="Calibri" panose="020F0502020204030204" pitchFamily="34" charset="0"/>
                <a:cs typeface="Calibri" panose="020F0502020204030204" pitchFamily="34" charset="0"/>
              </a:rPr>
              <a:t>Hergebruik lege potten en flessen in plaats van ze weg te gooien.</a:t>
            </a:r>
            <a:endParaRPr lang="fr-FR" sz="2600" dirty="0">
              <a:solidFill>
                <a:srgbClr val="000000"/>
              </a:solidFill>
              <a:latin typeface="Calibri" panose="020F0502020204030204" pitchFamily="34" charset="0"/>
              <a:cs typeface="Calibri" panose="020F0502020204030204" pitchFamily="34" charset="0"/>
            </a:endParaRPr>
          </a:p>
          <a:p>
            <a:pPr rtl="0" fontAlgn="base">
              <a:buClr>
                <a:srgbClr val="382B1B"/>
              </a:buClr>
            </a:pPr>
            <a:r>
              <a:rPr lang="fr-FR" sz="2600" dirty="0">
                <a:solidFill>
                  <a:srgbClr val="000000"/>
                </a:solidFill>
                <a:latin typeface="Calibri" panose="020F0502020204030204" pitchFamily="34" charset="0"/>
                <a:cs typeface="Calibri" panose="020F0502020204030204" pitchFamily="34" charset="0"/>
              </a:rPr>
              <a:t>3 - </a:t>
            </a:r>
            <a:r>
              <a:rPr lang="fr-FR" sz="2600" b="0" i="0" u="none" strike="noStrike" dirty="0">
                <a:solidFill>
                  <a:srgbClr val="000000"/>
                </a:solidFill>
                <a:effectLst/>
                <a:latin typeface="Calibri" panose="020F0502020204030204" pitchFamily="34" charset="0"/>
                <a:cs typeface="Calibri" panose="020F0502020204030204" pitchFamily="34" charset="0"/>
              </a:rPr>
              <a:t>Compost </a:t>
            </a:r>
            <a:r>
              <a:rPr lang="fr-FR" sz="2600" dirty="0">
                <a:solidFill>
                  <a:srgbClr val="000000"/>
                </a:solidFill>
                <a:latin typeface="Calibri" panose="020F0502020204030204" pitchFamily="34" charset="0"/>
                <a:cs typeface="Calibri" panose="020F0502020204030204" pitchFamily="34" charset="0"/>
              </a:rPr>
              <a:t>: </a:t>
            </a:r>
          </a:p>
          <a:p>
            <a:pPr marL="342900" indent="-342900" rtl="0" fontAlgn="base">
              <a:buClr>
                <a:srgbClr val="382B1B"/>
              </a:buClr>
              <a:buFontTx/>
              <a:buChar char="-"/>
            </a:pPr>
            <a:r>
              <a:rPr lang="fr-FR" sz="2600" b="0" i="0" u="none" strike="noStrike" dirty="0" err="1">
                <a:solidFill>
                  <a:srgbClr val="000000"/>
                </a:solidFill>
                <a:effectLst/>
                <a:latin typeface="Calibri" panose="020F0502020204030204" pitchFamily="34" charset="0"/>
                <a:cs typeface="Calibri" panose="020F0502020204030204" pitchFamily="34" charset="0"/>
              </a:rPr>
              <a:t>Verzamel </a:t>
            </a:r>
            <a:r>
              <a:rPr lang="fr-FR" sz="2600" b="0" i="0" u="none" strike="noStrike" dirty="0">
                <a:solidFill>
                  <a:srgbClr val="000000"/>
                </a:solidFill>
                <a:effectLst/>
                <a:latin typeface="Calibri" panose="020F0502020204030204" pitchFamily="34" charset="0"/>
                <a:cs typeface="Calibri" panose="020F0502020204030204" pitchFamily="34" charset="0"/>
              </a:rPr>
              <a:t>groenteschillen, </a:t>
            </a:r>
            <a:r>
              <a:rPr lang="fr-FR" sz="2600" dirty="0">
                <a:solidFill>
                  <a:srgbClr val="000000"/>
                </a:solidFill>
                <a:latin typeface="Calibri" panose="020F0502020204030204" pitchFamily="34" charset="0"/>
                <a:cs typeface="Calibri" panose="020F0502020204030204" pitchFamily="34" charset="0"/>
              </a:rPr>
              <a:t>koffiedik en </a:t>
            </a:r>
            <a:r>
              <a:rPr lang="fr-FR" sz="2600" dirty="0" err="1">
                <a:solidFill>
                  <a:srgbClr val="000000"/>
                </a:solidFill>
                <a:latin typeface="Calibri" panose="020F0502020204030204" pitchFamily="34" charset="0"/>
                <a:cs typeface="Calibri" panose="020F0502020204030204" pitchFamily="34" charset="0"/>
              </a:rPr>
              <a:t>eierschalen</a:t>
            </a:r>
            <a:endParaRPr lang="fr-FR" sz="2600" dirty="0">
              <a:solidFill>
                <a:srgbClr val="000000"/>
              </a:solidFill>
              <a:latin typeface="Calibri" panose="020F0502020204030204" pitchFamily="34" charset="0"/>
              <a:cs typeface="Calibri" panose="020F0502020204030204" pitchFamily="34" charset="0"/>
            </a:endParaRPr>
          </a:p>
          <a:p>
            <a:pPr marL="342900" indent="-342900" rtl="0" fontAlgn="base">
              <a:buClr>
                <a:srgbClr val="382B1B"/>
              </a:buClr>
              <a:buFontTx/>
              <a:buChar char="-"/>
            </a:pPr>
            <a:r>
              <a:rPr lang="fr-FR" sz="2600" b="0" i="0" u="none" strike="noStrike" dirty="0">
                <a:solidFill>
                  <a:srgbClr val="000000"/>
                </a:solidFill>
                <a:effectLst/>
                <a:latin typeface="Calibri" panose="020F0502020204030204" pitchFamily="34" charset="0"/>
                <a:cs typeface="Calibri" panose="020F0502020204030204" pitchFamily="34" charset="0"/>
              </a:rPr>
              <a:t>Gebruik compost om </a:t>
            </a:r>
            <a:r>
              <a:rPr lang="fr-FR" sz="2600" b="0" i="0" u="none" strike="noStrike" dirty="0" err="1">
                <a:solidFill>
                  <a:srgbClr val="000000"/>
                </a:solidFill>
                <a:effectLst/>
                <a:latin typeface="Calibri" panose="020F0502020204030204" pitchFamily="34" charset="0"/>
                <a:cs typeface="Calibri" panose="020F0502020204030204" pitchFamily="34" charset="0"/>
              </a:rPr>
              <a:t>je eigen kruidentuin te maken</a:t>
            </a:r>
            <a:r>
              <a:rPr lang="fr-FR" sz="2600" dirty="0">
                <a:solidFill>
                  <a:srgbClr val="000000"/>
                </a:solidFill>
                <a:latin typeface="Calibri" panose="020F0502020204030204" pitchFamily="34" charset="0"/>
                <a:cs typeface="Calibri" panose="020F0502020204030204" pitchFamily="34" charset="0"/>
              </a:rPr>
              <a:t>.</a:t>
            </a:r>
            <a:endParaRPr lang="fr-FR" sz="2600" b="0" i="0" u="none" strike="noStrike" dirty="0">
              <a:solidFill>
                <a:srgbClr val="000000"/>
              </a:solidFill>
              <a:effectLst/>
              <a:latin typeface="Calibri" panose="020F0502020204030204" pitchFamily="34" charset="0"/>
              <a:cs typeface="Calibri" panose="020F0502020204030204" pitchFamily="34" charset="0"/>
            </a:endParaRPr>
          </a:p>
        </p:txBody>
      </p:sp>
      <p:sp>
        <p:nvSpPr>
          <p:cNvPr id="6" name="Text Placeholder 5">
            <a:extLst>
              <a:ext uri="{FF2B5EF4-FFF2-40B4-BE49-F238E27FC236}">
                <a16:creationId xmlns:a16="http://schemas.microsoft.com/office/drawing/2014/main" id="{17C43AD3-7324-E54A-1174-6BD350851463}"/>
              </a:ext>
            </a:extLst>
          </p:cNvPr>
          <p:cNvSpPr>
            <a:spLocks noGrp="1"/>
          </p:cNvSpPr>
          <p:nvPr>
            <p:ph type="body" sz="quarter" idx="23"/>
          </p:nvPr>
        </p:nvSpPr>
        <p:spPr>
          <a:xfrm>
            <a:off x="207738" y="260814"/>
            <a:ext cx="3887428" cy="5573437"/>
          </a:xfrm>
        </p:spPr>
        <p:txBody>
          <a:bodyPr>
            <a:normAutofit/>
          </a:bodyPr>
          <a:lstStyle/>
          <a:p>
            <a:r>
              <a:rPr lang="en-US" b="1" dirty="0"/>
              <a:t>Gebruik eenvoudige ecologisch verantwoorde praktijken</a:t>
            </a:r>
          </a:p>
          <a:p>
            <a:endParaRPr lang="en-US" sz="1400" b="1" dirty="0"/>
          </a:p>
          <a:p>
            <a:r>
              <a:rPr lang="fr-FR" sz="2000" b="0" i="0" u="none" strike="noStrike" dirty="0">
                <a:solidFill>
                  <a:srgbClr val="000000"/>
                </a:solidFill>
                <a:effectLst/>
                <a:latin typeface="Calibri" panose="020F0502020204030204" pitchFamily="34" charset="0"/>
                <a:cs typeface="Calibri" panose="020F0502020204030204" pitchFamily="34" charset="0"/>
              </a:rPr>
              <a:t>Zoals we </a:t>
            </a:r>
            <a:r>
              <a:rPr lang="fr-FR" sz="2000" dirty="0">
                <a:solidFill>
                  <a:srgbClr val="000000"/>
                </a:solidFill>
                <a:latin typeface="Calibri" panose="020F0502020204030204" pitchFamily="34" charset="0"/>
                <a:cs typeface="Calibri" panose="020F0502020204030204" pitchFamily="34" charset="0"/>
              </a:rPr>
              <a:t>weten zijn hulpbronnen kostbaar en beperkt. Door </a:t>
            </a:r>
            <a:r>
              <a:rPr lang="fr-FR" sz="2000" b="0" i="0" u="none" strike="noStrike" dirty="0">
                <a:solidFill>
                  <a:srgbClr val="000000"/>
                </a:solidFill>
                <a:effectLst/>
                <a:latin typeface="Calibri" panose="020F0502020204030204" pitchFamily="34" charset="0"/>
                <a:cs typeface="Calibri" panose="020F0502020204030204" pitchFamily="34" charset="0"/>
              </a:rPr>
              <a:t>eco-verantwoordelijk </a:t>
            </a:r>
            <a:r>
              <a:rPr lang="fr-FR" sz="2000" dirty="0">
                <a:solidFill>
                  <a:srgbClr val="000000"/>
                </a:solidFill>
                <a:latin typeface="Calibri" panose="020F0502020204030204" pitchFamily="34" charset="0"/>
                <a:cs typeface="Calibri" panose="020F0502020204030204" pitchFamily="34" charset="0"/>
              </a:rPr>
              <a:t>te zijn</a:t>
            </a:r>
            <a:r>
              <a:rPr lang="fr-FR" sz="2000" b="0" i="0" u="none" strike="noStrike" dirty="0">
                <a:solidFill>
                  <a:srgbClr val="000000"/>
                </a:solidFill>
                <a:effectLst/>
                <a:latin typeface="Calibri" panose="020F0502020204030204" pitchFamily="34" charset="0"/>
                <a:cs typeface="Calibri" panose="020F0502020204030204" pitchFamily="34" charset="0"/>
              </a:rPr>
              <a:t>, word je waardevol voor werkgevers</a:t>
            </a:r>
            <a:r>
              <a:rPr lang="fr-FR" sz="2000" dirty="0">
                <a:solidFill>
                  <a:srgbClr val="000000"/>
                </a:solidFill>
                <a:latin typeface="Calibri" panose="020F0502020204030204" pitchFamily="34" charset="0"/>
                <a:cs typeface="Calibri" panose="020F0502020204030204" pitchFamily="34" charset="0"/>
              </a:rPr>
              <a:t>. Hier zijn enkele eenvoudige manieren om ...</a:t>
            </a:r>
            <a:endParaRPr lang="fr-FR" sz="2000" b="0" dirty="0">
              <a:effectLst/>
              <a:latin typeface="Calibri" panose="020F0502020204030204" pitchFamily="34" charset="0"/>
              <a:cs typeface="Calibri" panose="020F0502020204030204" pitchFamily="34" charset="0"/>
            </a:endParaRPr>
          </a:p>
          <a:p>
            <a:endParaRPr lang="en-US" b="1" dirty="0"/>
          </a:p>
          <a:p>
            <a:endParaRPr lang="en-US" b="1" dirty="0"/>
          </a:p>
          <a:p>
            <a:endParaRPr lang="en-US" b="1" dirty="0"/>
          </a:p>
        </p:txBody>
      </p:sp>
      <p:sp>
        <p:nvSpPr>
          <p:cNvPr id="7" name="Text Placeholder 6">
            <a:extLst>
              <a:ext uri="{FF2B5EF4-FFF2-40B4-BE49-F238E27FC236}">
                <a16:creationId xmlns:a16="http://schemas.microsoft.com/office/drawing/2014/main" id="{13C1F055-8ED8-9083-6A3A-2CD52E907985}"/>
              </a:ext>
            </a:extLst>
          </p:cNvPr>
          <p:cNvSpPr>
            <a:spLocks noGrp="1"/>
          </p:cNvSpPr>
          <p:nvPr>
            <p:ph type="body" sz="quarter" idx="24"/>
          </p:nvPr>
        </p:nvSpPr>
        <p:spPr/>
        <p:txBody>
          <a:bodyPr/>
          <a:lstStyle/>
          <a:p>
            <a:r>
              <a:rPr lang="en-US" dirty="0"/>
              <a:t>02</a:t>
            </a:r>
          </a:p>
        </p:txBody>
      </p:sp>
      <p:grpSp>
        <p:nvGrpSpPr>
          <p:cNvPr id="5" name="Group 5">
            <a:extLst>
              <a:ext uri="{FF2B5EF4-FFF2-40B4-BE49-F238E27FC236}">
                <a16:creationId xmlns:a16="http://schemas.microsoft.com/office/drawing/2014/main" id="{52F9E1C6-B764-E95F-1C7E-8498E9B75978}"/>
              </a:ext>
            </a:extLst>
          </p:cNvPr>
          <p:cNvGrpSpPr/>
          <p:nvPr/>
        </p:nvGrpSpPr>
        <p:grpSpPr>
          <a:xfrm>
            <a:off x="-471399" y="4985166"/>
            <a:ext cx="2945636" cy="3037178"/>
            <a:chOff x="0" y="0"/>
            <a:chExt cx="5891272" cy="6074356"/>
          </a:xfrm>
          <a:solidFill>
            <a:srgbClr val="B6D1E1"/>
          </a:solidFill>
        </p:grpSpPr>
        <p:sp>
          <p:nvSpPr>
            <p:cNvPr id="8" name="Freeform 6">
              <a:extLst>
                <a:ext uri="{FF2B5EF4-FFF2-40B4-BE49-F238E27FC236}">
                  <a16:creationId xmlns:a16="http://schemas.microsoft.com/office/drawing/2014/main" id="{FCB19045-B411-663D-EFC4-2F6DFE7F5FBA}"/>
                </a:ext>
              </a:extLst>
            </p:cNvPr>
            <p:cNvSpPr/>
            <p:nvPr/>
          </p:nvSpPr>
          <p:spPr>
            <a:xfrm>
              <a:off x="-262255" y="-99441"/>
              <a:ext cx="6551549" cy="6418961"/>
            </a:xfrm>
            <a:custGeom>
              <a:avLst/>
              <a:gdLst/>
              <a:ahLst/>
              <a:cxnLst/>
              <a:rect l="l" t="t" r="r" b="b"/>
              <a:pathLst>
                <a:path w="6551549" h="6418961">
                  <a:moveTo>
                    <a:pt x="3829558" y="241808"/>
                  </a:moveTo>
                  <a:cubicBezTo>
                    <a:pt x="3045714" y="7747"/>
                    <a:pt x="2226691" y="0"/>
                    <a:pt x="1602740" y="701929"/>
                  </a:cubicBezTo>
                  <a:cubicBezTo>
                    <a:pt x="998347" y="1380490"/>
                    <a:pt x="417322" y="2476373"/>
                    <a:pt x="292481" y="3381121"/>
                  </a:cubicBezTo>
                  <a:cubicBezTo>
                    <a:pt x="0" y="5490845"/>
                    <a:pt x="1879727" y="6418961"/>
                    <a:pt x="3778885" y="6118606"/>
                  </a:cubicBezTo>
                  <a:cubicBezTo>
                    <a:pt x="5631180" y="5826125"/>
                    <a:pt x="6551549" y="3396615"/>
                    <a:pt x="5989955" y="1665224"/>
                  </a:cubicBezTo>
                  <a:cubicBezTo>
                    <a:pt x="5822315" y="1142619"/>
                    <a:pt x="5334762" y="897001"/>
                    <a:pt x="4874641" y="670814"/>
                  </a:cubicBezTo>
                  <a:cubicBezTo>
                    <a:pt x="4543171" y="506984"/>
                    <a:pt x="4192143" y="351028"/>
                    <a:pt x="3829558" y="241808"/>
                  </a:cubicBezTo>
                  <a:close/>
                </a:path>
              </a:pathLst>
            </a:custGeom>
            <a:grpFill/>
          </p:spPr>
          <p:txBody>
            <a:bodyPr/>
            <a:lstStyle/>
            <a:p>
              <a:endParaRPr lang="fr-FR" sz="1200"/>
            </a:p>
          </p:txBody>
        </p:sp>
      </p:grpSp>
    </p:spTree>
    <p:extLst>
      <p:ext uri="{BB962C8B-B14F-4D97-AF65-F5344CB8AC3E}">
        <p14:creationId xmlns:p14="http://schemas.microsoft.com/office/powerpoint/2010/main" val="1971659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B084B-9631-6FD7-88B2-00ACF4DE6281}"/>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AFF84A60-B412-E88C-D763-A05BAF0D1061}"/>
              </a:ext>
            </a:extLst>
          </p:cNvPr>
          <p:cNvSpPr>
            <a:spLocks noGrp="1"/>
          </p:cNvSpPr>
          <p:nvPr>
            <p:ph type="body" sz="quarter" idx="20"/>
          </p:nvPr>
        </p:nvSpPr>
        <p:spPr>
          <a:xfrm>
            <a:off x="6096000" y="906580"/>
            <a:ext cx="5132263" cy="4214986"/>
          </a:xfrm>
        </p:spPr>
        <p:txBody>
          <a:bodyPr/>
          <a:lstStyle/>
          <a:p>
            <a:pPr rtl="0" fontAlgn="base">
              <a:buClr>
                <a:srgbClr val="382B1B"/>
              </a:buClr>
            </a:pPr>
            <a:r>
              <a:rPr lang="fr-FR" b="0" i="0" u="none" strike="noStrike" dirty="0">
                <a:solidFill>
                  <a:srgbClr val="000000"/>
                </a:solidFill>
                <a:effectLst/>
                <a:latin typeface="Calibri" panose="020F0502020204030204" pitchFamily="34" charset="0"/>
                <a:cs typeface="Calibri" panose="020F0502020204030204" pitchFamily="34" charset="0"/>
              </a:rPr>
              <a:t>1 - Gebruik energiezuinige apparaten </a:t>
            </a:r>
            <a:endParaRPr lang="fr-FR" dirty="0">
              <a:solidFill>
                <a:srgbClr val="000000"/>
              </a:solidFill>
              <a:latin typeface="Calibri" panose="020F0502020204030204" pitchFamily="34" charset="0"/>
              <a:cs typeface="Calibri" panose="020F0502020204030204" pitchFamily="34" charset="0"/>
            </a:endParaRPr>
          </a:p>
          <a:p>
            <a:pPr rtl="0" fontAlgn="base">
              <a:buClr>
                <a:srgbClr val="382B1B"/>
              </a:buClr>
            </a:pPr>
            <a:r>
              <a:rPr lang="fr-FR" dirty="0">
                <a:solidFill>
                  <a:srgbClr val="000000"/>
                </a:solidFill>
                <a:latin typeface="Calibri" panose="020F0502020204030204" pitchFamily="34" charset="0"/>
                <a:cs typeface="Calibri" panose="020F0502020204030204" pitchFamily="34" charset="0"/>
              </a:rPr>
              <a:t> A +++ </a:t>
            </a:r>
            <a:r>
              <a:rPr lang="fr-FR" dirty="0" err="1">
                <a:solidFill>
                  <a:srgbClr val="000000"/>
                </a:solidFill>
                <a:latin typeface="Calibri" panose="020F0502020204030204" pitchFamily="34" charset="0"/>
                <a:cs typeface="Calibri" panose="020F0502020204030204" pitchFamily="34" charset="0"/>
              </a:rPr>
              <a:t>toepassingen </a:t>
            </a:r>
            <a:r>
              <a:rPr lang="fr-FR" dirty="0">
                <a:solidFill>
                  <a:srgbClr val="000000"/>
                </a:solidFill>
                <a:latin typeface="Calibri" panose="020F0502020204030204" pitchFamily="34" charset="0"/>
                <a:cs typeface="Calibri" panose="020F0502020204030204" pitchFamily="34" charset="0"/>
              </a:rPr>
              <a:t>helpen </a:t>
            </a:r>
            <a:r>
              <a:rPr lang="fr-FR" dirty="0" err="1">
                <a:solidFill>
                  <a:srgbClr val="000000"/>
                </a:solidFill>
                <a:latin typeface="Calibri" panose="020F0502020204030204" pitchFamily="34" charset="0"/>
                <a:cs typeface="Calibri" panose="020F0502020204030204" pitchFamily="34" charset="0"/>
              </a:rPr>
              <a:t>je om </a:t>
            </a:r>
            <a:r>
              <a:rPr lang="fr-FR" dirty="0">
                <a:solidFill>
                  <a:srgbClr val="000000"/>
                </a:solidFill>
                <a:latin typeface="Calibri" panose="020F0502020204030204" pitchFamily="34" charset="0"/>
                <a:cs typeface="Calibri" panose="020F0502020204030204" pitchFamily="34" charset="0"/>
              </a:rPr>
              <a:t>energierekeningen </a:t>
            </a:r>
            <a:r>
              <a:rPr lang="fr-FR" dirty="0" err="1">
                <a:solidFill>
                  <a:srgbClr val="000000"/>
                </a:solidFill>
                <a:latin typeface="Calibri" panose="020F0502020204030204" pitchFamily="34" charset="0"/>
                <a:cs typeface="Calibri" panose="020F0502020204030204" pitchFamily="34" charset="0"/>
              </a:rPr>
              <a:t>te verlagen </a:t>
            </a:r>
            <a:r>
              <a:rPr lang="fr-FR" dirty="0">
                <a:solidFill>
                  <a:srgbClr val="000000"/>
                </a:solidFill>
                <a:latin typeface="Calibri" panose="020F0502020204030204" pitchFamily="34" charset="0"/>
                <a:cs typeface="Calibri" panose="020F0502020204030204" pitchFamily="34" charset="0"/>
              </a:rPr>
              <a:t>en </a:t>
            </a:r>
            <a:r>
              <a:rPr lang="fr-FR" dirty="0" err="1">
                <a:solidFill>
                  <a:srgbClr val="000000"/>
                </a:solidFill>
                <a:latin typeface="Calibri" panose="020F0502020204030204" pitchFamily="34" charset="0"/>
                <a:cs typeface="Calibri" panose="020F0502020204030204" pitchFamily="34" charset="0"/>
              </a:rPr>
              <a:t>energie te besparen</a:t>
            </a:r>
            <a:endParaRPr lang="fr-FR" dirty="0">
              <a:solidFill>
                <a:srgbClr val="000000"/>
              </a:solidFill>
              <a:latin typeface="Calibri" panose="020F0502020204030204" pitchFamily="34" charset="0"/>
              <a:cs typeface="Calibri" panose="020F0502020204030204" pitchFamily="34" charset="0"/>
            </a:endParaRPr>
          </a:p>
          <a:p>
            <a:pPr rtl="0" fontAlgn="base">
              <a:buClr>
                <a:srgbClr val="382B1B"/>
              </a:buClr>
            </a:pPr>
            <a:endParaRPr lang="fr-FR" b="0" i="0" u="none" strike="noStrike" dirty="0">
              <a:solidFill>
                <a:srgbClr val="000000"/>
              </a:solidFill>
              <a:effectLst/>
              <a:latin typeface="Calibri" panose="020F0502020204030204" pitchFamily="34" charset="0"/>
              <a:cs typeface="Calibri" panose="020F0502020204030204" pitchFamily="34" charset="0"/>
            </a:endParaRPr>
          </a:p>
          <a:p>
            <a:pPr rtl="0" fontAlgn="base">
              <a:buClr>
                <a:srgbClr val="382B1B"/>
              </a:buClr>
            </a:pPr>
            <a:r>
              <a:rPr lang="fr-FR" dirty="0">
                <a:solidFill>
                  <a:srgbClr val="000000"/>
                </a:solidFill>
                <a:latin typeface="Calibri" panose="020F0502020204030204" pitchFamily="34" charset="0"/>
                <a:cs typeface="Calibri" panose="020F0502020204030204" pitchFamily="34" charset="0"/>
              </a:rPr>
              <a:t>2 - </a:t>
            </a:r>
            <a:r>
              <a:rPr lang="fr-FR" b="0" i="0" u="none" strike="noStrike" dirty="0" err="1">
                <a:solidFill>
                  <a:srgbClr val="000000"/>
                </a:solidFill>
                <a:effectLst/>
                <a:latin typeface="Calibri" panose="020F0502020204030204" pitchFamily="34" charset="0"/>
                <a:cs typeface="Calibri" panose="020F0502020204030204" pitchFamily="34" charset="0"/>
              </a:rPr>
              <a:t>Schakel apparatuur </a:t>
            </a:r>
            <a:r>
              <a:rPr lang="fr-FR" b="0" i="0" u="none" strike="noStrike" dirty="0">
                <a:solidFill>
                  <a:srgbClr val="000000"/>
                </a:solidFill>
                <a:effectLst/>
                <a:latin typeface="Calibri" panose="020F0502020204030204" pitchFamily="34" charset="0"/>
                <a:cs typeface="Calibri" panose="020F0502020204030204" pitchFamily="34" charset="0"/>
              </a:rPr>
              <a:t>uit </a:t>
            </a:r>
            <a:r>
              <a:rPr lang="fr-FR" b="0" i="0" u="none" strike="noStrike" dirty="0" err="1">
                <a:solidFill>
                  <a:srgbClr val="000000"/>
                </a:solidFill>
                <a:effectLst/>
                <a:latin typeface="Calibri" panose="020F0502020204030204" pitchFamily="34" charset="0"/>
                <a:cs typeface="Calibri" panose="020F0502020204030204" pitchFamily="34" charset="0"/>
              </a:rPr>
              <a:t>als </a:t>
            </a:r>
            <a:r>
              <a:rPr lang="fr-FR" b="0" i="0" u="none" strike="noStrike" dirty="0">
                <a:solidFill>
                  <a:srgbClr val="000000"/>
                </a:solidFill>
                <a:effectLst/>
                <a:latin typeface="Calibri" panose="020F0502020204030204" pitchFamily="34" charset="0"/>
                <a:cs typeface="Calibri" panose="020F0502020204030204" pitchFamily="34" charset="0"/>
              </a:rPr>
              <a:t>deze niet wordt gebruikt</a:t>
            </a:r>
          </a:p>
          <a:p>
            <a:pPr rtl="0" fontAlgn="base">
              <a:buClr>
                <a:srgbClr val="382B1B"/>
              </a:buClr>
            </a:pPr>
            <a:endParaRPr lang="fr-FR" dirty="0">
              <a:solidFill>
                <a:srgbClr val="000000"/>
              </a:solidFill>
              <a:latin typeface="Calibri" panose="020F0502020204030204" pitchFamily="34" charset="0"/>
              <a:cs typeface="Calibri" panose="020F0502020204030204" pitchFamily="34" charset="0"/>
            </a:endParaRPr>
          </a:p>
          <a:p>
            <a:pPr rtl="0" fontAlgn="base">
              <a:buClr>
                <a:srgbClr val="382B1B"/>
              </a:buClr>
            </a:pPr>
            <a:r>
              <a:rPr lang="fr-FR" b="0" i="0" u="none" strike="noStrike" dirty="0">
                <a:solidFill>
                  <a:srgbClr val="000000"/>
                </a:solidFill>
                <a:effectLst/>
                <a:latin typeface="Calibri" panose="020F0502020204030204" pitchFamily="34" charset="0"/>
                <a:cs typeface="Calibri" panose="020F0502020204030204" pitchFamily="34" charset="0"/>
              </a:rPr>
              <a:t>3- </a:t>
            </a:r>
            <a:r>
              <a:rPr lang="fr-FR" b="0" i="0" u="none" strike="noStrike" dirty="0" err="1">
                <a:solidFill>
                  <a:srgbClr val="000000"/>
                </a:solidFill>
                <a:effectLst/>
                <a:latin typeface="Calibri" panose="020F0502020204030204" pitchFamily="34" charset="0"/>
                <a:cs typeface="Calibri" panose="020F0502020204030204" pitchFamily="34" charset="0"/>
              </a:rPr>
              <a:t>Zet </a:t>
            </a:r>
            <a:r>
              <a:rPr lang="fr-FR" b="0" i="0" u="none" strike="noStrike" dirty="0">
                <a:solidFill>
                  <a:srgbClr val="000000"/>
                </a:solidFill>
                <a:effectLst/>
                <a:latin typeface="Calibri" panose="020F0502020204030204" pitchFamily="34" charset="0"/>
                <a:cs typeface="Calibri" panose="020F0502020204030204" pitchFamily="34" charset="0"/>
              </a:rPr>
              <a:t>de </a:t>
            </a:r>
            <a:r>
              <a:rPr lang="fr-FR" b="0" i="0" u="none" strike="noStrike" dirty="0" err="1">
                <a:solidFill>
                  <a:srgbClr val="000000"/>
                </a:solidFill>
                <a:effectLst/>
                <a:latin typeface="Calibri" panose="020F0502020204030204" pitchFamily="34" charset="0"/>
                <a:cs typeface="Calibri" panose="020F0502020204030204" pitchFamily="34" charset="0"/>
              </a:rPr>
              <a:t>oven </a:t>
            </a:r>
            <a:r>
              <a:rPr lang="fr-FR" b="0" i="0" u="none" strike="noStrike" dirty="0">
                <a:solidFill>
                  <a:srgbClr val="000000"/>
                </a:solidFill>
                <a:effectLst/>
                <a:latin typeface="Calibri" panose="020F0502020204030204" pitchFamily="34" charset="0"/>
                <a:cs typeface="Calibri" panose="020F0502020204030204" pitchFamily="34" charset="0"/>
              </a:rPr>
              <a:t>een paar minuten </a:t>
            </a:r>
            <a:r>
              <a:rPr lang="fr-FR" b="0" i="0" u="none" strike="noStrike" dirty="0" err="1">
                <a:solidFill>
                  <a:srgbClr val="000000"/>
                </a:solidFill>
                <a:effectLst/>
                <a:latin typeface="Calibri" panose="020F0502020204030204" pitchFamily="34" charset="0"/>
                <a:cs typeface="Calibri" panose="020F0502020204030204" pitchFamily="34" charset="0"/>
              </a:rPr>
              <a:t>eerder </a:t>
            </a:r>
            <a:r>
              <a:rPr lang="fr-FR" b="0" i="0" u="none" strike="noStrike" dirty="0">
                <a:solidFill>
                  <a:srgbClr val="000000"/>
                </a:solidFill>
                <a:effectLst/>
                <a:latin typeface="Calibri" panose="020F0502020204030204" pitchFamily="34" charset="0"/>
                <a:cs typeface="Calibri" panose="020F0502020204030204" pitchFamily="34" charset="0"/>
              </a:rPr>
              <a:t>uit om </a:t>
            </a:r>
            <a:r>
              <a:rPr lang="fr-FR" b="0" i="0" u="none" strike="noStrike" dirty="0" err="1">
                <a:solidFill>
                  <a:srgbClr val="000000"/>
                </a:solidFill>
                <a:effectLst/>
                <a:latin typeface="Calibri" panose="020F0502020204030204" pitchFamily="34" charset="0"/>
                <a:cs typeface="Calibri" panose="020F0502020204030204" pitchFamily="34" charset="0"/>
              </a:rPr>
              <a:t>de </a:t>
            </a:r>
            <a:r>
              <a:rPr lang="fr-FR" b="0" i="0" u="none" strike="noStrike" dirty="0">
                <a:solidFill>
                  <a:srgbClr val="000000"/>
                </a:solidFill>
                <a:effectLst/>
                <a:latin typeface="Calibri" panose="020F0502020204030204" pitchFamily="34" charset="0"/>
                <a:cs typeface="Calibri" panose="020F0502020204030204" pitchFamily="34" charset="0"/>
              </a:rPr>
              <a:t>overgebleven </a:t>
            </a:r>
            <a:r>
              <a:rPr lang="fr-FR" b="0" i="0" u="none" strike="noStrike" dirty="0" err="1">
                <a:solidFill>
                  <a:srgbClr val="000000"/>
                </a:solidFill>
                <a:effectLst/>
                <a:latin typeface="Calibri" panose="020F0502020204030204" pitchFamily="34" charset="0"/>
                <a:cs typeface="Calibri" panose="020F0502020204030204" pitchFamily="34" charset="0"/>
              </a:rPr>
              <a:t>warmte </a:t>
            </a:r>
            <a:r>
              <a:rPr lang="fr-FR" b="0" i="0" u="none" strike="noStrike" dirty="0">
                <a:solidFill>
                  <a:srgbClr val="000000"/>
                </a:solidFill>
                <a:effectLst/>
                <a:latin typeface="Calibri" panose="020F0502020204030204" pitchFamily="34" charset="0"/>
                <a:cs typeface="Calibri" panose="020F0502020204030204" pitchFamily="34" charset="0"/>
              </a:rPr>
              <a:t>te gebruiken</a:t>
            </a:r>
          </a:p>
          <a:p>
            <a:pPr rtl="0" fontAlgn="base">
              <a:buClr>
                <a:srgbClr val="382B1B"/>
              </a:buClr>
            </a:pPr>
            <a:endParaRPr lang="fr-FR" b="0" i="0" u="none" strike="noStrike" dirty="0">
              <a:solidFill>
                <a:srgbClr val="000000"/>
              </a:solidFill>
              <a:effectLst/>
              <a:latin typeface="Calibri" panose="020F0502020204030204" pitchFamily="34" charset="0"/>
              <a:cs typeface="Calibri" panose="020F0502020204030204" pitchFamily="34" charset="0"/>
            </a:endParaRPr>
          </a:p>
          <a:p>
            <a:pPr rtl="0" fontAlgn="base">
              <a:buClr>
                <a:srgbClr val="382B1B"/>
              </a:buClr>
            </a:pPr>
            <a:r>
              <a:rPr lang="fr-FR" dirty="0">
                <a:solidFill>
                  <a:srgbClr val="000000"/>
                </a:solidFill>
                <a:latin typeface="Calibri" panose="020F0502020204030204" pitchFamily="34" charset="0"/>
                <a:cs typeface="Calibri" panose="020F0502020204030204" pitchFamily="34" charset="0"/>
              </a:rPr>
              <a:t>4 - Slimme stekkers </a:t>
            </a:r>
            <a:r>
              <a:rPr lang="fr-FR" dirty="0" err="1">
                <a:solidFill>
                  <a:srgbClr val="000000"/>
                </a:solidFill>
                <a:latin typeface="Calibri" panose="020F0502020204030204" pitchFamily="34" charset="0"/>
                <a:cs typeface="Calibri" panose="020F0502020204030204" pitchFamily="34" charset="0"/>
              </a:rPr>
              <a:t>met </a:t>
            </a:r>
            <a:r>
              <a:rPr lang="fr-FR" dirty="0">
                <a:solidFill>
                  <a:srgbClr val="000000"/>
                </a:solidFill>
                <a:latin typeface="Calibri" panose="020F0502020204030204" pitchFamily="34" charset="0"/>
                <a:cs typeface="Calibri" panose="020F0502020204030204" pitchFamily="34" charset="0"/>
              </a:rPr>
              <a:t>energiemonitoring</a:t>
            </a:r>
          </a:p>
          <a:p>
            <a:pPr rtl="0" fontAlgn="base">
              <a:buClr>
                <a:srgbClr val="382B1B"/>
              </a:buClr>
            </a:pPr>
            <a:endParaRPr lang="fr-FR" b="0" i="0" u="none" strike="noStrike" dirty="0">
              <a:solidFill>
                <a:srgbClr val="000000"/>
              </a:solidFill>
              <a:effectLst/>
              <a:latin typeface="Calibri" panose="020F0502020204030204" pitchFamily="34" charset="0"/>
              <a:cs typeface="Calibri" panose="020F0502020204030204" pitchFamily="34" charset="0"/>
            </a:endParaRPr>
          </a:p>
        </p:txBody>
      </p:sp>
      <p:sp>
        <p:nvSpPr>
          <p:cNvPr id="6" name="Text Placeholder 5">
            <a:extLst>
              <a:ext uri="{FF2B5EF4-FFF2-40B4-BE49-F238E27FC236}">
                <a16:creationId xmlns:a16="http://schemas.microsoft.com/office/drawing/2014/main" id="{6C918203-2E2A-81EC-117D-92D3F5370526}"/>
              </a:ext>
            </a:extLst>
          </p:cNvPr>
          <p:cNvSpPr>
            <a:spLocks noGrp="1"/>
          </p:cNvSpPr>
          <p:nvPr>
            <p:ph type="body" sz="quarter" idx="23"/>
          </p:nvPr>
        </p:nvSpPr>
        <p:spPr>
          <a:xfrm>
            <a:off x="304789" y="642281"/>
            <a:ext cx="3721396" cy="5573437"/>
          </a:xfrm>
        </p:spPr>
        <p:txBody>
          <a:bodyPr>
            <a:normAutofit/>
          </a:bodyPr>
          <a:lstStyle/>
          <a:p>
            <a:r>
              <a:rPr lang="en-US" b="1" dirty="0"/>
              <a:t>Eenvoudige milieuvriendelijke praktijken </a:t>
            </a:r>
          </a:p>
          <a:p>
            <a:endParaRPr lang="en-US" b="1" dirty="0"/>
          </a:p>
          <a:p>
            <a:r>
              <a:rPr lang="fr-FR" b="0" i="0" u="none" strike="noStrike" dirty="0" err="1">
                <a:solidFill>
                  <a:srgbClr val="000000"/>
                </a:solidFill>
                <a:effectLst/>
                <a:latin typeface="Calibri" panose="020F0502020204030204" pitchFamily="34" charset="0"/>
                <a:cs typeface="Calibri" panose="020F0502020204030204" pitchFamily="34" charset="0"/>
              </a:rPr>
              <a:t>Energie </a:t>
            </a:r>
            <a:r>
              <a:rPr lang="fr-FR" b="0" i="0" u="none" strike="noStrike" dirty="0">
                <a:solidFill>
                  <a:srgbClr val="000000"/>
                </a:solidFill>
                <a:effectLst/>
                <a:latin typeface="Calibri" panose="020F0502020204030204" pitchFamily="34" charset="0"/>
                <a:cs typeface="Calibri" panose="020F0502020204030204" pitchFamily="34" charset="0"/>
              </a:rPr>
              <a:t>besparen</a:t>
            </a:r>
            <a:endParaRPr lang="en-US" b="1" dirty="0"/>
          </a:p>
        </p:txBody>
      </p:sp>
      <p:sp>
        <p:nvSpPr>
          <p:cNvPr id="7" name="Text Placeholder 6">
            <a:extLst>
              <a:ext uri="{FF2B5EF4-FFF2-40B4-BE49-F238E27FC236}">
                <a16:creationId xmlns:a16="http://schemas.microsoft.com/office/drawing/2014/main" id="{09DBB9BE-CA40-B050-BAE8-ED43C815F0E4}"/>
              </a:ext>
            </a:extLst>
          </p:cNvPr>
          <p:cNvSpPr>
            <a:spLocks noGrp="1"/>
          </p:cNvSpPr>
          <p:nvPr>
            <p:ph type="body" sz="quarter" idx="24"/>
          </p:nvPr>
        </p:nvSpPr>
        <p:spPr/>
        <p:txBody>
          <a:bodyPr/>
          <a:lstStyle/>
          <a:p>
            <a:r>
              <a:rPr lang="en-US" dirty="0"/>
              <a:t>02</a:t>
            </a:r>
          </a:p>
        </p:txBody>
      </p:sp>
      <p:grpSp>
        <p:nvGrpSpPr>
          <p:cNvPr id="5" name="Group 5">
            <a:extLst>
              <a:ext uri="{FF2B5EF4-FFF2-40B4-BE49-F238E27FC236}">
                <a16:creationId xmlns:a16="http://schemas.microsoft.com/office/drawing/2014/main" id="{16324D77-4A9B-DC89-63CE-1F289E573D5C}"/>
              </a:ext>
            </a:extLst>
          </p:cNvPr>
          <p:cNvGrpSpPr/>
          <p:nvPr/>
        </p:nvGrpSpPr>
        <p:grpSpPr>
          <a:xfrm>
            <a:off x="-471399" y="4985166"/>
            <a:ext cx="2945636" cy="3037178"/>
            <a:chOff x="0" y="0"/>
            <a:chExt cx="5891272" cy="6074356"/>
          </a:xfrm>
          <a:solidFill>
            <a:srgbClr val="B6D1E1"/>
          </a:solidFill>
        </p:grpSpPr>
        <p:sp>
          <p:nvSpPr>
            <p:cNvPr id="8" name="Freeform 6">
              <a:extLst>
                <a:ext uri="{FF2B5EF4-FFF2-40B4-BE49-F238E27FC236}">
                  <a16:creationId xmlns:a16="http://schemas.microsoft.com/office/drawing/2014/main" id="{6F688514-DB45-A5E8-2248-FFBE41D89492}"/>
                </a:ext>
              </a:extLst>
            </p:cNvPr>
            <p:cNvSpPr/>
            <p:nvPr/>
          </p:nvSpPr>
          <p:spPr>
            <a:xfrm>
              <a:off x="-262255" y="-99441"/>
              <a:ext cx="6551549" cy="6418961"/>
            </a:xfrm>
            <a:custGeom>
              <a:avLst/>
              <a:gdLst/>
              <a:ahLst/>
              <a:cxnLst/>
              <a:rect l="l" t="t" r="r" b="b"/>
              <a:pathLst>
                <a:path w="6551549" h="6418961">
                  <a:moveTo>
                    <a:pt x="3829558" y="241808"/>
                  </a:moveTo>
                  <a:cubicBezTo>
                    <a:pt x="3045714" y="7747"/>
                    <a:pt x="2226691" y="0"/>
                    <a:pt x="1602740" y="701929"/>
                  </a:cubicBezTo>
                  <a:cubicBezTo>
                    <a:pt x="998347" y="1380490"/>
                    <a:pt x="417322" y="2476373"/>
                    <a:pt x="292481" y="3381121"/>
                  </a:cubicBezTo>
                  <a:cubicBezTo>
                    <a:pt x="0" y="5490845"/>
                    <a:pt x="1879727" y="6418961"/>
                    <a:pt x="3778885" y="6118606"/>
                  </a:cubicBezTo>
                  <a:cubicBezTo>
                    <a:pt x="5631180" y="5826125"/>
                    <a:pt x="6551549" y="3396615"/>
                    <a:pt x="5989955" y="1665224"/>
                  </a:cubicBezTo>
                  <a:cubicBezTo>
                    <a:pt x="5822315" y="1142619"/>
                    <a:pt x="5334762" y="897001"/>
                    <a:pt x="4874641" y="670814"/>
                  </a:cubicBezTo>
                  <a:cubicBezTo>
                    <a:pt x="4543171" y="506984"/>
                    <a:pt x="4192143" y="351028"/>
                    <a:pt x="3829558" y="241808"/>
                  </a:cubicBezTo>
                  <a:close/>
                </a:path>
              </a:pathLst>
            </a:custGeom>
            <a:grpFill/>
          </p:spPr>
          <p:txBody>
            <a:bodyPr/>
            <a:lstStyle/>
            <a:p>
              <a:endParaRPr lang="fr-FR" sz="1200"/>
            </a:p>
          </p:txBody>
        </p:sp>
      </p:grpSp>
    </p:spTree>
    <p:extLst>
      <p:ext uri="{BB962C8B-B14F-4D97-AF65-F5344CB8AC3E}">
        <p14:creationId xmlns:p14="http://schemas.microsoft.com/office/powerpoint/2010/main" val="4280884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8BFAE-5C18-864B-60A0-184D976CC915}"/>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F6C92557-3BB6-4BEF-0F7E-EA3E313A7EC2}"/>
              </a:ext>
            </a:extLst>
          </p:cNvPr>
          <p:cNvSpPr>
            <a:spLocks noGrp="1"/>
          </p:cNvSpPr>
          <p:nvPr>
            <p:ph type="body" sz="quarter" idx="20"/>
          </p:nvPr>
        </p:nvSpPr>
        <p:spPr>
          <a:xfrm>
            <a:off x="6096000" y="906580"/>
            <a:ext cx="5394960" cy="4214986"/>
          </a:xfrm>
        </p:spPr>
        <p:txBody>
          <a:bodyPr/>
          <a:lstStyle/>
          <a:p>
            <a:pPr rtl="0">
              <a:spcAft>
                <a:spcPts val="800"/>
              </a:spcAft>
              <a:buClr>
                <a:srgbClr val="382B1B"/>
              </a:buClr>
            </a:pPr>
            <a:r>
              <a:rPr lang="fr-FR" b="0" i="0" u="none" strike="noStrike" dirty="0">
                <a:solidFill>
                  <a:srgbClr val="000000"/>
                </a:solidFill>
                <a:effectLst/>
                <a:latin typeface="Calibri" panose="020F0502020204030204" pitchFamily="34" charset="0"/>
                <a:cs typeface="Calibri" panose="020F0502020204030204" pitchFamily="34" charset="0"/>
              </a:rPr>
              <a:t>Lokale ingrediënten verminderen transport en de bijbehorende koolstofuitstoot</a:t>
            </a:r>
            <a:r>
              <a:rPr lang="fr-FR" dirty="0">
                <a:solidFill>
                  <a:srgbClr val="000000"/>
                </a:solidFill>
                <a:latin typeface="Calibri" panose="020F0502020204030204" pitchFamily="34" charset="0"/>
                <a:cs typeface="Calibri" panose="020F0502020204030204" pitchFamily="34" charset="0"/>
              </a:rPr>
              <a:t>. Bovendien </a:t>
            </a:r>
            <a:r>
              <a:rPr lang="fr-FR" dirty="0" err="1">
                <a:solidFill>
                  <a:srgbClr val="000000"/>
                </a:solidFill>
                <a:latin typeface="Calibri" panose="020F0502020204030204" pitchFamily="34" charset="0"/>
                <a:cs typeface="Calibri" panose="020F0502020204030204" pitchFamily="34" charset="0"/>
              </a:rPr>
              <a:t>helpt dit </a:t>
            </a:r>
            <a:r>
              <a:rPr lang="fr-FR" dirty="0">
                <a:solidFill>
                  <a:srgbClr val="000000"/>
                </a:solidFill>
                <a:latin typeface="Calibri" panose="020F0502020204030204" pitchFamily="34" charset="0"/>
                <a:cs typeface="Calibri" panose="020F0502020204030204" pitchFamily="34" charset="0"/>
              </a:rPr>
              <a:t>om </a:t>
            </a:r>
            <a:r>
              <a:rPr lang="fr-FR" b="0" i="0" u="none" strike="noStrike" dirty="0">
                <a:solidFill>
                  <a:srgbClr val="000000"/>
                </a:solidFill>
                <a:effectLst/>
                <a:latin typeface="Calibri" panose="020F0502020204030204" pitchFamily="34" charset="0"/>
                <a:cs typeface="Calibri" panose="020F0502020204030204" pitchFamily="34" charset="0"/>
              </a:rPr>
              <a:t>lokale </a:t>
            </a:r>
            <a:r>
              <a:rPr lang="fr-FR" b="0" i="0" u="none" strike="noStrike" dirty="0" err="1">
                <a:solidFill>
                  <a:srgbClr val="000000"/>
                </a:solidFill>
                <a:effectLst/>
                <a:latin typeface="Calibri" panose="020F0502020204030204" pitchFamily="34" charset="0"/>
                <a:cs typeface="Calibri" panose="020F0502020204030204" pitchFamily="34" charset="0"/>
              </a:rPr>
              <a:t>economieën </a:t>
            </a:r>
            <a:r>
              <a:rPr lang="fr-FR" b="0" i="0" u="none" strike="noStrike" dirty="0">
                <a:solidFill>
                  <a:srgbClr val="000000"/>
                </a:solidFill>
                <a:effectLst/>
                <a:latin typeface="Calibri" panose="020F0502020204030204" pitchFamily="34" charset="0"/>
                <a:cs typeface="Calibri" panose="020F0502020204030204" pitchFamily="34" charset="0"/>
              </a:rPr>
              <a:t>te ondersteunen. </a:t>
            </a:r>
          </a:p>
          <a:p>
            <a:pPr rtl="0">
              <a:spcAft>
                <a:spcPts val="800"/>
              </a:spcAft>
              <a:buClr>
                <a:srgbClr val="382B1B"/>
              </a:buClr>
            </a:pPr>
            <a:r>
              <a:rPr lang="fr-FR" b="0" i="0" u="none" strike="noStrike" dirty="0">
                <a:solidFill>
                  <a:srgbClr val="000000"/>
                </a:solidFill>
                <a:effectLst/>
                <a:latin typeface="Calibri" panose="020F0502020204030204" pitchFamily="34" charset="0"/>
                <a:cs typeface="Calibri" panose="020F0502020204030204" pitchFamily="34" charset="0"/>
              </a:rPr>
              <a:t>Seizoensgebonden ingrediënten zijn vers, minder duur en sluiten aan bij de cycli van de planeet, wat de smaak en voedingswaarde ten goede komt.</a:t>
            </a:r>
          </a:p>
          <a:p>
            <a:pPr>
              <a:spcAft>
                <a:spcPts val="800"/>
              </a:spcAft>
              <a:buClr>
                <a:srgbClr val="382B1B"/>
              </a:buClr>
            </a:pPr>
            <a:r>
              <a:rPr lang="fr-FR" b="0" i="0" u="none" strike="noStrike" dirty="0">
                <a:solidFill>
                  <a:srgbClr val="000000"/>
                </a:solidFill>
                <a:effectLst/>
                <a:latin typeface="Calibri" panose="020F0502020204030204" pitchFamily="34" charset="0"/>
                <a:cs typeface="Calibri" panose="020F0502020204030204" pitchFamily="34" charset="0"/>
              </a:rPr>
              <a:t>Het gebruik van lokale en seizoensgebonden ingrediënten is essentieel voor duurzame inkoop. </a:t>
            </a:r>
          </a:p>
          <a:p>
            <a:pPr rtl="0">
              <a:spcAft>
                <a:spcPts val="800"/>
              </a:spcAft>
              <a:buClr>
                <a:srgbClr val="382B1B"/>
              </a:buClr>
            </a:pPr>
            <a:endParaRPr lang="fr-FR" b="0" i="0" u="none" strike="noStrike" dirty="0">
              <a:solidFill>
                <a:srgbClr val="000000"/>
              </a:solidFill>
              <a:effectLst/>
              <a:latin typeface="Calibri" panose="020F0502020204030204" pitchFamily="34" charset="0"/>
              <a:cs typeface="Calibri" panose="020F0502020204030204" pitchFamily="34" charset="0"/>
            </a:endParaRPr>
          </a:p>
        </p:txBody>
      </p:sp>
      <p:sp>
        <p:nvSpPr>
          <p:cNvPr id="6" name="Text Placeholder 5">
            <a:extLst>
              <a:ext uri="{FF2B5EF4-FFF2-40B4-BE49-F238E27FC236}">
                <a16:creationId xmlns:a16="http://schemas.microsoft.com/office/drawing/2014/main" id="{180D13D2-AFA7-6DE7-14E2-956EFC05CD6A}"/>
              </a:ext>
            </a:extLst>
          </p:cNvPr>
          <p:cNvSpPr>
            <a:spLocks noGrp="1"/>
          </p:cNvSpPr>
          <p:nvPr>
            <p:ph type="body" sz="quarter" idx="23"/>
          </p:nvPr>
        </p:nvSpPr>
        <p:spPr>
          <a:xfrm>
            <a:off x="304789" y="642281"/>
            <a:ext cx="3721396" cy="5573437"/>
          </a:xfrm>
        </p:spPr>
        <p:txBody>
          <a:bodyPr>
            <a:normAutofit/>
          </a:bodyPr>
          <a:lstStyle/>
          <a:p>
            <a:r>
              <a:rPr lang="en-US" b="1" dirty="0"/>
              <a:t>Eenvoudige milieuvriendelijke praktijken </a:t>
            </a:r>
          </a:p>
          <a:p>
            <a:endParaRPr lang="en-US" b="1" dirty="0"/>
          </a:p>
          <a:p>
            <a:r>
              <a:rPr lang="fr-FR" b="0" i="0" u="none" strike="noStrike" dirty="0" err="1">
                <a:solidFill>
                  <a:srgbClr val="000000"/>
                </a:solidFill>
                <a:effectLst/>
                <a:latin typeface="Calibri" panose="020F0502020204030204" pitchFamily="34" charset="0"/>
                <a:cs typeface="Calibri" panose="020F0502020204030204" pitchFamily="34" charset="0"/>
              </a:rPr>
              <a:t>Duurzaam </a:t>
            </a:r>
            <a:r>
              <a:rPr lang="fr-FR" b="0" i="0" u="none" strike="noStrike" dirty="0">
                <a:solidFill>
                  <a:srgbClr val="000000"/>
                </a:solidFill>
                <a:effectLst/>
                <a:latin typeface="Calibri" panose="020F0502020204030204" pitchFamily="34" charset="0"/>
                <a:cs typeface="Calibri" panose="020F0502020204030204" pitchFamily="34" charset="0"/>
              </a:rPr>
              <a:t>inkopen</a:t>
            </a:r>
            <a:endParaRPr lang="en-US" b="1" dirty="0"/>
          </a:p>
        </p:txBody>
      </p:sp>
      <p:sp>
        <p:nvSpPr>
          <p:cNvPr id="7" name="Text Placeholder 6">
            <a:extLst>
              <a:ext uri="{FF2B5EF4-FFF2-40B4-BE49-F238E27FC236}">
                <a16:creationId xmlns:a16="http://schemas.microsoft.com/office/drawing/2014/main" id="{C9CBA328-D114-1DE4-DADC-BDC9C8C803B3}"/>
              </a:ext>
            </a:extLst>
          </p:cNvPr>
          <p:cNvSpPr>
            <a:spLocks noGrp="1"/>
          </p:cNvSpPr>
          <p:nvPr>
            <p:ph type="body" sz="quarter" idx="24"/>
          </p:nvPr>
        </p:nvSpPr>
        <p:spPr/>
        <p:txBody>
          <a:bodyPr/>
          <a:lstStyle/>
          <a:p>
            <a:r>
              <a:rPr lang="en-US" dirty="0"/>
              <a:t>02</a:t>
            </a:r>
          </a:p>
        </p:txBody>
      </p:sp>
      <p:grpSp>
        <p:nvGrpSpPr>
          <p:cNvPr id="2" name="Group 5">
            <a:extLst>
              <a:ext uri="{FF2B5EF4-FFF2-40B4-BE49-F238E27FC236}">
                <a16:creationId xmlns:a16="http://schemas.microsoft.com/office/drawing/2014/main" id="{8ACA704C-EE63-4869-9889-38ED611C171B}"/>
              </a:ext>
            </a:extLst>
          </p:cNvPr>
          <p:cNvGrpSpPr/>
          <p:nvPr/>
        </p:nvGrpSpPr>
        <p:grpSpPr>
          <a:xfrm>
            <a:off x="-471399" y="4985166"/>
            <a:ext cx="2945636" cy="3037178"/>
            <a:chOff x="0" y="0"/>
            <a:chExt cx="5891272" cy="6074356"/>
          </a:xfrm>
          <a:solidFill>
            <a:srgbClr val="B6D1E1"/>
          </a:solidFill>
        </p:grpSpPr>
        <p:sp>
          <p:nvSpPr>
            <p:cNvPr id="3" name="Freeform 6">
              <a:extLst>
                <a:ext uri="{FF2B5EF4-FFF2-40B4-BE49-F238E27FC236}">
                  <a16:creationId xmlns:a16="http://schemas.microsoft.com/office/drawing/2014/main" id="{CEC2F160-E470-7552-08A1-6BF67576F1AE}"/>
                </a:ext>
              </a:extLst>
            </p:cNvPr>
            <p:cNvSpPr/>
            <p:nvPr/>
          </p:nvSpPr>
          <p:spPr>
            <a:xfrm>
              <a:off x="-262255" y="-99441"/>
              <a:ext cx="6551549" cy="6418961"/>
            </a:xfrm>
            <a:custGeom>
              <a:avLst/>
              <a:gdLst/>
              <a:ahLst/>
              <a:cxnLst/>
              <a:rect l="l" t="t" r="r" b="b"/>
              <a:pathLst>
                <a:path w="6551549" h="6418961">
                  <a:moveTo>
                    <a:pt x="3829558" y="241808"/>
                  </a:moveTo>
                  <a:cubicBezTo>
                    <a:pt x="3045714" y="7747"/>
                    <a:pt x="2226691" y="0"/>
                    <a:pt x="1602740" y="701929"/>
                  </a:cubicBezTo>
                  <a:cubicBezTo>
                    <a:pt x="998347" y="1380490"/>
                    <a:pt x="417322" y="2476373"/>
                    <a:pt x="292481" y="3381121"/>
                  </a:cubicBezTo>
                  <a:cubicBezTo>
                    <a:pt x="0" y="5490845"/>
                    <a:pt x="1879727" y="6418961"/>
                    <a:pt x="3778885" y="6118606"/>
                  </a:cubicBezTo>
                  <a:cubicBezTo>
                    <a:pt x="5631180" y="5826125"/>
                    <a:pt x="6551549" y="3396615"/>
                    <a:pt x="5989955" y="1665224"/>
                  </a:cubicBezTo>
                  <a:cubicBezTo>
                    <a:pt x="5822315" y="1142619"/>
                    <a:pt x="5334762" y="897001"/>
                    <a:pt x="4874641" y="670814"/>
                  </a:cubicBezTo>
                  <a:cubicBezTo>
                    <a:pt x="4543171" y="506984"/>
                    <a:pt x="4192143" y="351028"/>
                    <a:pt x="3829558" y="241808"/>
                  </a:cubicBezTo>
                  <a:close/>
                </a:path>
              </a:pathLst>
            </a:custGeom>
            <a:grpFill/>
          </p:spPr>
          <p:txBody>
            <a:bodyPr/>
            <a:lstStyle/>
            <a:p>
              <a:endParaRPr lang="fr-FR" sz="1200"/>
            </a:p>
          </p:txBody>
        </p:sp>
      </p:grpSp>
    </p:spTree>
    <p:extLst>
      <p:ext uri="{BB962C8B-B14F-4D97-AF65-F5344CB8AC3E}">
        <p14:creationId xmlns:p14="http://schemas.microsoft.com/office/powerpoint/2010/main" val="2216379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B62C10-6D72-4197-2580-6664FC0834B9}"/>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3F657EAD-70A3-9021-7A64-0D211446CEBA}"/>
              </a:ext>
            </a:extLst>
          </p:cNvPr>
          <p:cNvSpPr>
            <a:spLocks noGrp="1"/>
          </p:cNvSpPr>
          <p:nvPr>
            <p:ph type="body" sz="quarter" idx="20"/>
          </p:nvPr>
        </p:nvSpPr>
        <p:spPr>
          <a:xfrm>
            <a:off x="6096000" y="906580"/>
            <a:ext cx="5394960" cy="4214986"/>
          </a:xfrm>
        </p:spPr>
        <p:txBody>
          <a:bodyPr/>
          <a:lstStyle/>
          <a:p>
            <a:pPr fontAlgn="base">
              <a:buClr>
                <a:srgbClr val="382B1B"/>
              </a:buClr>
            </a:pPr>
            <a:r>
              <a:rPr lang="fr-FR" sz="2200" b="0" i="0" u="none" strike="noStrike" dirty="0">
                <a:solidFill>
                  <a:srgbClr val="000000"/>
                </a:solidFill>
                <a:effectLst/>
                <a:latin typeface="Calibri" panose="020F0502020204030204" pitchFamily="34" charset="0"/>
                <a:cs typeface="Calibri" panose="020F0502020204030204" pitchFamily="34" charset="0"/>
              </a:rPr>
              <a:t>Je kunt nieuwe gewoonten </a:t>
            </a:r>
            <a:r>
              <a:rPr lang="fr-FR" sz="2200" b="0" i="0" u="none" strike="noStrike" dirty="0" err="1">
                <a:solidFill>
                  <a:srgbClr val="000000"/>
                </a:solidFill>
                <a:effectLst/>
                <a:latin typeface="Calibri" panose="020F0502020204030204" pitchFamily="34" charset="0"/>
                <a:cs typeface="Calibri" panose="020F0502020204030204" pitchFamily="34" charset="0"/>
              </a:rPr>
              <a:t>ontwikkelen </a:t>
            </a:r>
            <a:r>
              <a:rPr lang="fr-FR" sz="2200" b="0" i="0" u="none" strike="noStrike" dirty="0">
                <a:solidFill>
                  <a:srgbClr val="000000"/>
                </a:solidFill>
                <a:effectLst/>
                <a:latin typeface="Calibri" panose="020F0502020204030204" pitchFamily="34" charset="0"/>
                <a:cs typeface="Calibri" panose="020F0502020204030204" pitchFamily="34" charset="0"/>
              </a:rPr>
              <a:t>om </a:t>
            </a:r>
            <a:r>
              <a:rPr lang="fr-FR" sz="2200" b="0" i="0" u="none" strike="noStrike" dirty="0" err="1">
                <a:solidFill>
                  <a:srgbClr val="000000"/>
                </a:solidFill>
                <a:effectLst/>
                <a:latin typeface="Calibri" panose="020F0502020204030204" pitchFamily="34" charset="0"/>
                <a:cs typeface="Calibri" panose="020F0502020204030204" pitchFamily="34" charset="0"/>
              </a:rPr>
              <a:t>verse </a:t>
            </a:r>
            <a:r>
              <a:rPr lang="fr-FR" sz="2200" b="0" i="0" u="none" strike="noStrike" dirty="0">
                <a:solidFill>
                  <a:srgbClr val="000000"/>
                </a:solidFill>
                <a:effectLst/>
                <a:latin typeface="Calibri" panose="020F0502020204030204" pitchFamily="34" charset="0"/>
                <a:cs typeface="Calibri" panose="020F0502020204030204" pitchFamily="34" charset="0"/>
              </a:rPr>
              <a:t>en </a:t>
            </a:r>
            <a:r>
              <a:rPr lang="fr-FR" sz="2200" b="0" i="0" u="none" strike="noStrike" dirty="0" err="1">
                <a:solidFill>
                  <a:srgbClr val="000000"/>
                </a:solidFill>
                <a:effectLst/>
                <a:latin typeface="Calibri" panose="020F0502020204030204" pitchFamily="34" charset="0"/>
                <a:cs typeface="Calibri" panose="020F0502020204030204" pitchFamily="34" charset="0"/>
              </a:rPr>
              <a:t>duurzame ingrediënten te kopen</a:t>
            </a:r>
            <a:r>
              <a:rPr lang="fr-FR" sz="2200" b="0" i="0" u="none" strike="noStrike" dirty="0">
                <a:solidFill>
                  <a:srgbClr val="000000"/>
                </a:solidFill>
                <a:effectLst/>
                <a:latin typeface="Calibri" panose="020F0502020204030204" pitchFamily="34" charset="0"/>
                <a:cs typeface="Calibri" panose="020F0502020204030204" pitchFamily="34" charset="0"/>
              </a:rPr>
              <a:t>:</a:t>
            </a:r>
            <a:endParaRPr lang="fr-FR" sz="2200" dirty="0">
              <a:solidFill>
                <a:srgbClr val="000000"/>
              </a:solidFill>
              <a:latin typeface="Calibri" panose="020F0502020204030204" pitchFamily="34" charset="0"/>
              <a:cs typeface="Calibri" panose="020F0502020204030204" pitchFamily="34" charset="0"/>
            </a:endParaRPr>
          </a:p>
          <a:p>
            <a:pPr fontAlgn="base">
              <a:buClr>
                <a:srgbClr val="382B1B"/>
              </a:buClr>
            </a:pPr>
            <a:r>
              <a:rPr lang="fr-FR" sz="2200" b="0" i="0" u="none" strike="noStrike" dirty="0">
                <a:solidFill>
                  <a:srgbClr val="000000"/>
                </a:solidFill>
                <a:effectLst/>
                <a:latin typeface="Calibri" panose="020F0502020204030204" pitchFamily="34" charset="0"/>
                <a:cs typeface="Calibri" panose="020F0502020204030204" pitchFamily="34" charset="0"/>
              </a:rPr>
              <a:t>- Je </a:t>
            </a:r>
            <a:r>
              <a:rPr lang="fr-FR" sz="2200" b="0" i="0" u="none" strike="noStrike" dirty="0" err="1">
                <a:solidFill>
                  <a:srgbClr val="000000"/>
                </a:solidFill>
                <a:effectLst/>
                <a:latin typeface="Calibri" panose="020F0502020204030204" pitchFamily="34" charset="0"/>
                <a:cs typeface="Calibri" panose="020F0502020204030204" pitchFamily="34" charset="0"/>
              </a:rPr>
              <a:t>kunt kopen van </a:t>
            </a:r>
            <a:r>
              <a:rPr lang="fr-FR" sz="2200" b="0" i="0" u="none" strike="noStrike" dirty="0">
                <a:solidFill>
                  <a:srgbClr val="000000"/>
                </a:solidFill>
                <a:effectLst/>
                <a:latin typeface="Calibri" panose="020F0502020204030204" pitchFamily="34" charset="0"/>
                <a:cs typeface="Calibri" panose="020F0502020204030204" pitchFamily="34" charset="0"/>
              </a:rPr>
              <a:t>lokale </a:t>
            </a:r>
            <a:r>
              <a:rPr lang="fr-FR" sz="2200" b="0" i="0" u="none" strike="noStrike" dirty="0" err="1">
                <a:solidFill>
                  <a:srgbClr val="000000"/>
                </a:solidFill>
                <a:effectLst/>
                <a:latin typeface="Calibri" panose="020F0502020204030204" pitchFamily="34" charset="0"/>
                <a:cs typeface="Calibri" panose="020F0502020204030204" pitchFamily="34" charset="0"/>
              </a:rPr>
              <a:t>boeren </a:t>
            </a:r>
            <a:r>
              <a:rPr lang="fr-FR" sz="2200" b="0" i="0" u="none" strike="noStrike" dirty="0">
                <a:solidFill>
                  <a:srgbClr val="000000"/>
                </a:solidFill>
                <a:effectLst/>
                <a:latin typeface="Calibri" panose="020F0502020204030204" pitchFamily="34" charset="0"/>
                <a:cs typeface="Calibri" panose="020F0502020204030204" pitchFamily="34" charset="0"/>
              </a:rPr>
              <a:t>en </a:t>
            </a:r>
            <a:r>
              <a:rPr lang="fr-FR" sz="2200" b="0" i="0" u="none" strike="noStrike" dirty="0" err="1">
                <a:solidFill>
                  <a:srgbClr val="000000"/>
                </a:solidFill>
                <a:effectLst/>
                <a:latin typeface="Calibri" panose="020F0502020204030204" pitchFamily="34" charset="0"/>
                <a:cs typeface="Calibri" panose="020F0502020204030204" pitchFamily="34" charset="0"/>
              </a:rPr>
              <a:t>producenten</a:t>
            </a:r>
            <a:endParaRPr lang="fr-FR" sz="2200" b="0" i="0" u="none" strike="noStrike" dirty="0">
              <a:solidFill>
                <a:srgbClr val="000000"/>
              </a:solidFill>
              <a:effectLst/>
              <a:latin typeface="Calibri" panose="020F0502020204030204" pitchFamily="34" charset="0"/>
              <a:cs typeface="Calibri" panose="020F0502020204030204" pitchFamily="34" charset="0"/>
            </a:endParaRPr>
          </a:p>
          <a:p>
            <a:pPr rtl="0" fontAlgn="base">
              <a:buClr>
                <a:srgbClr val="382B1B"/>
              </a:buClr>
            </a:pPr>
            <a:r>
              <a:rPr lang="fr-FR" sz="2200" dirty="0">
                <a:solidFill>
                  <a:srgbClr val="000000"/>
                </a:solidFill>
                <a:latin typeface="Calibri" panose="020F0502020204030204" pitchFamily="34" charset="0"/>
                <a:cs typeface="Calibri" panose="020F0502020204030204" pitchFamily="34" charset="0"/>
              </a:rPr>
              <a:t>Bovendien </a:t>
            </a:r>
            <a:r>
              <a:rPr lang="fr-FR" sz="2200" dirty="0" err="1">
                <a:solidFill>
                  <a:srgbClr val="000000"/>
                </a:solidFill>
                <a:latin typeface="Calibri" panose="020F0502020204030204" pitchFamily="34" charset="0"/>
                <a:cs typeface="Calibri" panose="020F0502020204030204" pitchFamily="34" charset="0"/>
              </a:rPr>
              <a:t>zal dit je </a:t>
            </a:r>
            <a:r>
              <a:rPr lang="fr-FR" sz="2200" dirty="0">
                <a:solidFill>
                  <a:srgbClr val="000000"/>
                </a:solidFill>
                <a:latin typeface="Calibri" panose="020F0502020204030204" pitchFamily="34" charset="0"/>
                <a:cs typeface="Calibri" panose="020F0502020204030204" pitchFamily="34" charset="0"/>
              </a:rPr>
              <a:t>helpen om </a:t>
            </a:r>
            <a:r>
              <a:rPr lang="fr-FR" sz="2200" dirty="0" err="1">
                <a:solidFill>
                  <a:srgbClr val="000000"/>
                </a:solidFill>
                <a:latin typeface="Calibri" panose="020F0502020204030204" pitchFamily="34" charset="0"/>
                <a:cs typeface="Calibri" panose="020F0502020204030204" pitchFamily="34" charset="0"/>
              </a:rPr>
              <a:t>langdurige </a:t>
            </a:r>
            <a:r>
              <a:rPr lang="fr-FR" sz="2200" dirty="0">
                <a:solidFill>
                  <a:srgbClr val="000000"/>
                </a:solidFill>
                <a:latin typeface="Calibri" panose="020F0502020204030204" pitchFamily="34" charset="0"/>
                <a:cs typeface="Calibri" panose="020F0502020204030204" pitchFamily="34" charset="0"/>
              </a:rPr>
              <a:t>partnerschappen </a:t>
            </a:r>
            <a:r>
              <a:rPr lang="fr-FR" sz="2200" dirty="0" err="1">
                <a:solidFill>
                  <a:srgbClr val="000000"/>
                </a:solidFill>
                <a:latin typeface="Calibri" panose="020F0502020204030204" pitchFamily="34" charset="0"/>
                <a:cs typeface="Calibri" panose="020F0502020204030204" pitchFamily="34" charset="0"/>
              </a:rPr>
              <a:t>op te bouwen </a:t>
            </a:r>
            <a:r>
              <a:rPr lang="fr-FR" sz="2200" dirty="0">
                <a:solidFill>
                  <a:srgbClr val="000000"/>
                </a:solidFill>
                <a:latin typeface="Calibri" panose="020F0502020204030204" pitchFamily="34" charset="0"/>
                <a:cs typeface="Calibri" panose="020F0502020204030204" pitchFamily="34" charset="0"/>
              </a:rPr>
              <a:t>en een </a:t>
            </a:r>
            <a:r>
              <a:rPr lang="fr-FR" sz="2200" dirty="0" err="1">
                <a:solidFill>
                  <a:srgbClr val="000000"/>
                </a:solidFill>
                <a:latin typeface="Calibri" panose="020F0502020204030204" pitchFamily="34" charset="0"/>
                <a:cs typeface="Calibri" panose="020F0502020204030204" pitchFamily="34" charset="0"/>
              </a:rPr>
              <a:t>gemeenschap te creëren</a:t>
            </a:r>
            <a:r>
              <a:rPr lang="fr-FR" sz="2200" dirty="0">
                <a:solidFill>
                  <a:srgbClr val="000000"/>
                </a:solidFill>
                <a:latin typeface="Calibri" panose="020F0502020204030204" pitchFamily="34" charset="0"/>
                <a:cs typeface="Calibri" panose="020F0502020204030204" pitchFamily="34" charset="0"/>
              </a:rPr>
              <a:t>.</a:t>
            </a:r>
            <a:endParaRPr lang="fr-FR" sz="2200" b="0" i="0" u="none" strike="noStrike" dirty="0">
              <a:solidFill>
                <a:srgbClr val="000000"/>
              </a:solidFill>
              <a:effectLst/>
              <a:latin typeface="Calibri" panose="020F0502020204030204" pitchFamily="34" charset="0"/>
              <a:cs typeface="Calibri" panose="020F0502020204030204" pitchFamily="34" charset="0"/>
            </a:endParaRPr>
          </a:p>
          <a:p>
            <a:pPr rtl="0" fontAlgn="base">
              <a:buClr>
                <a:srgbClr val="382B1B"/>
              </a:buClr>
            </a:pPr>
            <a:r>
              <a:rPr lang="fr-FR" sz="2200" dirty="0">
                <a:solidFill>
                  <a:srgbClr val="000000"/>
                </a:solidFill>
                <a:latin typeface="Calibri" panose="020F0502020204030204" pitchFamily="34" charset="0"/>
                <a:cs typeface="Calibri" panose="020F0502020204030204" pitchFamily="34" charset="0"/>
              </a:rPr>
              <a:t>- Koop </a:t>
            </a:r>
            <a:r>
              <a:rPr lang="fr-FR" sz="2200" b="0" i="0" u="none" strike="noStrike" dirty="0">
                <a:solidFill>
                  <a:srgbClr val="000000"/>
                </a:solidFill>
                <a:effectLst/>
                <a:latin typeface="Calibri" panose="020F0502020204030204" pitchFamily="34" charset="0"/>
                <a:cs typeface="Calibri" panose="020F0502020204030204" pitchFamily="34" charset="0"/>
              </a:rPr>
              <a:t>seizoensproducten, bijv.</a:t>
            </a:r>
          </a:p>
          <a:p>
            <a:pPr rtl="0" fontAlgn="base">
              <a:buClr>
                <a:srgbClr val="382B1B"/>
              </a:buClr>
            </a:pPr>
            <a:r>
              <a:rPr lang="fr-FR" sz="2200" b="0" i="0" u="none" strike="noStrike" dirty="0">
                <a:solidFill>
                  <a:srgbClr val="000000"/>
                </a:solidFill>
                <a:effectLst/>
                <a:latin typeface="Calibri" panose="020F0502020204030204" pitchFamily="34" charset="0"/>
                <a:cs typeface="Calibri" panose="020F0502020204030204" pitchFamily="34" charset="0"/>
              </a:rPr>
              <a:t>Lente: Asperges, </a:t>
            </a:r>
            <a:r>
              <a:rPr lang="fr-FR" sz="2200" b="0" i="0" u="none" strike="noStrike" dirty="0" err="1">
                <a:solidFill>
                  <a:srgbClr val="000000"/>
                </a:solidFill>
                <a:effectLst/>
                <a:latin typeface="Calibri" panose="020F0502020204030204" pitchFamily="34" charset="0"/>
                <a:cs typeface="Calibri" panose="020F0502020204030204" pitchFamily="34" charset="0"/>
              </a:rPr>
              <a:t>erwten</a:t>
            </a:r>
            <a:r>
              <a:rPr lang="fr-FR" sz="2200" b="0" i="0" u="none" strike="noStrike" dirty="0">
                <a:solidFill>
                  <a:srgbClr val="000000"/>
                </a:solidFill>
                <a:effectLst/>
                <a:latin typeface="Calibri" panose="020F0502020204030204" pitchFamily="34" charset="0"/>
                <a:cs typeface="Calibri" panose="020F0502020204030204" pitchFamily="34" charset="0"/>
              </a:rPr>
              <a:t>, </a:t>
            </a:r>
            <a:r>
              <a:rPr lang="fr-FR" sz="2200" b="0" i="0" u="none" strike="noStrike" dirty="0" err="1">
                <a:solidFill>
                  <a:srgbClr val="000000"/>
                </a:solidFill>
                <a:effectLst/>
                <a:latin typeface="Calibri" panose="020F0502020204030204" pitchFamily="34" charset="0"/>
                <a:cs typeface="Calibri" panose="020F0502020204030204" pitchFamily="34" charset="0"/>
              </a:rPr>
              <a:t>aardbeien</a:t>
            </a:r>
            <a:endParaRPr lang="fr-FR" sz="2200" b="0" i="0" u="none" strike="noStrike" dirty="0">
              <a:solidFill>
                <a:srgbClr val="000000"/>
              </a:solidFill>
              <a:effectLst/>
              <a:latin typeface="Calibri" panose="020F0502020204030204" pitchFamily="34" charset="0"/>
              <a:cs typeface="Calibri" panose="020F0502020204030204" pitchFamily="34" charset="0"/>
            </a:endParaRPr>
          </a:p>
          <a:p>
            <a:pPr rtl="0" fontAlgn="base">
              <a:buClr>
                <a:srgbClr val="382B1B"/>
              </a:buClr>
            </a:pPr>
            <a:r>
              <a:rPr lang="fr-FR" sz="2200" b="0" i="0" u="none" strike="noStrike" dirty="0">
                <a:solidFill>
                  <a:srgbClr val="000000"/>
                </a:solidFill>
                <a:effectLst/>
                <a:latin typeface="Calibri" panose="020F0502020204030204" pitchFamily="34" charset="0"/>
                <a:cs typeface="Calibri" panose="020F0502020204030204" pitchFamily="34" charset="0"/>
              </a:rPr>
              <a:t>Zomer: </a:t>
            </a:r>
            <a:r>
              <a:rPr lang="fr-FR" sz="2200" b="0" i="0" u="none" strike="noStrike" dirty="0" err="1">
                <a:solidFill>
                  <a:srgbClr val="000000"/>
                </a:solidFill>
                <a:effectLst/>
                <a:latin typeface="Calibri" panose="020F0502020204030204" pitchFamily="34" charset="0"/>
                <a:cs typeface="Calibri" panose="020F0502020204030204" pitchFamily="34" charset="0"/>
              </a:rPr>
              <a:t>Tomaten</a:t>
            </a:r>
            <a:r>
              <a:rPr lang="fr-FR" sz="2200" b="0" i="0" u="none" strike="noStrike" dirty="0">
                <a:solidFill>
                  <a:srgbClr val="000000"/>
                </a:solidFill>
                <a:effectLst/>
                <a:latin typeface="Calibri" panose="020F0502020204030204" pitchFamily="34" charset="0"/>
                <a:cs typeface="Calibri" panose="020F0502020204030204" pitchFamily="34" charset="0"/>
              </a:rPr>
              <a:t>, courgettes, </a:t>
            </a:r>
            <a:r>
              <a:rPr lang="fr-FR" sz="2200" b="0" i="0" u="none" strike="noStrike" dirty="0" err="1">
                <a:solidFill>
                  <a:srgbClr val="000000"/>
                </a:solidFill>
                <a:effectLst/>
                <a:latin typeface="Calibri" panose="020F0502020204030204" pitchFamily="34" charset="0"/>
                <a:cs typeface="Calibri" panose="020F0502020204030204" pitchFamily="34" charset="0"/>
              </a:rPr>
              <a:t>bessen</a:t>
            </a:r>
            <a:endParaRPr lang="fr-FR" sz="2200" b="0" i="0" u="none" strike="noStrike" dirty="0">
              <a:solidFill>
                <a:srgbClr val="000000"/>
              </a:solidFill>
              <a:effectLst/>
              <a:latin typeface="Calibri" panose="020F0502020204030204" pitchFamily="34" charset="0"/>
              <a:cs typeface="Calibri" panose="020F0502020204030204" pitchFamily="34" charset="0"/>
            </a:endParaRPr>
          </a:p>
          <a:p>
            <a:pPr rtl="0" fontAlgn="base">
              <a:buClr>
                <a:srgbClr val="382B1B"/>
              </a:buClr>
            </a:pPr>
            <a:r>
              <a:rPr lang="fr-FR" sz="2200" b="0" i="0" u="none" strike="noStrike" dirty="0" err="1">
                <a:solidFill>
                  <a:srgbClr val="000000"/>
                </a:solidFill>
                <a:effectLst/>
                <a:latin typeface="Calibri" panose="020F0502020204030204" pitchFamily="34" charset="0"/>
                <a:cs typeface="Calibri" panose="020F0502020204030204" pitchFamily="34" charset="0"/>
              </a:rPr>
              <a:t>Herfst</a:t>
            </a:r>
            <a:r>
              <a:rPr lang="fr-FR" sz="2200" b="0" i="0" u="none" strike="noStrike" dirty="0">
                <a:solidFill>
                  <a:srgbClr val="000000"/>
                </a:solidFill>
                <a:effectLst/>
                <a:latin typeface="Calibri" panose="020F0502020204030204" pitchFamily="34" charset="0"/>
                <a:cs typeface="Calibri" panose="020F0502020204030204" pitchFamily="34" charset="0"/>
              </a:rPr>
              <a:t>: </a:t>
            </a:r>
            <a:r>
              <a:rPr lang="fr-FR" sz="2200" b="0" i="0" u="none" strike="noStrike" dirty="0" err="1">
                <a:solidFill>
                  <a:srgbClr val="000000"/>
                </a:solidFill>
                <a:effectLst/>
                <a:latin typeface="Calibri" panose="020F0502020204030204" pitchFamily="34" charset="0"/>
                <a:cs typeface="Calibri" panose="020F0502020204030204" pitchFamily="34" charset="0"/>
              </a:rPr>
              <a:t>Pompoenen</a:t>
            </a:r>
            <a:r>
              <a:rPr lang="fr-FR" sz="2200" b="0" i="0" u="none" strike="noStrike" dirty="0">
                <a:solidFill>
                  <a:srgbClr val="000000"/>
                </a:solidFill>
                <a:effectLst/>
                <a:latin typeface="Calibri" panose="020F0502020204030204" pitchFamily="34" charset="0"/>
                <a:cs typeface="Calibri" panose="020F0502020204030204" pitchFamily="34" charset="0"/>
              </a:rPr>
              <a:t>, </a:t>
            </a:r>
            <a:r>
              <a:rPr lang="fr-FR" sz="2200" b="0" i="0" u="none" strike="noStrike" dirty="0" err="1">
                <a:solidFill>
                  <a:srgbClr val="000000"/>
                </a:solidFill>
                <a:effectLst/>
                <a:latin typeface="Calibri" panose="020F0502020204030204" pitchFamily="34" charset="0"/>
                <a:cs typeface="Calibri" panose="020F0502020204030204" pitchFamily="34" charset="0"/>
              </a:rPr>
              <a:t>appels</a:t>
            </a:r>
            <a:r>
              <a:rPr lang="fr-FR" sz="2200" b="0" i="0" u="none" strike="noStrike" dirty="0">
                <a:solidFill>
                  <a:srgbClr val="000000"/>
                </a:solidFill>
                <a:effectLst/>
                <a:latin typeface="Calibri" panose="020F0502020204030204" pitchFamily="34" charset="0"/>
                <a:cs typeface="Calibri" panose="020F0502020204030204" pitchFamily="34" charset="0"/>
              </a:rPr>
              <a:t>, </a:t>
            </a:r>
            <a:r>
              <a:rPr lang="fr-FR" sz="2200" b="0" i="0" u="none" strike="noStrike" dirty="0" err="1">
                <a:solidFill>
                  <a:srgbClr val="000000"/>
                </a:solidFill>
                <a:effectLst/>
                <a:latin typeface="Calibri" panose="020F0502020204030204" pitchFamily="34" charset="0"/>
                <a:cs typeface="Calibri" panose="020F0502020204030204" pitchFamily="34" charset="0"/>
              </a:rPr>
              <a:t>paddenstoelen</a:t>
            </a:r>
            <a:endParaRPr lang="fr-FR" sz="2200" b="0" i="0" u="none" strike="noStrike" dirty="0">
              <a:solidFill>
                <a:srgbClr val="000000"/>
              </a:solidFill>
              <a:effectLst/>
              <a:latin typeface="Calibri" panose="020F0502020204030204" pitchFamily="34" charset="0"/>
              <a:cs typeface="Calibri" panose="020F0502020204030204" pitchFamily="34" charset="0"/>
            </a:endParaRPr>
          </a:p>
          <a:p>
            <a:pPr rtl="0" fontAlgn="base">
              <a:buClr>
                <a:srgbClr val="382B1B"/>
              </a:buClr>
            </a:pPr>
            <a:r>
              <a:rPr lang="fr-FR" sz="2200" b="0" i="0" u="none" strike="noStrike" dirty="0">
                <a:solidFill>
                  <a:srgbClr val="000000"/>
                </a:solidFill>
                <a:effectLst/>
                <a:latin typeface="Calibri" panose="020F0502020204030204" pitchFamily="34" charset="0"/>
                <a:cs typeface="Calibri" panose="020F0502020204030204" pitchFamily="34" charset="0"/>
              </a:rPr>
              <a:t>Winter: </a:t>
            </a:r>
            <a:r>
              <a:rPr lang="fr-FR" sz="2200" b="0" i="0" u="none" strike="noStrike" dirty="0" err="1">
                <a:solidFill>
                  <a:srgbClr val="000000"/>
                </a:solidFill>
                <a:effectLst/>
                <a:latin typeface="Calibri" panose="020F0502020204030204" pitchFamily="34" charset="0"/>
                <a:cs typeface="Calibri" panose="020F0502020204030204" pitchFamily="34" charset="0"/>
              </a:rPr>
              <a:t>Wortelgroenten</a:t>
            </a:r>
            <a:r>
              <a:rPr lang="fr-FR" sz="2200" b="0" i="0" u="none" strike="noStrike" dirty="0">
                <a:solidFill>
                  <a:srgbClr val="000000"/>
                </a:solidFill>
                <a:effectLst/>
                <a:latin typeface="Calibri" panose="020F0502020204030204" pitchFamily="34" charset="0"/>
                <a:cs typeface="Calibri" panose="020F0502020204030204" pitchFamily="34" charset="0"/>
              </a:rPr>
              <a:t>, </a:t>
            </a:r>
            <a:r>
              <a:rPr lang="fr-FR" sz="2200" b="0" i="0" u="none" strike="noStrike" dirty="0" err="1">
                <a:solidFill>
                  <a:srgbClr val="000000"/>
                </a:solidFill>
                <a:effectLst/>
                <a:latin typeface="Calibri" panose="020F0502020204030204" pitchFamily="34" charset="0"/>
                <a:cs typeface="Calibri" panose="020F0502020204030204" pitchFamily="34" charset="0"/>
              </a:rPr>
              <a:t>boerenkool</a:t>
            </a:r>
            <a:r>
              <a:rPr lang="fr-FR" sz="2200" b="0" i="0" u="none" strike="noStrike" dirty="0">
                <a:solidFill>
                  <a:srgbClr val="000000"/>
                </a:solidFill>
                <a:effectLst/>
                <a:latin typeface="Calibri" panose="020F0502020204030204" pitchFamily="34" charset="0"/>
                <a:cs typeface="Calibri" panose="020F0502020204030204" pitchFamily="34" charset="0"/>
              </a:rPr>
              <a:t>, citrusvruchten</a:t>
            </a:r>
          </a:p>
          <a:p>
            <a:pPr rtl="0" fontAlgn="base">
              <a:buClr>
                <a:srgbClr val="382B1B"/>
              </a:buClr>
            </a:pPr>
            <a:endParaRPr lang="fr-FR" b="0" i="0" u="none" strike="noStrike" dirty="0">
              <a:solidFill>
                <a:srgbClr val="000000"/>
              </a:solidFill>
              <a:effectLst/>
              <a:latin typeface="Calibri" panose="020F0502020204030204" pitchFamily="34" charset="0"/>
              <a:cs typeface="Calibri" panose="020F0502020204030204" pitchFamily="34" charset="0"/>
            </a:endParaRPr>
          </a:p>
        </p:txBody>
      </p:sp>
      <p:sp>
        <p:nvSpPr>
          <p:cNvPr id="6" name="Text Placeholder 5">
            <a:extLst>
              <a:ext uri="{FF2B5EF4-FFF2-40B4-BE49-F238E27FC236}">
                <a16:creationId xmlns:a16="http://schemas.microsoft.com/office/drawing/2014/main" id="{33426570-2096-AAF5-0157-982E829DC5E3}"/>
              </a:ext>
            </a:extLst>
          </p:cNvPr>
          <p:cNvSpPr>
            <a:spLocks noGrp="1"/>
          </p:cNvSpPr>
          <p:nvPr>
            <p:ph type="body" sz="quarter" idx="23"/>
          </p:nvPr>
        </p:nvSpPr>
        <p:spPr>
          <a:xfrm>
            <a:off x="304789" y="642281"/>
            <a:ext cx="3721396" cy="5573437"/>
          </a:xfrm>
        </p:spPr>
        <p:txBody>
          <a:bodyPr>
            <a:normAutofit/>
          </a:bodyPr>
          <a:lstStyle/>
          <a:p>
            <a:r>
              <a:rPr lang="en-US" b="1" dirty="0"/>
              <a:t>Eenvoudige milieuvriendelijke praktijken </a:t>
            </a:r>
          </a:p>
          <a:p>
            <a:endParaRPr lang="en-US" b="1" dirty="0"/>
          </a:p>
          <a:p>
            <a:r>
              <a:rPr lang="fr-FR" b="0" i="0" u="none" strike="noStrike" dirty="0" err="1">
                <a:solidFill>
                  <a:srgbClr val="000000"/>
                </a:solidFill>
                <a:effectLst/>
                <a:latin typeface="Calibri" panose="020F0502020204030204" pitchFamily="34" charset="0"/>
                <a:cs typeface="Calibri" panose="020F0502020204030204" pitchFamily="34" charset="0"/>
              </a:rPr>
              <a:t>Duurzaam </a:t>
            </a:r>
            <a:r>
              <a:rPr lang="fr-FR" b="0" i="0" u="none" strike="noStrike" dirty="0">
                <a:solidFill>
                  <a:srgbClr val="000000"/>
                </a:solidFill>
                <a:effectLst/>
                <a:latin typeface="Calibri" panose="020F0502020204030204" pitchFamily="34" charset="0"/>
                <a:cs typeface="Calibri" panose="020F0502020204030204" pitchFamily="34" charset="0"/>
              </a:rPr>
              <a:t>inkopen</a:t>
            </a:r>
            <a:endParaRPr lang="en-US" b="1" dirty="0"/>
          </a:p>
        </p:txBody>
      </p:sp>
      <p:sp>
        <p:nvSpPr>
          <p:cNvPr id="7" name="Text Placeholder 6">
            <a:extLst>
              <a:ext uri="{FF2B5EF4-FFF2-40B4-BE49-F238E27FC236}">
                <a16:creationId xmlns:a16="http://schemas.microsoft.com/office/drawing/2014/main" id="{EE129062-B5F3-7C65-8940-EC2E4B60B20A}"/>
              </a:ext>
            </a:extLst>
          </p:cNvPr>
          <p:cNvSpPr>
            <a:spLocks noGrp="1"/>
          </p:cNvSpPr>
          <p:nvPr>
            <p:ph type="body" sz="quarter" idx="24"/>
          </p:nvPr>
        </p:nvSpPr>
        <p:spPr/>
        <p:txBody>
          <a:bodyPr/>
          <a:lstStyle/>
          <a:p>
            <a:r>
              <a:rPr lang="en-US" dirty="0"/>
              <a:t>02</a:t>
            </a:r>
          </a:p>
        </p:txBody>
      </p:sp>
      <p:grpSp>
        <p:nvGrpSpPr>
          <p:cNvPr id="5" name="Group 5">
            <a:extLst>
              <a:ext uri="{FF2B5EF4-FFF2-40B4-BE49-F238E27FC236}">
                <a16:creationId xmlns:a16="http://schemas.microsoft.com/office/drawing/2014/main" id="{1B22BC9F-187F-A0BF-3014-E2B0040FC46E}"/>
              </a:ext>
            </a:extLst>
          </p:cNvPr>
          <p:cNvGrpSpPr/>
          <p:nvPr/>
        </p:nvGrpSpPr>
        <p:grpSpPr>
          <a:xfrm>
            <a:off x="-471399" y="4985166"/>
            <a:ext cx="2945636" cy="3037178"/>
            <a:chOff x="0" y="0"/>
            <a:chExt cx="5891272" cy="6074356"/>
          </a:xfrm>
          <a:solidFill>
            <a:srgbClr val="B6D1E1"/>
          </a:solidFill>
        </p:grpSpPr>
        <p:sp>
          <p:nvSpPr>
            <p:cNvPr id="8" name="Freeform 6">
              <a:extLst>
                <a:ext uri="{FF2B5EF4-FFF2-40B4-BE49-F238E27FC236}">
                  <a16:creationId xmlns:a16="http://schemas.microsoft.com/office/drawing/2014/main" id="{64FEA1D4-F197-25B8-ABFB-1F7A0529B44A}"/>
                </a:ext>
              </a:extLst>
            </p:cNvPr>
            <p:cNvSpPr/>
            <p:nvPr/>
          </p:nvSpPr>
          <p:spPr>
            <a:xfrm>
              <a:off x="-262255" y="-99441"/>
              <a:ext cx="6551549" cy="6418961"/>
            </a:xfrm>
            <a:custGeom>
              <a:avLst/>
              <a:gdLst/>
              <a:ahLst/>
              <a:cxnLst/>
              <a:rect l="l" t="t" r="r" b="b"/>
              <a:pathLst>
                <a:path w="6551549" h="6418961">
                  <a:moveTo>
                    <a:pt x="3829558" y="241808"/>
                  </a:moveTo>
                  <a:cubicBezTo>
                    <a:pt x="3045714" y="7747"/>
                    <a:pt x="2226691" y="0"/>
                    <a:pt x="1602740" y="701929"/>
                  </a:cubicBezTo>
                  <a:cubicBezTo>
                    <a:pt x="998347" y="1380490"/>
                    <a:pt x="417322" y="2476373"/>
                    <a:pt x="292481" y="3381121"/>
                  </a:cubicBezTo>
                  <a:cubicBezTo>
                    <a:pt x="0" y="5490845"/>
                    <a:pt x="1879727" y="6418961"/>
                    <a:pt x="3778885" y="6118606"/>
                  </a:cubicBezTo>
                  <a:cubicBezTo>
                    <a:pt x="5631180" y="5826125"/>
                    <a:pt x="6551549" y="3396615"/>
                    <a:pt x="5989955" y="1665224"/>
                  </a:cubicBezTo>
                  <a:cubicBezTo>
                    <a:pt x="5822315" y="1142619"/>
                    <a:pt x="5334762" y="897001"/>
                    <a:pt x="4874641" y="670814"/>
                  </a:cubicBezTo>
                  <a:cubicBezTo>
                    <a:pt x="4543171" y="506984"/>
                    <a:pt x="4192143" y="351028"/>
                    <a:pt x="3829558" y="241808"/>
                  </a:cubicBezTo>
                  <a:close/>
                </a:path>
              </a:pathLst>
            </a:custGeom>
            <a:grpFill/>
          </p:spPr>
          <p:txBody>
            <a:bodyPr/>
            <a:lstStyle/>
            <a:p>
              <a:endParaRPr lang="fr-FR" sz="1200"/>
            </a:p>
          </p:txBody>
        </p:sp>
      </p:grpSp>
    </p:spTree>
    <p:extLst>
      <p:ext uri="{BB962C8B-B14F-4D97-AF65-F5344CB8AC3E}">
        <p14:creationId xmlns:p14="http://schemas.microsoft.com/office/powerpoint/2010/main" val="3661416384"/>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2642</Words>
  <Application>Microsoft Office PowerPoint</Application>
  <PresentationFormat>Widescreen</PresentationFormat>
  <Paragraphs>364</Paragraphs>
  <Slides>53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Arial</vt:lpstr>
      <vt:lpstr>Calibri</vt:lpstr>
      <vt:lpstr>Montserrat</vt:lpstr>
      <vt:lpstr>Montserrat Light</vt:lpstr>
      <vt:lpstr>TT Rounds Condensed</vt:lpstr>
      <vt:lpstr>TT Rounds Condensed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docId:FD2073E69E9EDF099F677253048899ED</cp:keywords>
  <cp:lastModifiedBy>Yasmin Akhtar</cp:lastModifiedBy>
  <cp:revision>283</cp:revision>
  <dcterms:created xsi:type="dcterms:W3CDTF">2020-10-14T13:32:04Z</dcterms:created>
  <dcterms:modified xsi:type="dcterms:W3CDTF">2024-12-29T20:18:37Z</dcterms:modified>
</cp:coreProperties>
</file>