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28" r:id="rId1"/>
  </p:sldMasterIdLst>
  <p:sldIdLst>
    <p:sldId id="4302" r:id="rId2"/>
    <p:sldId id="4362" r:id="rId3"/>
    <p:sldId id="4300" r:id="rId4"/>
    <p:sldId id="4308" r:id="rId5"/>
    <p:sldId id="4377" r:id="rId6"/>
    <p:sldId id="4367" r:id="rId7"/>
    <p:sldId id="4389" r:id="rId8"/>
    <p:sldId id="4390" r:id="rId9"/>
    <p:sldId id="4391" r:id="rId10"/>
    <p:sldId id="4392" r:id="rId11"/>
    <p:sldId id="4393" r:id="rId12"/>
    <p:sldId id="4394" r:id="rId13"/>
    <p:sldId id="4307" r:id="rId14"/>
    <p:sldId id="4396" r:id="rId15"/>
    <p:sldId id="4399" r:id="rId16"/>
    <p:sldId id="4400" r:id="rId17"/>
    <p:sldId id="4401" r:id="rId18"/>
    <p:sldId id="4402" r:id="rId19"/>
    <p:sldId id="4403" r:id="rId20"/>
    <p:sldId id="4404" r:id="rId21"/>
    <p:sldId id="4405" r:id="rId22"/>
    <p:sldId id="4395" r:id="rId23"/>
    <p:sldId id="4388" r:id="rId24"/>
    <p:sldId id="4397" r:id="rId25"/>
    <p:sldId id="4398" r:id="rId26"/>
    <p:sldId id="4348" r:id="rId2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82B1B"/>
    <a:srgbClr val="84BFA4"/>
    <a:srgbClr val="B6D1E1"/>
    <a:srgbClr val="E6C8C7"/>
    <a:srgbClr val="DC81AB"/>
    <a:srgbClr val="E995B1"/>
    <a:srgbClr val="000000"/>
    <a:srgbClr val="3C3D3C"/>
    <a:srgbClr val="C4DAE7"/>
    <a:srgbClr val="94C7B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3930"/>
    <p:restoredTop sz="94677"/>
  </p:normalViewPr>
  <p:slideViewPr>
    <p:cSldViewPr snapToGrid="0" snapToObjects="1">
      <p:cViewPr varScale="1">
        <p:scale>
          <a:sx n="78" d="100"/>
          <a:sy n="78" d="100"/>
        </p:scale>
        <p:origin x="186" y="27"/>
      </p:cViewPr>
      <p:guideLst/>
    </p:cSldViewPr>
  </p:slideViewPr>
  <p:notesTextViewPr>
    <p:cViewPr>
      <p:scale>
        <a:sx n="1" d="1"/>
        <a:sy n="1" d="1"/>
      </p:scale>
      <p:origin x="0" y="0"/>
    </p:cViewPr>
  </p:notesTextViewPr>
  <p:sorterViewPr>
    <p:cViewPr>
      <p:scale>
        <a:sx n="1" d="1"/>
        <a:sy n="1" d="1"/>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ont Typecae &amp; Size">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E6C8C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424669" y="528535"/>
            <a:ext cx="6498645" cy="1446550"/>
          </a:xfrm>
          <a:prstGeom prst="rect">
            <a:avLst/>
          </a:prstGeom>
        </p:spPr>
        <p:txBody>
          <a:bodyPr wrap="square">
            <a:spAutoFit/>
          </a:bodyPr>
          <a:lstStyle/>
          <a:p>
            <a:pPr fontAlgn="base"/>
            <a:r>
              <a:rPr lang="en-IE" sz="4400" b="1" i="0" u="none" strike="noStrike" kern="1200" baseline="0" dirty="0">
                <a:solidFill>
                  <a:schemeClr val="bg1"/>
                </a:solidFill>
                <a:effectLst/>
                <a:latin typeface="+mn-lt"/>
                <a:ea typeface="+mn-ea"/>
                <a:cs typeface="+mn-cs"/>
                <a:sym typeface="Quattrocento Sans"/>
              </a:rPr>
              <a:t>3 KITCHENS</a:t>
            </a:r>
          </a:p>
          <a:p>
            <a:pPr fontAlgn="base"/>
            <a:r>
              <a:rPr lang="en-IE" sz="4400" b="0" i="0" u="none" strike="noStrike" kern="1200" baseline="0" dirty="0">
                <a:solidFill>
                  <a:schemeClr val="bg1"/>
                </a:solidFill>
                <a:effectLst/>
                <a:latin typeface="+mn-lt"/>
                <a:ea typeface="+mn-ea"/>
                <a:cs typeface="+mn-cs"/>
                <a:sym typeface="Quattrocento Sans"/>
              </a:rPr>
              <a:t>FONT TYPEFACE &amp; SIZE</a:t>
            </a:r>
            <a:endParaRPr lang="en-IE" sz="3600" b="0" i="0" baseline="0" dirty="0">
              <a:solidFill>
                <a:schemeClr val="bg1"/>
              </a:solidFill>
              <a:latin typeface="+mn-lt"/>
              <a:ea typeface="Quattrocento Sans"/>
              <a:cs typeface="Calibri" panose="020F0502020204030204" pitchFamily="34" charset="0"/>
              <a:sym typeface="Quattrocento Sans"/>
            </a:endParaRPr>
          </a:p>
        </p:txBody>
      </p:sp>
      <p:sp>
        <p:nvSpPr>
          <p:cNvPr id="8" name="Rectangle 7"/>
          <p:cNvSpPr/>
          <p:nvPr userDrawn="1"/>
        </p:nvSpPr>
        <p:spPr>
          <a:xfrm>
            <a:off x="7347983" y="564843"/>
            <a:ext cx="4589207" cy="4708981"/>
          </a:xfrm>
          <a:prstGeom prst="rect">
            <a:avLst/>
          </a:prstGeom>
        </p:spPr>
        <p:txBody>
          <a:bodyPr wrap="square">
            <a:spAutoFit/>
          </a:bodyPr>
          <a:lstStyle/>
          <a:p>
            <a:pPr fontAlgn="base"/>
            <a:r>
              <a:rPr lang="en-IE" sz="3000" b="0" i="0" u="none" strike="noStrike" kern="1200" dirty="0">
                <a:solidFill>
                  <a:schemeClr val="bg1"/>
                </a:solidFill>
                <a:effectLst/>
                <a:latin typeface="+mn-lt"/>
                <a:ea typeface="+mn-ea"/>
                <a:cs typeface="+mn-cs"/>
              </a:rPr>
              <a:t>PLEASE</a:t>
            </a:r>
            <a:r>
              <a:rPr lang="en-IE" sz="3000" b="0" i="0" u="none" strike="noStrike" kern="1200" baseline="0" dirty="0">
                <a:solidFill>
                  <a:schemeClr val="bg1"/>
                </a:solidFill>
                <a:effectLst/>
                <a:latin typeface="+mn-lt"/>
                <a:ea typeface="+mn-ea"/>
                <a:cs typeface="+mn-cs"/>
              </a:rPr>
              <a:t> ENSURE TO KEEP FONTS AS PER THE LAYOUT</a:t>
            </a:r>
            <a:endParaRPr lang="en-IE" sz="3000" b="0" i="0" u="none" strike="noStrike" kern="1200" dirty="0">
              <a:solidFill>
                <a:schemeClr val="bg1"/>
              </a:solidFill>
              <a:effectLst/>
              <a:latin typeface="+mn-lt"/>
              <a:ea typeface="+mn-ea"/>
              <a:cs typeface="+mn-cs"/>
            </a:endParaRPr>
          </a:p>
          <a:p>
            <a:pPr fontAlgn="base"/>
            <a:endParaRPr lang="en-IE" sz="3000" b="0" i="0" u="none" strike="noStrike" kern="1200" dirty="0">
              <a:solidFill>
                <a:schemeClr val="bg1"/>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dirty="0">
                <a:solidFill>
                  <a:schemeClr val="bg1"/>
                </a:solidFill>
                <a:effectLst/>
                <a:latin typeface="+mn-lt"/>
                <a:ea typeface="+mn-ea"/>
                <a:cs typeface="+mn-cs"/>
              </a:rPr>
              <a:t>48 point </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Divider</a:t>
            </a:r>
            <a:r>
              <a:rPr lang="en-IE" sz="3000" b="0" i="0" u="none" strike="noStrike" kern="1200" baseline="0" dirty="0">
                <a:solidFill>
                  <a:schemeClr val="bg1"/>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0" i="0" baseline="0" dirty="0">
              <a:solidFill>
                <a:schemeClr val="bg1"/>
              </a:solidFill>
              <a:latin typeface="+mn-lt"/>
              <a:ea typeface="Quattrocento Sans"/>
              <a:cs typeface="Calibri" panose="020F0502020204030204" pitchFamily="34" charset="0"/>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36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30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	</a:t>
            </a:r>
            <a:r>
              <a:rPr lang="en-IE" sz="3000" b="0" i="0" u="none" strike="noStrike" kern="1200" baseline="0" dirty="0">
                <a:solidFill>
                  <a:schemeClr val="bg1"/>
                </a:solidFill>
                <a:effectLst/>
                <a:latin typeface="+mn-lt"/>
                <a:ea typeface="+mn-ea"/>
                <a:cs typeface="+mn-cs"/>
              </a:rPr>
              <a:t>       </a:t>
            </a:r>
            <a:r>
              <a:rPr lang="en-IE" sz="3000" b="0" i="0" u="none" strike="noStrike" kern="1200" dirty="0">
                <a:solidFill>
                  <a:schemeClr val="bg1"/>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24 point</a:t>
            </a:r>
            <a:r>
              <a:rPr lang="en-IE" sz="3000" b="0" i="0" u="none" strike="noStrike" kern="1200" baseline="0" dirty="0">
                <a:solidFill>
                  <a:schemeClr val="bg1"/>
                </a:solidFill>
                <a:effectLst/>
                <a:latin typeface="+mn-lt"/>
                <a:ea typeface="+mn-ea"/>
                <a:cs typeface="+mn-cs"/>
              </a:rPr>
              <a:t>  -  </a:t>
            </a:r>
            <a:r>
              <a:rPr lang="en-IE" sz="3000" b="0" i="0" u="none" strike="noStrike" kern="1200" baseline="0" dirty="0">
                <a:solidFill>
                  <a:schemeClr val="bg1"/>
                </a:solidFill>
                <a:effectLst/>
                <a:latin typeface="+mn-lt"/>
                <a:ea typeface="Quattrocento Sans"/>
                <a:cs typeface="Calibri" panose="020F0502020204030204" pitchFamily="34" charset="0"/>
                <a:sym typeface="Quattrocento Sans"/>
              </a:rPr>
              <a:t>Main </a:t>
            </a:r>
            <a:r>
              <a:rPr lang="en-IE" sz="3000" b="0" i="0" u="none" strike="noStrike" kern="1200" dirty="0">
                <a:solidFill>
                  <a:schemeClr val="bg1"/>
                </a:solidFill>
                <a:effectLst/>
                <a:latin typeface="+mn-lt"/>
                <a:ea typeface="+mn-ea"/>
                <a:cs typeface="+mn-cs"/>
              </a:rPr>
              <a:t>Text Body </a:t>
            </a:r>
            <a:endParaRPr lang="en-US" sz="3000" dirty="0"/>
          </a:p>
          <a:p>
            <a:pPr fontAlgn="base"/>
            <a:endParaRPr lang="en-IE" sz="3000" b="0" i="0" u="none" strike="noStrike" kern="1200" dirty="0">
              <a:solidFill>
                <a:schemeClr val="bg1"/>
              </a:solidFill>
              <a:effectLst/>
              <a:latin typeface="+mn-lt"/>
              <a:ea typeface="+mn-ea"/>
              <a:cs typeface="+mn-cs"/>
            </a:endParaRPr>
          </a:p>
        </p:txBody>
      </p:sp>
      <p:sp>
        <p:nvSpPr>
          <p:cNvPr id="9" name="Rectangle 8"/>
          <p:cNvSpPr/>
          <p:nvPr userDrawn="1"/>
        </p:nvSpPr>
        <p:spPr>
          <a:xfrm>
            <a:off x="424668" y="2883583"/>
            <a:ext cx="5845501" cy="2123658"/>
          </a:xfrm>
          <a:prstGeom prst="rect">
            <a:avLst/>
          </a:prstGeom>
        </p:spPr>
        <p:txBody>
          <a:bodyPr wrap="square">
            <a:spAutoFit/>
          </a:bodyPr>
          <a:lstStyle/>
          <a:p>
            <a:pPr fontAlgn="base"/>
            <a:r>
              <a:rPr lang="en-IE" sz="2400" b="0" i="0" u="none" strike="noStrike" kern="1200" baseline="0" dirty="0">
                <a:solidFill>
                  <a:schemeClr val="bg1"/>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dirty="0">
                <a:solidFill>
                  <a:schemeClr val="bg1"/>
                </a:solidFill>
                <a:effectLst/>
                <a:latin typeface="+mn-lt"/>
                <a:ea typeface="+mn-ea"/>
                <a:cs typeface="+mn-cs"/>
                <a:sym typeface="Quattrocento Sans"/>
              </a:rPr>
              <a:t>3 Kitchens </a:t>
            </a:r>
            <a:r>
              <a:rPr lang="en-IE" sz="2400" b="0" i="0" u="none" strike="noStrike" kern="1200" baseline="0" dirty="0">
                <a:solidFill>
                  <a:schemeClr val="bg1"/>
                </a:solidFill>
                <a:effectLst/>
                <a:latin typeface="+mn-lt"/>
                <a:ea typeface="+mn-ea"/>
                <a:cs typeface="+mn-cs"/>
                <a:sym typeface="Quattrocento Sans"/>
              </a:rPr>
              <a:t>PowerPoint is</a:t>
            </a:r>
            <a:r>
              <a:rPr lang="is-IS" sz="2400" b="0" i="0" u="none" strike="noStrike" kern="1200" baseline="0" dirty="0">
                <a:solidFill>
                  <a:schemeClr val="bg1"/>
                </a:solidFill>
                <a:effectLst/>
                <a:latin typeface="+mn-lt"/>
                <a:ea typeface="+mn-ea"/>
                <a:cs typeface="+mn-cs"/>
                <a:sym typeface="Quattrocento Sans"/>
              </a:rPr>
              <a:t>….</a:t>
            </a:r>
            <a:endParaRPr lang="en-IE" sz="2400" b="0" i="0" u="none" strike="noStrike" kern="1200" baseline="0" dirty="0">
              <a:solidFill>
                <a:schemeClr val="bg1"/>
              </a:solidFill>
              <a:effectLst/>
              <a:latin typeface="+mn-lt"/>
              <a:ea typeface="+mn-ea"/>
              <a:cs typeface="+mn-cs"/>
              <a:sym typeface="Quattrocento Sans"/>
            </a:endParaRPr>
          </a:p>
          <a:p>
            <a:pPr fontAlgn="base"/>
            <a:endParaRPr lang="en-IE" sz="2400" b="0" i="0" u="none" strike="noStrike" kern="1200" baseline="0" dirty="0">
              <a:solidFill>
                <a:schemeClr val="bg1"/>
              </a:solidFill>
              <a:effectLst/>
              <a:latin typeface="+mn-lt"/>
              <a:ea typeface="+mn-ea"/>
              <a:cs typeface="+mn-cs"/>
              <a:sym typeface="Quattrocento Sans"/>
            </a:endParaRPr>
          </a:p>
          <a:p>
            <a:pPr fontAlgn="base"/>
            <a:r>
              <a:rPr lang="en-IE" sz="3600" b="0" i="0" baseline="0" dirty="0">
                <a:solidFill>
                  <a:schemeClr val="bg1"/>
                </a:solidFill>
                <a:latin typeface="+mn-lt"/>
                <a:ea typeface="Quattrocento Sans"/>
                <a:cs typeface="Calibri" panose="020F0502020204030204" pitchFamily="34" charset="0"/>
                <a:sym typeface="Quattrocento Sans"/>
              </a:rPr>
              <a:t>Calibri</a:t>
            </a:r>
          </a:p>
        </p:txBody>
      </p:sp>
      <p:cxnSp>
        <p:nvCxnSpPr>
          <p:cNvPr id="10" name="Straight Connector 9"/>
          <p:cNvCxnSpPr/>
          <p:nvPr userDrawn="1"/>
        </p:nvCxnSpPr>
        <p:spPr>
          <a:xfrm>
            <a:off x="7098716" y="-1"/>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H="1">
            <a:off x="1" y="2503620"/>
            <a:ext cx="709871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21654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Divider Slide 02">
    <p:spTree>
      <p:nvGrpSpPr>
        <p:cNvPr id="1" name=""/>
        <p:cNvGrpSpPr/>
        <p:nvPr/>
      </p:nvGrpSpPr>
      <p:grpSpPr>
        <a:xfrm>
          <a:off x="0" y="0"/>
          <a:ext cx="0" cy="0"/>
          <a:chOff x="0" y="0"/>
          <a:chExt cx="0" cy="0"/>
        </a:xfrm>
      </p:grpSpPr>
      <p:sp>
        <p:nvSpPr>
          <p:cNvPr id="5" name="Graphic 4">
            <a:extLst>
              <a:ext uri="{FF2B5EF4-FFF2-40B4-BE49-F238E27FC236}">
                <a16:creationId xmlns:a16="http://schemas.microsoft.com/office/drawing/2014/main" id="{5A19F619-2241-181B-2C53-259A2A32E5C0}"/>
              </a:ext>
            </a:extLst>
          </p:cNvPr>
          <p:cNvSpPr/>
          <p:nvPr userDrawn="1"/>
        </p:nvSpPr>
        <p:spPr>
          <a:xfrm rot="4220027">
            <a:off x="-542070" y="-4396039"/>
            <a:ext cx="10330971" cy="10652026"/>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E6C8C7"/>
          </a:solidFill>
          <a:ln w="2960" cap="flat">
            <a:noFill/>
            <a:prstDash val="solid"/>
            <a:miter/>
          </a:ln>
        </p:spPr>
        <p:txBody>
          <a:bodyPr rtlCol="0" anchor="ctr"/>
          <a:lstStyle/>
          <a:p>
            <a:endParaRPr lang="en-US" b="0" i="0" dirty="0">
              <a:latin typeface="Calibri" panose="020F0502020204030204" pitchFamily="34" charset="0"/>
            </a:endParaRPr>
          </a:p>
        </p:txBody>
      </p:sp>
      <p:sp>
        <p:nvSpPr>
          <p:cNvPr id="8" name="Text Placeholder 3">
            <a:extLst>
              <a:ext uri="{FF2B5EF4-FFF2-40B4-BE49-F238E27FC236}">
                <a16:creationId xmlns:a16="http://schemas.microsoft.com/office/drawing/2014/main" id="{3A6DA1EF-FEB4-70E9-9C2A-8179C214163B}"/>
              </a:ext>
            </a:extLst>
          </p:cNvPr>
          <p:cNvSpPr>
            <a:spLocks noGrp="1"/>
          </p:cNvSpPr>
          <p:nvPr>
            <p:ph type="body" sz="quarter" idx="14" hasCustomPrompt="1"/>
          </p:nvPr>
        </p:nvSpPr>
        <p:spPr>
          <a:xfrm>
            <a:off x="773520" y="616933"/>
            <a:ext cx="7176159" cy="3217862"/>
          </a:xfrm>
          <a:prstGeom prst="rect">
            <a:avLst/>
          </a:prstGeom>
          <a:effectLst>
            <a:glow rad="127000">
              <a:srgbClr val="414141"/>
            </a:glow>
          </a:effectLst>
        </p:spPr>
        <p:txBody>
          <a:bodyPr>
            <a:noAutofit/>
          </a:bodyPr>
          <a:lstStyle>
            <a:lvl1pPr marL="0" indent="0" algn="ctr">
              <a:buNone/>
              <a:defRPr sz="23000" b="0" i="0">
                <a:solidFill>
                  <a:srgbClr val="EFDCDC"/>
                </a:solidFill>
                <a:latin typeface="Calibri" panose="020F0502020204030204" pitchFamily="34" charset="0"/>
                <a:cs typeface="Calibri" panose="020F0502020204030204" pitchFamily="34" charset="0"/>
              </a:defRPr>
            </a:lvl1pPr>
          </a:lstStyle>
          <a:p>
            <a:pPr lvl="0"/>
            <a:r>
              <a:rPr lang="en-GB" dirty="0"/>
              <a:t>01</a:t>
            </a:r>
            <a:endParaRPr lang="en-US" dirty="0"/>
          </a:p>
        </p:txBody>
      </p:sp>
      <p:sp>
        <p:nvSpPr>
          <p:cNvPr id="9" name="Text Placeholder 3">
            <a:extLst>
              <a:ext uri="{FF2B5EF4-FFF2-40B4-BE49-F238E27FC236}">
                <a16:creationId xmlns:a16="http://schemas.microsoft.com/office/drawing/2014/main" id="{9C9E2DD0-33A3-4E49-439B-D3406438DDF2}"/>
              </a:ext>
            </a:extLst>
          </p:cNvPr>
          <p:cNvSpPr>
            <a:spLocks noGrp="1"/>
          </p:cNvSpPr>
          <p:nvPr>
            <p:ph type="body" sz="quarter" idx="15" hasCustomPrompt="1"/>
          </p:nvPr>
        </p:nvSpPr>
        <p:spPr>
          <a:xfrm>
            <a:off x="814849" y="1859946"/>
            <a:ext cx="7176159" cy="3217862"/>
          </a:xfrm>
          <a:prstGeom prst="rect">
            <a:avLst/>
          </a:prstGeom>
        </p:spPr>
        <p:txBody>
          <a:bodyPr>
            <a:noAutofit/>
          </a:bodyPr>
          <a:lstStyle>
            <a:lvl1pPr marL="0" indent="0" algn="ctr">
              <a:buNone/>
              <a:defRPr sz="4200" b="1">
                <a:solidFill>
                  <a:schemeClr val="bg1"/>
                </a:solidFill>
                <a:latin typeface="Calibri" panose="020F0502020204030204" pitchFamily="34" charset="0"/>
                <a:ea typeface="Open Sans" panose="020B0606030504020204" pitchFamily="34" charset="0"/>
                <a:cs typeface="Calibri" panose="020F0502020204030204" pitchFamily="34" charset="0"/>
              </a:defRPr>
            </a:lvl1pPr>
          </a:lstStyle>
          <a:p>
            <a:pPr lvl="0"/>
            <a:r>
              <a:rPr lang="en-GB" dirty="0"/>
              <a:t>CHAPTER</a:t>
            </a:r>
            <a:endParaRPr lang="en-US" dirty="0"/>
          </a:p>
        </p:txBody>
      </p:sp>
      <p:sp>
        <p:nvSpPr>
          <p:cNvPr id="10" name="Rectangle 9">
            <a:extLst>
              <a:ext uri="{FF2B5EF4-FFF2-40B4-BE49-F238E27FC236}">
                <a16:creationId xmlns:a16="http://schemas.microsoft.com/office/drawing/2014/main" id="{30EC0D8F-8323-8170-6AB4-F4AEE9633756}"/>
              </a:ext>
            </a:extLst>
          </p:cNvPr>
          <p:cNvSpPr/>
          <p:nvPr userDrawn="1"/>
        </p:nvSpPr>
        <p:spPr>
          <a:xfrm>
            <a:off x="-2680462" y="-6101979"/>
            <a:ext cx="16148169" cy="6101980"/>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3" name="Rectangle 12">
            <a:extLst>
              <a:ext uri="{FF2B5EF4-FFF2-40B4-BE49-F238E27FC236}">
                <a16:creationId xmlns:a16="http://schemas.microsoft.com/office/drawing/2014/main" id="{95481A95-23C0-D4C9-2E8E-FD8508D72350}"/>
              </a:ext>
            </a:extLst>
          </p:cNvPr>
          <p:cNvSpPr/>
          <p:nvPr userDrawn="1"/>
        </p:nvSpPr>
        <p:spPr>
          <a:xfrm>
            <a:off x="-3671155" y="6857999"/>
            <a:ext cx="16148169" cy="2193027"/>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9" name="Rectangle 18">
            <a:extLst>
              <a:ext uri="{FF2B5EF4-FFF2-40B4-BE49-F238E27FC236}">
                <a16:creationId xmlns:a16="http://schemas.microsoft.com/office/drawing/2014/main" id="{6EF769B3-AD8A-E244-3DA9-B708B7CB0988}"/>
              </a:ext>
            </a:extLst>
          </p:cNvPr>
          <p:cNvSpPr/>
          <p:nvPr userDrawn="1"/>
        </p:nvSpPr>
        <p:spPr>
          <a:xfrm>
            <a:off x="-2987800" y="-807842"/>
            <a:ext cx="2987800" cy="11409236"/>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Tree>
    <p:extLst>
      <p:ext uri="{BB962C8B-B14F-4D97-AF65-F5344CB8AC3E}">
        <p14:creationId xmlns:p14="http://schemas.microsoft.com/office/powerpoint/2010/main" val="395473247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Divider Slide 03">
    <p:spTree>
      <p:nvGrpSpPr>
        <p:cNvPr id="1" name=""/>
        <p:cNvGrpSpPr/>
        <p:nvPr/>
      </p:nvGrpSpPr>
      <p:grpSpPr>
        <a:xfrm>
          <a:off x="0" y="0"/>
          <a:ext cx="0" cy="0"/>
          <a:chOff x="0" y="0"/>
          <a:chExt cx="0" cy="0"/>
        </a:xfrm>
      </p:grpSpPr>
      <p:sp>
        <p:nvSpPr>
          <p:cNvPr id="5" name="Graphic 4">
            <a:extLst>
              <a:ext uri="{FF2B5EF4-FFF2-40B4-BE49-F238E27FC236}">
                <a16:creationId xmlns:a16="http://schemas.microsoft.com/office/drawing/2014/main" id="{D87F71C3-8CBA-412D-2687-3D9C939B2173}"/>
              </a:ext>
            </a:extLst>
          </p:cNvPr>
          <p:cNvSpPr/>
          <p:nvPr userDrawn="1"/>
        </p:nvSpPr>
        <p:spPr>
          <a:xfrm rot="4220027">
            <a:off x="-542069" y="-4396039"/>
            <a:ext cx="10330971" cy="10652026"/>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b="0" i="0" dirty="0">
              <a:latin typeface="Calibri" panose="020F0502020204030204" pitchFamily="34" charset="0"/>
            </a:endParaRPr>
          </a:p>
        </p:txBody>
      </p:sp>
      <p:sp>
        <p:nvSpPr>
          <p:cNvPr id="8" name="Text Placeholder 3">
            <a:extLst>
              <a:ext uri="{FF2B5EF4-FFF2-40B4-BE49-F238E27FC236}">
                <a16:creationId xmlns:a16="http://schemas.microsoft.com/office/drawing/2014/main" id="{C6FDFE6C-8987-873A-1DA5-654375061A9B}"/>
              </a:ext>
            </a:extLst>
          </p:cNvPr>
          <p:cNvSpPr>
            <a:spLocks noGrp="1"/>
          </p:cNvSpPr>
          <p:nvPr>
            <p:ph type="body" sz="quarter" idx="14" hasCustomPrompt="1"/>
          </p:nvPr>
        </p:nvSpPr>
        <p:spPr>
          <a:xfrm>
            <a:off x="773520" y="616933"/>
            <a:ext cx="7176159" cy="3217862"/>
          </a:xfrm>
          <a:prstGeom prst="rect">
            <a:avLst/>
          </a:prstGeom>
          <a:effectLst>
            <a:glow rad="127000">
              <a:srgbClr val="414141"/>
            </a:glow>
          </a:effectLst>
        </p:spPr>
        <p:txBody>
          <a:bodyPr>
            <a:noAutofit/>
          </a:bodyPr>
          <a:lstStyle>
            <a:lvl1pPr marL="0" indent="0" algn="ctr">
              <a:buNone/>
              <a:defRPr sz="23000" b="0" i="0">
                <a:solidFill>
                  <a:srgbClr val="94C7B0"/>
                </a:solidFill>
                <a:latin typeface="Calibri" panose="020F0502020204030204" pitchFamily="34" charset="0"/>
                <a:cs typeface="Calibri" panose="020F0502020204030204" pitchFamily="34" charset="0"/>
              </a:defRPr>
            </a:lvl1pPr>
          </a:lstStyle>
          <a:p>
            <a:pPr lvl="0"/>
            <a:r>
              <a:rPr lang="en-GB" dirty="0"/>
              <a:t>01</a:t>
            </a:r>
            <a:endParaRPr lang="en-US" dirty="0"/>
          </a:p>
        </p:txBody>
      </p:sp>
      <p:sp>
        <p:nvSpPr>
          <p:cNvPr id="9" name="Text Placeholder 3">
            <a:extLst>
              <a:ext uri="{FF2B5EF4-FFF2-40B4-BE49-F238E27FC236}">
                <a16:creationId xmlns:a16="http://schemas.microsoft.com/office/drawing/2014/main" id="{7043EF7E-9A21-5267-AA8A-A7081A3EB56D}"/>
              </a:ext>
            </a:extLst>
          </p:cNvPr>
          <p:cNvSpPr>
            <a:spLocks noGrp="1"/>
          </p:cNvSpPr>
          <p:nvPr>
            <p:ph type="body" sz="quarter" idx="15" hasCustomPrompt="1"/>
          </p:nvPr>
        </p:nvSpPr>
        <p:spPr>
          <a:xfrm>
            <a:off x="814849" y="1859946"/>
            <a:ext cx="7176159" cy="3217862"/>
          </a:xfrm>
          <a:prstGeom prst="rect">
            <a:avLst/>
          </a:prstGeom>
        </p:spPr>
        <p:txBody>
          <a:bodyPr>
            <a:noAutofit/>
          </a:bodyPr>
          <a:lstStyle>
            <a:lvl1pPr marL="0" indent="0" algn="ctr">
              <a:buNone/>
              <a:defRPr sz="4200" b="1">
                <a:solidFill>
                  <a:schemeClr val="bg1"/>
                </a:solidFill>
                <a:latin typeface="Calibri" panose="020F0502020204030204" pitchFamily="34" charset="0"/>
                <a:ea typeface="Open Sans" panose="020B0606030504020204" pitchFamily="34" charset="0"/>
                <a:cs typeface="Calibri" panose="020F0502020204030204" pitchFamily="34" charset="0"/>
              </a:defRPr>
            </a:lvl1pPr>
          </a:lstStyle>
          <a:p>
            <a:pPr lvl="0"/>
            <a:r>
              <a:rPr lang="en-GB" dirty="0"/>
              <a:t>CHAPTER</a:t>
            </a:r>
            <a:endParaRPr lang="en-US" dirty="0"/>
          </a:p>
        </p:txBody>
      </p:sp>
      <p:sp>
        <p:nvSpPr>
          <p:cNvPr id="10" name="Rectangle 9">
            <a:extLst>
              <a:ext uri="{FF2B5EF4-FFF2-40B4-BE49-F238E27FC236}">
                <a16:creationId xmlns:a16="http://schemas.microsoft.com/office/drawing/2014/main" id="{1EFA5848-8E17-2029-8027-85113B00E0DE}"/>
              </a:ext>
            </a:extLst>
          </p:cNvPr>
          <p:cNvSpPr/>
          <p:nvPr userDrawn="1"/>
        </p:nvSpPr>
        <p:spPr>
          <a:xfrm>
            <a:off x="-2680462" y="-6101979"/>
            <a:ext cx="16148169" cy="6101980"/>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3" name="Rectangle 12">
            <a:extLst>
              <a:ext uri="{FF2B5EF4-FFF2-40B4-BE49-F238E27FC236}">
                <a16:creationId xmlns:a16="http://schemas.microsoft.com/office/drawing/2014/main" id="{61FF7DD9-7DD8-38C9-9EE7-F00FC189B4A3}"/>
              </a:ext>
            </a:extLst>
          </p:cNvPr>
          <p:cNvSpPr/>
          <p:nvPr userDrawn="1"/>
        </p:nvSpPr>
        <p:spPr>
          <a:xfrm>
            <a:off x="-3671155" y="6857999"/>
            <a:ext cx="16148169" cy="2193027"/>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9" name="Rectangle 18">
            <a:extLst>
              <a:ext uri="{FF2B5EF4-FFF2-40B4-BE49-F238E27FC236}">
                <a16:creationId xmlns:a16="http://schemas.microsoft.com/office/drawing/2014/main" id="{DB6C4589-E1D5-82C2-F76A-1D1CB7055010}"/>
              </a:ext>
            </a:extLst>
          </p:cNvPr>
          <p:cNvSpPr/>
          <p:nvPr userDrawn="1"/>
        </p:nvSpPr>
        <p:spPr>
          <a:xfrm>
            <a:off x="-2987800" y="-807842"/>
            <a:ext cx="2987800" cy="11409236"/>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Tree>
    <p:extLst>
      <p:ext uri="{BB962C8B-B14F-4D97-AF65-F5344CB8AC3E}">
        <p14:creationId xmlns:p14="http://schemas.microsoft.com/office/powerpoint/2010/main" val="308935824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Bullet Slide 01">
    <p:spTree>
      <p:nvGrpSpPr>
        <p:cNvPr id="1" name=""/>
        <p:cNvGrpSpPr/>
        <p:nvPr/>
      </p:nvGrpSpPr>
      <p:grpSpPr>
        <a:xfrm>
          <a:off x="0" y="0"/>
          <a:ext cx="0" cy="0"/>
          <a:chOff x="0" y="0"/>
          <a:chExt cx="0" cy="0"/>
        </a:xfrm>
      </p:grpSpPr>
      <p:cxnSp>
        <p:nvCxnSpPr>
          <p:cNvPr id="17" name="Straight Connector 16">
            <a:extLst>
              <a:ext uri="{FF2B5EF4-FFF2-40B4-BE49-F238E27FC236}">
                <a16:creationId xmlns:a16="http://schemas.microsoft.com/office/drawing/2014/main" id="{46E7E2D0-5766-184D-B066-151C0BDA9313}"/>
              </a:ext>
            </a:extLst>
          </p:cNvPr>
          <p:cNvCxnSpPr>
            <a:cxnSpLocks/>
          </p:cNvCxnSpPr>
          <p:nvPr userDrawn="1"/>
        </p:nvCxnSpPr>
        <p:spPr>
          <a:xfrm>
            <a:off x="4777730" y="-25723"/>
            <a:ext cx="0" cy="6853558"/>
          </a:xfrm>
          <a:prstGeom prst="line">
            <a:avLst/>
          </a:prstGeom>
          <a:ln w="19050">
            <a:solidFill>
              <a:srgbClr val="84BFA4"/>
            </a:solidFill>
          </a:ln>
        </p:spPr>
        <p:style>
          <a:lnRef idx="1">
            <a:schemeClr val="accent1"/>
          </a:lnRef>
          <a:fillRef idx="0">
            <a:schemeClr val="accent1"/>
          </a:fillRef>
          <a:effectRef idx="0">
            <a:schemeClr val="accent1"/>
          </a:effectRef>
          <a:fontRef idx="minor">
            <a:schemeClr val="tx1"/>
          </a:fontRef>
        </p:style>
      </p:cxnSp>
      <p:sp>
        <p:nvSpPr>
          <p:cNvPr id="20" name="Graphic 4">
            <a:extLst>
              <a:ext uri="{FF2B5EF4-FFF2-40B4-BE49-F238E27FC236}">
                <a16:creationId xmlns:a16="http://schemas.microsoft.com/office/drawing/2014/main" id="{9DBC9B64-C04A-BE48-B625-3943BA3DCFBA}"/>
              </a:ext>
            </a:extLst>
          </p:cNvPr>
          <p:cNvSpPr/>
          <p:nvPr userDrawn="1"/>
        </p:nvSpPr>
        <p:spPr>
          <a:xfrm>
            <a:off x="4018118" y="414113"/>
            <a:ext cx="1786572" cy="1842093"/>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4" name="Text Placeholder 25">
            <a:extLst>
              <a:ext uri="{FF2B5EF4-FFF2-40B4-BE49-F238E27FC236}">
                <a16:creationId xmlns:a16="http://schemas.microsoft.com/office/drawing/2014/main" id="{325A458D-4CD1-F749-A7CA-2DB4DA3E263F}"/>
              </a:ext>
            </a:extLst>
          </p:cNvPr>
          <p:cNvSpPr>
            <a:spLocks noGrp="1"/>
          </p:cNvSpPr>
          <p:nvPr>
            <p:ph type="body" sz="quarter" idx="20" hasCustomPrompt="1"/>
          </p:nvPr>
        </p:nvSpPr>
        <p:spPr>
          <a:xfrm>
            <a:off x="6353299" y="2066544"/>
            <a:ext cx="5132263" cy="4214986"/>
          </a:xfrm>
          <a:prstGeom prst="rect">
            <a:avLst/>
          </a:prstGeom>
        </p:spPr>
        <p:txBody>
          <a:bodyPr>
            <a:noAutofit/>
          </a:bodyPr>
          <a:lstStyle>
            <a:lvl1pPr marL="0" indent="0" algn="l">
              <a:buClr>
                <a:srgbClr val="EA1D76"/>
              </a:buClr>
              <a:buFont typeface="Arial" charset="0"/>
              <a:buNone/>
              <a:defRPr sz="240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6" name="Text Placeholder 23">
            <a:extLst>
              <a:ext uri="{FF2B5EF4-FFF2-40B4-BE49-F238E27FC236}">
                <a16:creationId xmlns:a16="http://schemas.microsoft.com/office/drawing/2014/main" id="{D89B6699-41C2-A647-B805-477AD8D41EEC}"/>
              </a:ext>
            </a:extLst>
          </p:cNvPr>
          <p:cNvSpPr>
            <a:spLocks noGrp="1"/>
          </p:cNvSpPr>
          <p:nvPr>
            <p:ph type="body" sz="quarter" idx="22" hasCustomPrompt="1"/>
          </p:nvPr>
        </p:nvSpPr>
        <p:spPr>
          <a:xfrm>
            <a:off x="6326940" y="708094"/>
            <a:ext cx="5158622" cy="857158"/>
          </a:xfrm>
          <a:prstGeom prst="rect">
            <a:avLst/>
          </a:prstGeom>
          <a:noFill/>
        </p:spPr>
        <p:txBody>
          <a:bodyPr anchor="t">
            <a:normAutofit/>
          </a:bodyPr>
          <a:lstStyle>
            <a:lvl1pPr marL="0" indent="0" algn="l">
              <a:buNone/>
              <a:defRPr sz="3600" i="0">
                <a:solidFill>
                  <a:srgbClr val="382B1B"/>
                </a:solidFill>
                <a:latin typeface="+mn-lt"/>
              </a:defRPr>
            </a:lvl1pPr>
          </a:lstStyle>
          <a:p>
            <a:pPr lvl="0"/>
            <a:r>
              <a:rPr lang="en-US" dirty="0"/>
              <a:t>TITLE</a:t>
            </a:r>
          </a:p>
        </p:txBody>
      </p:sp>
      <p:sp>
        <p:nvSpPr>
          <p:cNvPr id="23" name="Text Placeholder 23">
            <a:extLst>
              <a:ext uri="{FF2B5EF4-FFF2-40B4-BE49-F238E27FC236}">
                <a16:creationId xmlns:a16="http://schemas.microsoft.com/office/drawing/2014/main" id="{2EEC70AB-BD27-9D40-B51B-A5A6EB572E80}"/>
              </a:ext>
            </a:extLst>
          </p:cNvPr>
          <p:cNvSpPr>
            <a:spLocks noGrp="1"/>
          </p:cNvSpPr>
          <p:nvPr>
            <p:ph type="body" sz="quarter" idx="23" hasCustomPrompt="1"/>
          </p:nvPr>
        </p:nvSpPr>
        <p:spPr>
          <a:xfrm>
            <a:off x="1085270" y="708093"/>
            <a:ext cx="2642310" cy="5573437"/>
          </a:xfrm>
          <a:prstGeom prst="rect">
            <a:avLst/>
          </a:prstGeom>
          <a:noFill/>
        </p:spPr>
        <p:txBody>
          <a:bodyPr anchor="t">
            <a:normAutofit/>
          </a:bodyPr>
          <a:lstStyle>
            <a:lvl1pPr marL="0" indent="0" algn="l">
              <a:buNone/>
              <a:defRPr sz="3600" i="0">
                <a:solidFill>
                  <a:srgbClr val="382B1B"/>
                </a:solidFill>
                <a:latin typeface="+mn-lt"/>
              </a:defRPr>
            </a:lvl1pPr>
          </a:lstStyle>
          <a:p>
            <a:pPr lvl="0"/>
            <a:r>
              <a:rPr lang="en-US" dirty="0"/>
              <a:t>BULLET POINT SLIDE</a:t>
            </a:r>
          </a:p>
        </p:txBody>
      </p:sp>
      <p:sp>
        <p:nvSpPr>
          <p:cNvPr id="24" name="Text Placeholder 23">
            <a:extLst>
              <a:ext uri="{FF2B5EF4-FFF2-40B4-BE49-F238E27FC236}">
                <a16:creationId xmlns:a16="http://schemas.microsoft.com/office/drawing/2014/main" id="{D774BE65-A9FD-8447-B8DC-01E0E3F15686}"/>
              </a:ext>
            </a:extLst>
          </p:cNvPr>
          <p:cNvSpPr>
            <a:spLocks noGrp="1"/>
          </p:cNvSpPr>
          <p:nvPr>
            <p:ph type="body" sz="quarter" idx="24" hasCustomPrompt="1"/>
          </p:nvPr>
        </p:nvSpPr>
        <p:spPr>
          <a:xfrm>
            <a:off x="4331316" y="906580"/>
            <a:ext cx="1154422" cy="857158"/>
          </a:xfrm>
          <a:prstGeom prst="rect">
            <a:avLst/>
          </a:prstGeom>
          <a:noFill/>
        </p:spPr>
        <p:txBody>
          <a:bodyPr anchor="t">
            <a:normAutofit/>
          </a:bodyPr>
          <a:lstStyle>
            <a:lvl1pPr marL="0" indent="0" algn="ctr">
              <a:buNone/>
              <a:defRPr sz="3600" b="1" i="0">
                <a:solidFill>
                  <a:schemeClr val="bg1"/>
                </a:solidFill>
                <a:latin typeface="+mn-lt"/>
              </a:defRPr>
            </a:lvl1pPr>
          </a:lstStyle>
          <a:p>
            <a:pPr lvl="0"/>
            <a:r>
              <a:rPr lang="en-US" dirty="0"/>
              <a:t>01</a:t>
            </a:r>
          </a:p>
        </p:txBody>
      </p:sp>
    </p:spTree>
    <p:extLst>
      <p:ext uri="{BB962C8B-B14F-4D97-AF65-F5344CB8AC3E}">
        <p14:creationId xmlns:p14="http://schemas.microsoft.com/office/powerpoint/2010/main" val="13699948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Bullet Slide 02">
    <p:spTree>
      <p:nvGrpSpPr>
        <p:cNvPr id="1" name=""/>
        <p:cNvGrpSpPr/>
        <p:nvPr/>
      </p:nvGrpSpPr>
      <p:grpSpPr>
        <a:xfrm>
          <a:off x="0" y="0"/>
          <a:ext cx="0" cy="0"/>
          <a:chOff x="0" y="0"/>
          <a:chExt cx="0" cy="0"/>
        </a:xfrm>
      </p:grpSpPr>
      <p:cxnSp>
        <p:nvCxnSpPr>
          <p:cNvPr id="17" name="Straight Connector 16">
            <a:extLst>
              <a:ext uri="{FF2B5EF4-FFF2-40B4-BE49-F238E27FC236}">
                <a16:creationId xmlns:a16="http://schemas.microsoft.com/office/drawing/2014/main" id="{46E7E2D0-5766-184D-B066-151C0BDA9313}"/>
              </a:ext>
            </a:extLst>
          </p:cNvPr>
          <p:cNvCxnSpPr>
            <a:cxnSpLocks/>
          </p:cNvCxnSpPr>
          <p:nvPr userDrawn="1"/>
        </p:nvCxnSpPr>
        <p:spPr>
          <a:xfrm>
            <a:off x="4777730" y="-25723"/>
            <a:ext cx="0" cy="6853558"/>
          </a:xfrm>
          <a:prstGeom prst="line">
            <a:avLst/>
          </a:prstGeom>
          <a:ln w="19050">
            <a:solidFill>
              <a:srgbClr val="84BFA4"/>
            </a:solidFill>
          </a:ln>
        </p:spPr>
        <p:style>
          <a:lnRef idx="1">
            <a:schemeClr val="accent1"/>
          </a:lnRef>
          <a:fillRef idx="0">
            <a:schemeClr val="accent1"/>
          </a:fillRef>
          <a:effectRef idx="0">
            <a:schemeClr val="accent1"/>
          </a:effectRef>
          <a:fontRef idx="minor">
            <a:schemeClr val="tx1"/>
          </a:fontRef>
        </p:style>
      </p:cxnSp>
      <p:sp>
        <p:nvSpPr>
          <p:cNvPr id="20" name="Graphic 4">
            <a:extLst>
              <a:ext uri="{FF2B5EF4-FFF2-40B4-BE49-F238E27FC236}">
                <a16:creationId xmlns:a16="http://schemas.microsoft.com/office/drawing/2014/main" id="{9DBC9B64-C04A-BE48-B625-3943BA3DCFBA}"/>
              </a:ext>
            </a:extLst>
          </p:cNvPr>
          <p:cNvSpPr/>
          <p:nvPr userDrawn="1"/>
        </p:nvSpPr>
        <p:spPr>
          <a:xfrm>
            <a:off x="4018118" y="414113"/>
            <a:ext cx="1786572" cy="1842093"/>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E6C8C7"/>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4" name="Text Placeholder 25">
            <a:extLst>
              <a:ext uri="{FF2B5EF4-FFF2-40B4-BE49-F238E27FC236}">
                <a16:creationId xmlns:a16="http://schemas.microsoft.com/office/drawing/2014/main" id="{325A458D-4CD1-F749-A7CA-2DB4DA3E263F}"/>
              </a:ext>
            </a:extLst>
          </p:cNvPr>
          <p:cNvSpPr>
            <a:spLocks noGrp="1"/>
          </p:cNvSpPr>
          <p:nvPr>
            <p:ph type="body" sz="quarter" idx="20" hasCustomPrompt="1"/>
          </p:nvPr>
        </p:nvSpPr>
        <p:spPr>
          <a:xfrm>
            <a:off x="6353299" y="2066544"/>
            <a:ext cx="5132263" cy="4214986"/>
          </a:xfrm>
          <a:prstGeom prst="rect">
            <a:avLst/>
          </a:prstGeom>
        </p:spPr>
        <p:txBody>
          <a:bodyPr>
            <a:noAutofit/>
          </a:bodyPr>
          <a:lstStyle>
            <a:lvl1pPr marL="0" indent="0" algn="l">
              <a:buClr>
                <a:srgbClr val="EA1D76"/>
              </a:buClr>
              <a:buFont typeface="Arial" charset="0"/>
              <a:buNone/>
              <a:defRPr sz="240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6" name="Text Placeholder 23">
            <a:extLst>
              <a:ext uri="{FF2B5EF4-FFF2-40B4-BE49-F238E27FC236}">
                <a16:creationId xmlns:a16="http://schemas.microsoft.com/office/drawing/2014/main" id="{D89B6699-41C2-A647-B805-477AD8D41EEC}"/>
              </a:ext>
            </a:extLst>
          </p:cNvPr>
          <p:cNvSpPr>
            <a:spLocks noGrp="1"/>
          </p:cNvSpPr>
          <p:nvPr>
            <p:ph type="body" sz="quarter" idx="22" hasCustomPrompt="1"/>
          </p:nvPr>
        </p:nvSpPr>
        <p:spPr>
          <a:xfrm>
            <a:off x="6326940" y="708094"/>
            <a:ext cx="5158622" cy="857158"/>
          </a:xfrm>
          <a:prstGeom prst="rect">
            <a:avLst/>
          </a:prstGeom>
          <a:noFill/>
        </p:spPr>
        <p:txBody>
          <a:bodyPr anchor="t">
            <a:normAutofit/>
          </a:bodyPr>
          <a:lstStyle>
            <a:lvl1pPr marL="0" indent="0" algn="l">
              <a:buNone/>
              <a:defRPr sz="3600" i="0">
                <a:solidFill>
                  <a:srgbClr val="382B1B"/>
                </a:solidFill>
                <a:latin typeface="+mn-lt"/>
              </a:defRPr>
            </a:lvl1pPr>
          </a:lstStyle>
          <a:p>
            <a:pPr lvl="0"/>
            <a:r>
              <a:rPr lang="en-US" dirty="0"/>
              <a:t>TITLE</a:t>
            </a:r>
          </a:p>
        </p:txBody>
      </p:sp>
      <p:sp>
        <p:nvSpPr>
          <p:cNvPr id="23" name="Text Placeholder 23">
            <a:extLst>
              <a:ext uri="{FF2B5EF4-FFF2-40B4-BE49-F238E27FC236}">
                <a16:creationId xmlns:a16="http://schemas.microsoft.com/office/drawing/2014/main" id="{2EEC70AB-BD27-9D40-B51B-A5A6EB572E80}"/>
              </a:ext>
            </a:extLst>
          </p:cNvPr>
          <p:cNvSpPr>
            <a:spLocks noGrp="1"/>
          </p:cNvSpPr>
          <p:nvPr>
            <p:ph type="body" sz="quarter" idx="23" hasCustomPrompt="1"/>
          </p:nvPr>
        </p:nvSpPr>
        <p:spPr>
          <a:xfrm>
            <a:off x="1085270" y="708093"/>
            <a:ext cx="2642310" cy="5573437"/>
          </a:xfrm>
          <a:prstGeom prst="rect">
            <a:avLst/>
          </a:prstGeom>
          <a:noFill/>
        </p:spPr>
        <p:txBody>
          <a:bodyPr anchor="t">
            <a:normAutofit/>
          </a:bodyPr>
          <a:lstStyle>
            <a:lvl1pPr marL="0" indent="0" algn="l">
              <a:buNone/>
              <a:defRPr sz="3600" i="0">
                <a:solidFill>
                  <a:srgbClr val="382B1B"/>
                </a:solidFill>
                <a:latin typeface="+mn-lt"/>
              </a:defRPr>
            </a:lvl1pPr>
          </a:lstStyle>
          <a:p>
            <a:pPr lvl="0"/>
            <a:r>
              <a:rPr lang="en-US" dirty="0"/>
              <a:t>BULLET POINT SLIDE</a:t>
            </a:r>
          </a:p>
        </p:txBody>
      </p:sp>
      <p:sp>
        <p:nvSpPr>
          <p:cNvPr id="24" name="Text Placeholder 23">
            <a:extLst>
              <a:ext uri="{FF2B5EF4-FFF2-40B4-BE49-F238E27FC236}">
                <a16:creationId xmlns:a16="http://schemas.microsoft.com/office/drawing/2014/main" id="{D774BE65-A9FD-8447-B8DC-01E0E3F15686}"/>
              </a:ext>
            </a:extLst>
          </p:cNvPr>
          <p:cNvSpPr>
            <a:spLocks noGrp="1"/>
          </p:cNvSpPr>
          <p:nvPr>
            <p:ph type="body" sz="quarter" idx="24" hasCustomPrompt="1"/>
          </p:nvPr>
        </p:nvSpPr>
        <p:spPr>
          <a:xfrm>
            <a:off x="4331316" y="906580"/>
            <a:ext cx="1154422" cy="857158"/>
          </a:xfrm>
          <a:prstGeom prst="rect">
            <a:avLst/>
          </a:prstGeom>
          <a:noFill/>
        </p:spPr>
        <p:txBody>
          <a:bodyPr anchor="t">
            <a:normAutofit/>
          </a:bodyPr>
          <a:lstStyle>
            <a:lvl1pPr marL="0" indent="0" algn="ctr">
              <a:buNone/>
              <a:defRPr sz="3600" b="1" i="0">
                <a:solidFill>
                  <a:schemeClr val="bg1"/>
                </a:solidFill>
                <a:latin typeface="+mn-lt"/>
              </a:defRPr>
            </a:lvl1pPr>
          </a:lstStyle>
          <a:p>
            <a:pPr lvl="0"/>
            <a:r>
              <a:rPr lang="en-US" dirty="0"/>
              <a:t>01</a:t>
            </a:r>
          </a:p>
        </p:txBody>
      </p:sp>
    </p:spTree>
    <p:extLst>
      <p:ext uri="{BB962C8B-B14F-4D97-AF65-F5344CB8AC3E}">
        <p14:creationId xmlns:p14="http://schemas.microsoft.com/office/powerpoint/2010/main" val="199614604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Bullet Slide 03">
    <p:spTree>
      <p:nvGrpSpPr>
        <p:cNvPr id="1" name=""/>
        <p:cNvGrpSpPr/>
        <p:nvPr/>
      </p:nvGrpSpPr>
      <p:grpSpPr>
        <a:xfrm>
          <a:off x="0" y="0"/>
          <a:ext cx="0" cy="0"/>
          <a:chOff x="0" y="0"/>
          <a:chExt cx="0" cy="0"/>
        </a:xfrm>
      </p:grpSpPr>
      <p:cxnSp>
        <p:nvCxnSpPr>
          <p:cNvPr id="17" name="Straight Connector 16">
            <a:extLst>
              <a:ext uri="{FF2B5EF4-FFF2-40B4-BE49-F238E27FC236}">
                <a16:creationId xmlns:a16="http://schemas.microsoft.com/office/drawing/2014/main" id="{46E7E2D0-5766-184D-B066-151C0BDA9313}"/>
              </a:ext>
            </a:extLst>
          </p:cNvPr>
          <p:cNvCxnSpPr>
            <a:cxnSpLocks/>
          </p:cNvCxnSpPr>
          <p:nvPr userDrawn="1"/>
        </p:nvCxnSpPr>
        <p:spPr>
          <a:xfrm>
            <a:off x="4777730" y="-25723"/>
            <a:ext cx="0" cy="6853558"/>
          </a:xfrm>
          <a:prstGeom prst="line">
            <a:avLst/>
          </a:prstGeom>
          <a:ln w="19050">
            <a:solidFill>
              <a:srgbClr val="B6D1E1"/>
            </a:solidFill>
          </a:ln>
        </p:spPr>
        <p:style>
          <a:lnRef idx="1">
            <a:schemeClr val="accent1"/>
          </a:lnRef>
          <a:fillRef idx="0">
            <a:schemeClr val="accent1"/>
          </a:fillRef>
          <a:effectRef idx="0">
            <a:schemeClr val="accent1"/>
          </a:effectRef>
          <a:fontRef idx="minor">
            <a:schemeClr val="tx1"/>
          </a:fontRef>
        </p:style>
      </p:cxnSp>
      <p:sp>
        <p:nvSpPr>
          <p:cNvPr id="20" name="Graphic 4">
            <a:extLst>
              <a:ext uri="{FF2B5EF4-FFF2-40B4-BE49-F238E27FC236}">
                <a16:creationId xmlns:a16="http://schemas.microsoft.com/office/drawing/2014/main" id="{9DBC9B64-C04A-BE48-B625-3943BA3DCFBA}"/>
              </a:ext>
            </a:extLst>
          </p:cNvPr>
          <p:cNvSpPr/>
          <p:nvPr userDrawn="1"/>
        </p:nvSpPr>
        <p:spPr>
          <a:xfrm>
            <a:off x="4018118" y="414113"/>
            <a:ext cx="1786572" cy="1842093"/>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4" name="Text Placeholder 25">
            <a:extLst>
              <a:ext uri="{FF2B5EF4-FFF2-40B4-BE49-F238E27FC236}">
                <a16:creationId xmlns:a16="http://schemas.microsoft.com/office/drawing/2014/main" id="{325A458D-4CD1-F749-A7CA-2DB4DA3E263F}"/>
              </a:ext>
            </a:extLst>
          </p:cNvPr>
          <p:cNvSpPr>
            <a:spLocks noGrp="1"/>
          </p:cNvSpPr>
          <p:nvPr>
            <p:ph type="body" sz="quarter" idx="20" hasCustomPrompt="1"/>
          </p:nvPr>
        </p:nvSpPr>
        <p:spPr>
          <a:xfrm>
            <a:off x="6353299" y="2066544"/>
            <a:ext cx="5132263" cy="4214986"/>
          </a:xfrm>
          <a:prstGeom prst="rect">
            <a:avLst/>
          </a:prstGeom>
        </p:spPr>
        <p:txBody>
          <a:bodyPr>
            <a:noAutofit/>
          </a:bodyPr>
          <a:lstStyle>
            <a:lvl1pPr marL="0" indent="0" algn="l">
              <a:buClr>
                <a:srgbClr val="EA1D76"/>
              </a:buClr>
              <a:buFont typeface="Arial" charset="0"/>
              <a:buNone/>
              <a:defRPr sz="240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6" name="Text Placeholder 23">
            <a:extLst>
              <a:ext uri="{FF2B5EF4-FFF2-40B4-BE49-F238E27FC236}">
                <a16:creationId xmlns:a16="http://schemas.microsoft.com/office/drawing/2014/main" id="{D89B6699-41C2-A647-B805-477AD8D41EEC}"/>
              </a:ext>
            </a:extLst>
          </p:cNvPr>
          <p:cNvSpPr>
            <a:spLocks noGrp="1"/>
          </p:cNvSpPr>
          <p:nvPr>
            <p:ph type="body" sz="quarter" idx="22" hasCustomPrompt="1"/>
          </p:nvPr>
        </p:nvSpPr>
        <p:spPr>
          <a:xfrm>
            <a:off x="6326940" y="708094"/>
            <a:ext cx="5158622" cy="857158"/>
          </a:xfrm>
          <a:prstGeom prst="rect">
            <a:avLst/>
          </a:prstGeom>
          <a:noFill/>
        </p:spPr>
        <p:txBody>
          <a:bodyPr anchor="t">
            <a:normAutofit/>
          </a:bodyPr>
          <a:lstStyle>
            <a:lvl1pPr marL="0" indent="0" algn="l">
              <a:buNone/>
              <a:defRPr sz="3600" i="0">
                <a:solidFill>
                  <a:srgbClr val="382B1B"/>
                </a:solidFill>
                <a:latin typeface="+mn-lt"/>
              </a:defRPr>
            </a:lvl1pPr>
          </a:lstStyle>
          <a:p>
            <a:pPr lvl="0"/>
            <a:r>
              <a:rPr lang="en-US" dirty="0"/>
              <a:t>TITLE</a:t>
            </a:r>
          </a:p>
        </p:txBody>
      </p:sp>
      <p:sp>
        <p:nvSpPr>
          <p:cNvPr id="23" name="Text Placeholder 23">
            <a:extLst>
              <a:ext uri="{FF2B5EF4-FFF2-40B4-BE49-F238E27FC236}">
                <a16:creationId xmlns:a16="http://schemas.microsoft.com/office/drawing/2014/main" id="{2EEC70AB-BD27-9D40-B51B-A5A6EB572E80}"/>
              </a:ext>
            </a:extLst>
          </p:cNvPr>
          <p:cNvSpPr>
            <a:spLocks noGrp="1"/>
          </p:cNvSpPr>
          <p:nvPr>
            <p:ph type="body" sz="quarter" idx="23" hasCustomPrompt="1"/>
          </p:nvPr>
        </p:nvSpPr>
        <p:spPr>
          <a:xfrm>
            <a:off x="1085270" y="708093"/>
            <a:ext cx="2642310" cy="5573437"/>
          </a:xfrm>
          <a:prstGeom prst="rect">
            <a:avLst/>
          </a:prstGeom>
          <a:noFill/>
        </p:spPr>
        <p:txBody>
          <a:bodyPr anchor="t">
            <a:normAutofit/>
          </a:bodyPr>
          <a:lstStyle>
            <a:lvl1pPr marL="0" indent="0" algn="l">
              <a:buNone/>
              <a:defRPr sz="3600" i="0">
                <a:solidFill>
                  <a:srgbClr val="382B1B"/>
                </a:solidFill>
                <a:latin typeface="+mn-lt"/>
              </a:defRPr>
            </a:lvl1pPr>
          </a:lstStyle>
          <a:p>
            <a:pPr lvl="0"/>
            <a:r>
              <a:rPr lang="en-US" dirty="0"/>
              <a:t>BULLET POINT SLIDE</a:t>
            </a:r>
          </a:p>
        </p:txBody>
      </p:sp>
      <p:sp>
        <p:nvSpPr>
          <p:cNvPr id="24" name="Text Placeholder 23">
            <a:extLst>
              <a:ext uri="{FF2B5EF4-FFF2-40B4-BE49-F238E27FC236}">
                <a16:creationId xmlns:a16="http://schemas.microsoft.com/office/drawing/2014/main" id="{D774BE65-A9FD-8447-B8DC-01E0E3F15686}"/>
              </a:ext>
            </a:extLst>
          </p:cNvPr>
          <p:cNvSpPr>
            <a:spLocks noGrp="1"/>
          </p:cNvSpPr>
          <p:nvPr>
            <p:ph type="body" sz="quarter" idx="24" hasCustomPrompt="1"/>
          </p:nvPr>
        </p:nvSpPr>
        <p:spPr>
          <a:xfrm>
            <a:off x="4331316" y="906580"/>
            <a:ext cx="1154422" cy="857158"/>
          </a:xfrm>
          <a:prstGeom prst="rect">
            <a:avLst/>
          </a:prstGeom>
          <a:noFill/>
        </p:spPr>
        <p:txBody>
          <a:bodyPr anchor="t">
            <a:normAutofit/>
          </a:bodyPr>
          <a:lstStyle>
            <a:lvl1pPr marL="0" indent="0" algn="ctr">
              <a:buNone/>
              <a:defRPr sz="3600" b="1" i="0">
                <a:solidFill>
                  <a:schemeClr val="bg1"/>
                </a:solidFill>
                <a:latin typeface="+mn-lt"/>
              </a:defRPr>
            </a:lvl1pPr>
          </a:lstStyle>
          <a:p>
            <a:pPr lvl="0"/>
            <a:r>
              <a:rPr lang="en-US" dirty="0"/>
              <a:t>01</a:t>
            </a:r>
          </a:p>
        </p:txBody>
      </p:sp>
    </p:spTree>
    <p:extLst>
      <p:ext uri="{BB962C8B-B14F-4D97-AF65-F5344CB8AC3E}">
        <p14:creationId xmlns:p14="http://schemas.microsoft.com/office/powerpoint/2010/main" val="218967351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Photo Slide 1">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D985341-617C-1549-8511-D014D81AF13E}"/>
              </a:ext>
            </a:extLst>
          </p:cNvPr>
          <p:cNvSpPr/>
          <p:nvPr userDrawn="1"/>
        </p:nvSpPr>
        <p:spPr>
          <a:xfrm>
            <a:off x="-14226" y="0"/>
            <a:ext cx="12206226" cy="2573041"/>
          </a:xfrm>
          <a:prstGeom prst="rect">
            <a:avLst/>
          </a:prstGeom>
          <a:solidFill>
            <a:srgbClr val="B6D1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Text Placeholder 17">
            <a:extLst>
              <a:ext uri="{FF2B5EF4-FFF2-40B4-BE49-F238E27FC236}">
                <a16:creationId xmlns:a16="http://schemas.microsoft.com/office/drawing/2014/main" id="{DC8BC576-23DC-D945-A955-546643AE023C}"/>
              </a:ext>
            </a:extLst>
          </p:cNvPr>
          <p:cNvSpPr>
            <a:spLocks noGrp="1"/>
          </p:cNvSpPr>
          <p:nvPr>
            <p:ph type="body" sz="quarter" idx="18" hasCustomPrompt="1"/>
          </p:nvPr>
        </p:nvSpPr>
        <p:spPr>
          <a:xfrm>
            <a:off x="6095999" y="2988390"/>
            <a:ext cx="5538057" cy="3100795"/>
          </a:xfrm>
          <a:prstGeom prst="rect">
            <a:avLst/>
          </a:prstGeom>
        </p:spPr>
        <p:txBody>
          <a:bodyPr/>
          <a:lstStyle>
            <a:lvl1pP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26" name="Text Placeholder 23">
            <a:extLst>
              <a:ext uri="{FF2B5EF4-FFF2-40B4-BE49-F238E27FC236}">
                <a16:creationId xmlns:a16="http://schemas.microsoft.com/office/drawing/2014/main" id="{83D4BA11-A716-4F45-A23A-6FAD3B46AA87}"/>
              </a:ext>
            </a:extLst>
          </p:cNvPr>
          <p:cNvSpPr>
            <a:spLocks noGrp="1"/>
          </p:cNvSpPr>
          <p:nvPr>
            <p:ph type="body" sz="quarter" idx="16" hasCustomPrompt="1"/>
          </p:nvPr>
        </p:nvSpPr>
        <p:spPr>
          <a:xfrm>
            <a:off x="6095999" y="567909"/>
            <a:ext cx="5538057" cy="1725586"/>
          </a:xfrm>
          <a:prstGeom prst="rect">
            <a:avLst/>
          </a:prstGeom>
        </p:spPr>
        <p:txBody>
          <a:bodyPr>
            <a:normAutofit/>
          </a:bodyPr>
          <a:lstStyle>
            <a:lvl1pPr marL="0" indent="0" algn="l">
              <a:buNone/>
              <a:defRPr sz="3600" b="0" i="0">
                <a:solidFill>
                  <a:schemeClr val="bg1"/>
                </a:solidFill>
                <a:latin typeface="+mn-lt"/>
              </a:defRPr>
            </a:lvl1pPr>
          </a:lstStyle>
          <a:p>
            <a:pPr lvl="0"/>
            <a:r>
              <a:rPr lang="en-US" dirty="0"/>
              <a:t>Heading</a:t>
            </a:r>
          </a:p>
        </p:txBody>
      </p:sp>
      <p:sp>
        <p:nvSpPr>
          <p:cNvPr id="14" name="Graphic 4">
            <a:extLst>
              <a:ext uri="{FF2B5EF4-FFF2-40B4-BE49-F238E27FC236}">
                <a16:creationId xmlns:a16="http://schemas.microsoft.com/office/drawing/2014/main" id="{7F12338D-972E-C14D-AEBC-8250719CE00F}"/>
              </a:ext>
            </a:extLst>
          </p:cNvPr>
          <p:cNvSpPr/>
          <p:nvPr userDrawn="1"/>
        </p:nvSpPr>
        <p:spPr>
          <a:xfrm>
            <a:off x="-990435" y="-876726"/>
            <a:ext cx="4812225" cy="4961774"/>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E6C8C7"/>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6" name="Picture Placeholder 193">
            <a:extLst>
              <a:ext uri="{FF2B5EF4-FFF2-40B4-BE49-F238E27FC236}">
                <a16:creationId xmlns:a16="http://schemas.microsoft.com/office/drawing/2014/main" id="{88094B35-3FE6-D740-ABEB-D211E948A9C9}"/>
              </a:ext>
            </a:extLst>
          </p:cNvPr>
          <p:cNvSpPr>
            <a:spLocks noGrp="1"/>
          </p:cNvSpPr>
          <p:nvPr>
            <p:ph type="pic" sz="quarter" idx="53"/>
          </p:nvPr>
        </p:nvSpPr>
        <p:spPr>
          <a:xfrm>
            <a:off x="747281" y="1911043"/>
            <a:ext cx="4480705" cy="4629875"/>
          </a:xfrm>
          <a:custGeom>
            <a:avLst/>
            <a:gdLst>
              <a:gd name="connsiteX0" fmla="*/ 970016 w 2126425"/>
              <a:gd name="connsiteY0" fmla="*/ 20 h 2197217"/>
              <a:gd name="connsiteX1" fmla="*/ 1288870 w 2126425"/>
              <a:gd name="connsiteY1" fmla="*/ 51686 h 2197217"/>
              <a:gd name="connsiteX2" fmla="*/ 1664872 w 2126425"/>
              <a:gd name="connsiteY2" fmla="*/ 208967 h 2197217"/>
              <a:gd name="connsiteX3" fmla="*/ 2067914 w 2126425"/>
              <a:gd name="connsiteY3" fmla="*/ 567773 h 2197217"/>
              <a:gd name="connsiteX4" fmla="*/ 1269208 w 2126425"/>
              <a:gd name="connsiteY4" fmla="*/ 2177467 h 2197217"/>
              <a:gd name="connsiteX5" fmla="*/ 10934 w 2126425"/>
              <a:gd name="connsiteY5" fmla="*/ 1187072 h 2197217"/>
              <a:gd name="connsiteX6" fmla="*/ 485242 w 2126425"/>
              <a:gd name="connsiteY6" fmla="*/ 218794 h 2197217"/>
              <a:gd name="connsiteX7" fmla="*/ 970016 w 2126425"/>
              <a:gd name="connsiteY7" fmla="*/ 20 h 21972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126425" h="2197217">
                <a:moveTo>
                  <a:pt x="970016" y="20"/>
                </a:moveTo>
                <a:cubicBezTo>
                  <a:pt x="1075178" y="-729"/>
                  <a:pt x="1182888" y="19431"/>
                  <a:pt x="1288870" y="51686"/>
                </a:cubicBezTo>
                <a:cubicBezTo>
                  <a:pt x="1419120" y="91009"/>
                  <a:pt x="1546913" y="147527"/>
                  <a:pt x="1664872" y="208967"/>
                </a:cubicBezTo>
                <a:cubicBezTo>
                  <a:pt x="1831988" y="290069"/>
                  <a:pt x="2006474" y="378540"/>
                  <a:pt x="2067914" y="567773"/>
                </a:cubicBezTo>
                <a:cubicBezTo>
                  <a:pt x="2269430" y="1194450"/>
                  <a:pt x="1937664" y="2071791"/>
                  <a:pt x="1269208" y="2177467"/>
                </a:cubicBezTo>
                <a:cubicBezTo>
                  <a:pt x="583548" y="2285599"/>
                  <a:pt x="-94742" y="1948919"/>
                  <a:pt x="10934" y="1187072"/>
                </a:cubicBezTo>
                <a:cubicBezTo>
                  <a:pt x="57634" y="860218"/>
                  <a:pt x="266521" y="464554"/>
                  <a:pt x="485242" y="218794"/>
                </a:cubicBezTo>
                <a:cubicBezTo>
                  <a:pt x="626554" y="60593"/>
                  <a:pt x="794746" y="1267"/>
                  <a:pt x="970016" y="20"/>
                </a:cubicBezTo>
                <a:close/>
              </a:path>
            </a:pathLst>
          </a:custGeom>
          <a:solidFill>
            <a:schemeClr val="bg1">
              <a:lumMod val="95000"/>
            </a:schemeClr>
          </a:solidFill>
        </p:spPr>
        <p:txBody>
          <a:bodyPr wrap="square">
            <a:noAutofit/>
          </a:bodyPr>
          <a:lstStyle>
            <a:lvl1pPr marL="0" indent="0" algn="ctr">
              <a:buNone/>
              <a:defRPr sz="1050">
                <a:solidFill>
                  <a:schemeClr val="bg1">
                    <a:lumMod val="95000"/>
                  </a:schemeClr>
                </a:solidFill>
                <a:latin typeface="Calibri" panose="020F0502020204030204" pitchFamily="34" charset="0"/>
                <a:cs typeface="Calibri" panose="020F0502020204030204" pitchFamily="34" charset="0"/>
              </a:defRPr>
            </a:lvl1pPr>
          </a:lstStyle>
          <a:p>
            <a:endParaRPr lang="en-US" dirty="0"/>
          </a:p>
        </p:txBody>
      </p:sp>
      <p:sp>
        <p:nvSpPr>
          <p:cNvPr id="17" name="Rectangle 16">
            <a:extLst>
              <a:ext uri="{FF2B5EF4-FFF2-40B4-BE49-F238E27FC236}">
                <a16:creationId xmlns:a16="http://schemas.microsoft.com/office/drawing/2014/main" id="{FCD0B00C-CE11-FA47-B643-67954963A2F2}"/>
              </a:ext>
            </a:extLst>
          </p:cNvPr>
          <p:cNvSpPr/>
          <p:nvPr userDrawn="1"/>
        </p:nvSpPr>
        <p:spPr>
          <a:xfrm>
            <a:off x="-2987800" y="-415349"/>
            <a:ext cx="2987800" cy="11409236"/>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18" name="Rectangle 17">
            <a:extLst>
              <a:ext uri="{FF2B5EF4-FFF2-40B4-BE49-F238E27FC236}">
                <a16:creationId xmlns:a16="http://schemas.microsoft.com/office/drawing/2014/main" id="{927325F0-3A9D-0449-9782-9CC6943EA574}"/>
              </a:ext>
            </a:extLst>
          </p:cNvPr>
          <p:cNvSpPr/>
          <p:nvPr userDrawn="1"/>
        </p:nvSpPr>
        <p:spPr>
          <a:xfrm>
            <a:off x="-2464317" y="-5379235"/>
            <a:ext cx="16148169" cy="5379235"/>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Tree>
    <p:extLst>
      <p:ext uri="{BB962C8B-B14F-4D97-AF65-F5344CB8AC3E}">
        <p14:creationId xmlns:p14="http://schemas.microsoft.com/office/powerpoint/2010/main" val="166056773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ext Slide with Photo 1">
    <p:spTree>
      <p:nvGrpSpPr>
        <p:cNvPr id="1" name=""/>
        <p:cNvGrpSpPr/>
        <p:nvPr/>
      </p:nvGrpSpPr>
      <p:grpSpPr>
        <a:xfrm>
          <a:off x="0" y="0"/>
          <a:ext cx="0" cy="0"/>
          <a:chOff x="0" y="0"/>
          <a:chExt cx="0" cy="0"/>
        </a:xfrm>
      </p:grpSpPr>
      <p:sp>
        <p:nvSpPr>
          <p:cNvPr id="61" name="Rectangle 60">
            <a:extLst>
              <a:ext uri="{FF2B5EF4-FFF2-40B4-BE49-F238E27FC236}">
                <a16:creationId xmlns:a16="http://schemas.microsoft.com/office/drawing/2014/main" id="{78278F19-9915-444D-9FE2-6162A8243401}"/>
              </a:ext>
            </a:extLst>
          </p:cNvPr>
          <p:cNvSpPr/>
          <p:nvPr userDrawn="1"/>
        </p:nvSpPr>
        <p:spPr>
          <a:xfrm>
            <a:off x="5545424" y="1529510"/>
            <a:ext cx="792000" cy="21410"/>
          </a:xfrm>
          <a:prstGeom prst="rect">
            <a:avLst/>
          </a:prstGeom>
          <a:solidFill>
            <a:srgbClr val="84BFA4"/>
          </a:solidFill>
          <a:ln>
            <a:solidFill>
              <a:srgbClr val="84BFA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solidFill>
                <a:schemeClr val="bg1"/>
              </a:solidFill>
              <a:latin typeface="Calibri" panose="020F0502020204030204" pitchFamily="34" charset="0"/>
            </a:endParaRPr>
          </a:p>
        </p:txBody>
      </p:sp>
      <p:sp>
        <p:nvSpPr>
          <p:cNvPr id="62" name="Text Placeholder 17">
            <a:extLst>
              <a:ext uri="{FF2B5EF4-FFF2-40B4-BE49-F238E27FC236}">
                <a16:creationId xmlns:a16="http://schemas.microsoft.com/office/drawing/2014/main" id="{A945C21D-19C2-AE4A-BDD8-9DE65D2C3A26}"/>
              </a:ext>
            </a:extLst>
          </p:cNvPr>
          <p:cNvSpPr>
            <a:spLocks noGrp="1"/>
          </p:cNvSpPr>
          <p:nvPr>
            <p:ph type="body" sz="quarter" idx="18" hasCustomPrompt="1"/>
          </p:nvPr>
        </p:nvSpPr>
        <p:spPr>
          <a:xfrm>
            <a:off x="5545425" y="1807811"/>
            <a:ext cx="6164282" cy="4395998"/>
          </a:xfrm>
          <a:prstGeom prst="rect">
            <a:avLst/>
          </a:prstGeom>
        </p:spPr>
        <p:txBody>
          <a:bodyPr/>
          <a:lstStyle>
            <a:lvl1pPr>
              <a:buNone/>
              <a:defRPr sz="2400" b="0" i="0" spc="0">
                <a:solidFill>
                  <a:srgbClr val="382B1B"/>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63" name="Text Placeholder 23">
            <a:extLst>
              <a:ext uri="{FF2B5EF4-FFF2-40B4-BE49-F238E27FC236}">
                <a16:creationId xmlns:a16="http://schemas.microsoft.com/office/drawing/2014/main" id="{762BDBE6-A048-8C4F-8F09-CEC829526B6D}"/>
              </a:ext>
            </a:extLst>
          </p:cNvPr>
          <p:cNvSpPr>
            <a:spLocks noGrp="1"/>
          </p:cNvSpPr>
          <p:nvPr>
            <p:ph type="body" sz="quarter" idx="16" hasCustomPrompt="1"/>
          </p:nvPr>
        </p:nvSpPr>
        <p:spPr>
          <a:xfrm>
            <a:off x="5545424" y="693772"/>
            <a:ext cx="6164281" cy="582221"/>
          </a:xfrm>
          <a:prstGeom prst="rect">
            <a:avLst/>
          </a:prstGeom>
        </p:spPr>
        <p:txBody>
          <a:bodyPr>
            <a:normAutofit/>
          </a:bodyPr>
          <a:lstStyle>
            <a:lvl1pPr marL="0" indent="0" algn="l">
              <a:buNone/>
              <a:defRPr sz="3600" b="0" i="0">
                <a:solidFill>
                  <a:srgbClr val="382B1B"/>
                </a:solidFill>
                <a:latin typeface="+mn-lt"/>
              </a:defRPr>
            </a:lvl1pPr>
          </a:lstStyle>
          <a:p>
            <a:pPr lvl="0"/>
            <a:r>
              <a:rPr lang="en-US" dirty="0"/>
              <a:t>Heading</a:t>
            </a:r>
          </a:p>
        </p:txBody>
      </p:sp>
      <p:sp>
        <p:nvSpPr>
          <p:cNvPr id="12" name="Graphic 4">
            <a:extLst>
              <a:ext uri="{FF2B5EF4-FFF2-40B4-BE49-F238E27FC236}">
                <a16:creationId xmlns:a16="http://schemas.microsoft.com/office/drawing/2014/main" id="{EB4DE9B8-7A81-F047-826C-F905997DBCD1}"/>
              </a:ext>
            </a:extLst>
          </p:cNvPr>
          <p:cNvSpPr/>
          <p:nvPr userDrawn="1"/>
        </p:nvSpPr>
        <p:spPr>
          <a:xfrm>
            <a:off x="-1103410" y="-624182"/>
            <a:ext cx="4538311" cy="4679348"/>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4" name="Picture Placeholder 193">
            <a:extLst>
              <a:ext uri="{FF2B5EF4-FFF2-40B4-BE49-F238E27FC236}">
                <a16:creationId xmlns:a16="http://schemas.microsoft.com/office/drawing/2014/main" id="{253D142E-9521-F64D-974D-B43A4D5004BF}"/>
              </a:ext>
            </a:extLst>
          </p:cNvPr>
          <p:cNvSpPr>
            <a:spLocks noGrp="1"/>
          </p:cNvSpPr>
          <p:nvPr>
            <p:ph type="pic" sz="quarter" idx="53"/>
          </p:nvPr>
        </p:nvSpPr>
        <p:spPr>
          <a:xfrm>
            <a:off x="482293" y="1807811"/>
            <a:ext cx="4480705" cy="4629875"/>
          </a:xfrm>
          <a:custGeom>
            <a:avLst/>
            <a:gdLst>
              <a:gd name="connsiteX0" fmla="*/ 970016 w 2126425"/>
              <a:gd name="connsiteY0" fmla="*/ 20 h 2197217"/>
              <a:gd name="connsiteX1" fmla="*/ 1288870 w 2126425"/>
              <a:gd name="connsiteY1" fmla="*/ 51686 h 2197217"/>
              <a:gd name="connsiteX2" fmla="*/ 1664872 w 2126425"/>
              <a:gd name="connsiteY2" fmla="*/ 208967 h 2197217"/>
              <a:gd name="connsiteX3" fmla="*/ 2067914 w 2126425"/>
              <a:gd name="connsiteY3" fmla="*/ 567773 h 2197217"/>
              <a:gd name="connsiteX4" fmla="*/ 1269208 w 2126425"/>
              <a:gd name="connsiteY4" fmla="*/ 2177467 h 2197217"/>
              <a:gd name="connsiteX5" fmla="*/ 10934 w 2126425"/>
              <a:gd name="connsiteY5" fmla="*/ 1187072 h 2197217"/>
              <a:gd name="connsiteX6" fmla="*/ 485242 w 2126425"/>
              <a:gd name="connsiteY6" fmla="*/ 218794 h 2197217"/>
              <a:gd name="connsiteX7" fmla="*/ 970016 w 2126425"/>
              <a:gd name="connsiteY7" fmla="*/ 20 h 21972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126425" h="2197217">
                <a:moveTo>
                  <a:pt x="970016" y="20"/>
                </a:moveTo>
                <a:cubicBezTo>
                  <a:pt x="1075178" y="-729"/>
                  <a:pt x="1182888" y="19431"/>
                  <a:pt x="1288870" y="51686"/>
                </a:cubicBezTo>
                <a:cubicBezTo>
                  <a:pt x="1419120" y="91009"/>
                  <a:pt x="1546913" y="147527"/>
                  <a:pt x="1664872" y="208967"/>
                </a:cubicBezTo>
                <a:cubicBezTo>
                  <a:pt x="1831988" y="290069"/>
                  <a:pt x="2006474" y="378540"/>
                  <a:pt x="2067914" y="567773"/>
                </a:cubicBezTo>
                <a:cubicBezTo>
                  <a:pt x="2269430" y="1194450"/>
                  <a:pt x="1937664" y="2071791"/>
                  <a:pt x="1269208" y="2177467"/>
                </a:cubicBezTo>
                <a:cubicBezTo>
                  <a:pt x="583548" y="2285599"/>
                  <a:pt x="-94742" y="1948919"/>
                  <a:pt x="10934" y="1187072"/>
                </a:cubicBezTo>
                <a:cubicBezTo>
                  <a:pt x="57634" y="860218"/>
                  <a:pt x="266521" y="464554"/>
                  <a:pt x="485242" y="218794"/>
                </a:cubicBezTo>
                <a:cubicBezTo>
                  <a:pt x="626554" y="60593"/>
                  <a:pt x="794746" y="1267"/>
                  <a:pt x="970016" y="20"/>
                </a:cubicBezTo>
                <a:close/>
              </a:path>
            </a:pathLst>
          </a:custGeom>
          <a:solidFill>
            <a:schemeClr val="bg1">
              <a:lumMod val="95000"/>
            </a:schemeClr>
          </a:solidFill>
        </p:spPr>
        <p:txBody>
          <a:bodyPr wrap="square">
            <a:noAutofit/>
          </a:bodyPr>
          <a:lstStyle>
            <a:lvl1pPr marL="0" indent="0" algn="ctr">
              <a:buNone/>
              <a:defRPr sz="1050">
                <a:solidFill>
                  <a:schemeClr val="bg1">
                    <a:lumMod val="95000"/>
                  </a:schemeClr>
                </a:solidFill>
                <a:latin typeface="Calibri" panose="020F0502020204030204" pitchFamily="34" charset="0"/>
                <a:cs typeface="Calibri" panose="020F0502020204030204" pitchFamily="34" charset="0"/>
              </a:defRPr>
            </a:lvl1pPr>
          </a:lstStyle>
          <a:p>
            <a:endParaRPr lang="en-US" dirty="0"/>
          </a:p>
        </p:txBody>
      </p:sp>
      <p:sp>
        <p:nvSpPr>
          <p:cNvPr id="15" name="Rectangle 14">
            <a:extLst>
              <a:ext uri="{FF2B5EF4-FFF2-40B4-BE49-F238E27FC236}">
                <a16:creationId xmlns:a16="http://schemas.microsoft.com/office/drawing/2014/main" id="{14F225C4-AC96-7843-B26D-E96CD9585DA4}"/>
              </a:ext>
            </a:extLst>
          </p:cNvPr>
          <p:cNvSpPr/>
          <p:nvPr userDrawn="1"/>
        </p:nvSpPr>
        <p:spPr>
          <a:xfrm>
            <a:off x="-2987800" y="-415349"/>
            <a:ext cx="2987800" cy="11409236"/>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16" name="Rectangle 15">
            <a:extLst>
              <a:ext uri="{FF2B5EF4-FFF2-40B4-BE49-F238E27FC236}">
                <a16:creationId xmlns:a16="http://schemas.microsoft.com/office/drawing/2014/main" id="{304FC96A-A989-1847-8E48-14E3F930D307}"/>
              </a:ext>
            </a:extLst>
          </p:cNvPr>
          <p:cNvSpPr/>
          <p:nvPr userDrawn="1"/>
        </p:nvSpPr>
        <p:spPr>
          <a:xfrm>
            <a:off x="-2464317" y="-1133049"/>
            <a:ext cx="16148169" cy="1133049"/>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Tree>
    <p:extLst>
      <p:ext uri="{BB962C8B-B14F-4D97-AF65-F5344CB8AC3E}">
        <p14:creationId xmlns:p14="http://schemas.microsoft.com/office/powerpoint/2010/main" val="298372060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ext Slide with Photo 2">
    <p:spTree>
      <p:nvGrpSpPr>
        <p:cNvPr id="1" name=""/>
        <p:cNvGrpSpPr/>
        <p:nvPr/>
      </p:nvGrpSpPr>
      <p:grpSpPr>
        <a:xfrm>
          <a:off x="0" y="0"/>
          <a:ext cx="0" cy="0"/>
          <a:chOff x="0" y="0"/>
          <a:chExt cx="0" cy="0"/>
        </a:xfrm>
      </p:grpSpPr>
      <p:sp>
        <p:nvSpPr>
          <p:cNvPr id="61" name="Rectangle 60">
            <a:extLst>
              <a:ext uri="{FF2B5EF4-FFF2-40B4-BE49-F238E27FC236}">
                <a16:creationId xmlns:a16="http://schemas.microsoft.com/office/drawing/2014/main" id="{78278F19-9915-444D-9FE2-6162A8243401}"/>
              </a:ext>
            </a:extLst>
          </p:cNvPr>
          <p:cNvSpPr/>
          <p:nvPr userDrawn="1"/>
        </p:nvSpPr>
        <p:spPr>
          <a:xfrm>
            <a:off x="408953" y="1340326"/>
            <a:ext cx="792000" cy="21410"/>
          </a:xfrm>
          <a:prstGeom prst="rect">
            <a:avLst/>
          </a:prstGeom>
          <a:solidFill>
            <a:srgbClr val="B6D1E1"/>
          </a:solidFill>
          <a:ln>
            <a:solidFill>
              <a:srgbClr val="B6D1E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solidFill>
                <a:schemeClr val="bg1"/>
              </a:solidFill>
              <a:latin typeface="Calibri" panose="020F0502020204030204" pitchFamily="34" charset="0"/>
            </a:endParaRPr>
          </a:p>
        </p:txBody>
      </p:sp>
      <p:sp>
        <p:nvSpPr>
          <p:cNvPr id="13" name="Graphic 4">
            <a:extLst>
              <a:ext uri="{FF2B5EF4-FFF2-40B4-BE49-F238E27FC236}">
                <a16:creationId xmlns:a16="http://schemas.microsoft.com/office/drawing/2014/main" id="{7BACDC00-EF56-2440-9CC7-B57B4DF2CE93}"/>
              </a:ext>
            </a:extLst>
          </p:cNvPr>
          <p:cNvSpPr/>
          <p:nvPr userDrawn="1"/>
        </p:nvSpPr>
        <p:spPr>
          <a:xfrm>
            <a:off x="8285051" y="-107779"/>
            <a:ext cx="4538311" cy="4679348"/>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5" name="Picture Placeholder 193">
            <a:extLst>
              <a:ext uri="{FF2B5EF4-FFF2-40B4-BE49-F238E27FC236}">
                <a16:creationId xmlns:a16="http://schemas.microsoft.com/office/drawing/2014/main" id="{C4129A85-EDF4-BC4D-A848-7BAC113E93A8}"/>
              </a:ext>
            </a:extLst>
          </p:cNvPr>
          <p:cNvSpPr>
            <a:spLocks noGrp="1"/>
          </p:cNvSpPr>
          <p:nvPr>
            <p:ph type="pic" sz="quarter" idx="53"/>
          </p:nvPr>
        </p:nvSpPr>
        <p:spPr>
          <a:xfrm>
            <a:off x="7378953" y="1520924"/>
            <a:ext cx="4480705" cy="4629875"/>
          </a:xfrm>
          <a:custGeom>
            <a:avLst/>
            <a:gdLst>
              <a:gd name="connsiteX0" fmla="*/ 970016 w 2126425"/>
              <a:gd name="connsiteY0" fmla="*/ 20 h 2197217"/>
              <a:gd name="connsiteX1" fmla="*/ 1288870 w 2126425"/>
              <a:gd name="connsiteY1" fmla="*/ 51686 h 2197217"/>
              <a:gd name="connsiteX2" fmla="*/ 1664872 w 2126425"/>
              <a:gd name="connsiteY2" fmla="*/ 208967 h 2197217"/>
              <a:gd name="connsiteX3" fmla="*/ 2067914 w 2126425"/>
              <a:gd name="connsiteY3" fmla="*/ 567773 h 2197217"/>
              <a:gd name="connsiteX4" fmla="*/ 1269208 w 2126425"/>
              <a:gd name="connsiteY4" fmla="*/ 2177467 h 2197217"/>
              <a:gd name="connsiteX5" fmla="*/ 10934 w 2126425"/>
              <a:gd name="connsiteY5" fmla="*/ 1187072 h 2197217"/>
              <a:gd name="connsiteX6" fmla="*/ 485242 w 2126425"/>
              <a:gd name="connsiteY6" fmla="*/ 218794 h 2197217"/>
              <a:gd name="connsiteX7" fmla="*/ 970016 w 2126425"/>
              <a:gd name="connsiteY7" fmla="*/ 20 h 21972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126425" h="2197217">
                <a:moveTo>
                  <a:pt x="970016" y="20"/>
                </a:moveTo>
                <a:cubicBezTo>
                  <a:pt x="1075178" y="-729"/>
                  <a:pt x="1182888" y="19431"/>
                  <a:pt x="1288870" y="51686"/>
                </a:cubicBezTo>
                <a:cubicBezTo>
                  <a:pt x="1419120" y="91009"/>
                  <a:pt x="1546913" y="147527"/>
                  <a:pt x="1664872" y="208967"/>
                </a:cubicBezTo>
                <a:cubicBezTo>
                  <a:pt x="1831988" y="290069"/>
                  <a:pt x="2006474" y="378540"/>
                  <a:pt x="2067914" y="567773"/>
                </a:cubicBezTo>
                <a:cubicBezTo>
                  <a:pt x="2269430" y="1194450"/>
                  <a:pt x="1937664" y="2071791"/>
                  <a:pt x="1269208" y="2177467"/>
                </a:cubicBezTo>
                <a:cubicBezTo>
                  <a:pt x="583548" y="2285599"/>
                  <a:pt x="-94742" y="1948919"/>
                  <a:pt x="10934" y="1187072"/>
                </a:cubicBezTo>
                <a:cubicBezTo>
                  <a:pt x="57634" y="860218"/>
                  <a:pt x="266521" y="464554"/>
                  <a:pt x="485242" y="218794"/>
                </a:cubicBezTo>
                <a:cubicBezTo>
                  <a:pt x="626554" y="60593"/>
                  <a:pt x="794746" y="1267"/>
                  <a:pt x="970016" y="20"/>
                </a:cubicBezTo>
                <a:close/>
              </a:path>
            </a:pathLst>
          </a:custGeom>
          <a:solidFill>
            <a:schemeClr val="bg1">
              <a:lumMod val="95000"/>
            </a:schemeClr>
          </a:solidFill>
        </p:spPr>
        <p:txBody>
          <a:bodyPr wrap="square">
            <a:noAutofit/>
          </a:bodyPr>
          <a:lstStyle>
            <a:lvl1pPr marL="0" indent="0" algn="ctr">
              <a:buNone/>
              <a:defRPr sz="1050">
                <a:solidFill>
                  <a:schemeClr val="bg1">
                    <a:lumMod val="95000"/>
                  </a:schemeClr>
                </a:solidFill>
                <a:latin typeface="Calibri" panose="020F0502020204030204" pitchFamily="34" charset="0"/>
                <a:cs typeface="Calibri" panose="020F0502020204030204" pitchFamily="34" charset="0"/>
              </a:defRPr>
            </a:lvl1pPr>
          </a:lstStyle>
          <a:p>
            <a:endParaRPr lang="en-US" dirty="0"/>
          </a:p>
        </p:txBody>
      </p:sp>
      <p:sp>
        <p:nvSpPr>
          <p:cNvPr id="16" name="Rectangle 15">
            <a:extLst>
              <a:ext uri="{FF2B5EF4-FFF2-40B4-BE49-F238E27FC236}">
                <a16:creationId xmlns:a16="http://schemas.microsoft.com/office/drawing/2014/main" id="{AA76F1AF-AB24-E44C-9329-B06D3DE03399}"/>
              </a:ext>
            </a:extLst>
          </p:cNvPr>
          <p:cNvSpPr/>
          <p:nvPr userDrawn="1"/>
        </p:nvSpPr>
        <p:spPr>
          <a:xfrm>
            <a:off x="12224584" y="-719504"/>
            <a:ext cx="2987800" cy="11409236"/>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17" name="Rectangle 16">
            <a:extLst>
              <a:ext uri="{FF2B5EF4-FFF2-40B4-BE49-F238E27FC236}">
                <a16:creationId xmlns:a16="http://schemas.microsoft.com/office/drawing/2014/main" id="{A2C3DB0A-F0BA-D945-910C-0673138D30E2}"/>
              </a:ext>
            </a:extLst>
          </p:cNvPr>
          <p:cNvSpPr/>
          <p:nvPr userDrawn="1"/>
        </p:nvSpPr>
        <p:spPr>
          <a:xfrm>
            <a:off x="-2464317" y="-1133049"/>
            <a:ext cx="16148169" cy="1133049"/>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8" name="Text Placeholder 17">
            <a:extLst>
              <a:ext uri="{FF2B5EF4-FFF2-40B4-BE49-F238E27FC236}">
                <a16:creationId xmlns:a16="http://schemas.microsoft.com/office/drawing/2014/main" id="{5AB00885-3BAF-A74B-B599-3623C17DE720}"/>
              </a:ext>
            </a:extLst>
          </p:cNvPr>
          <p:cNvSpPr>
            <a:spLocks noGrp="1"/>
          </p:cNvSpPr>
          <p:nvPr>
            <p:ph type="body" sz="quarter" idx="18" hasCustomPrompt="1"/>
          </p:nvPr>
        </p:nvSpPr>
        <p:spPr>
          <a:xfrm>
            <a:off x="529759" y="1757010"/>
            <a:ext cx="6446886" cy="4393789"/>
          </a:xfrm>
          <a:prstGeom prst="rect">
            <a:avLst/>
          </a:prstGeom>
        </p:spPr>
        <p:txBody>
          <a:bodyPr/>
          <a:lstStyle>
            <a:lvl1pPr>
              <a:buNone/>
              <a:defRPr sz="2400" b="0" i="0" spc="0">
                <a:solidFill>
                  <a:srgbClr val="382B1B"/>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9" name="Text Placeholder 23">
            <a:extLst>
              <a:ext uri="{FF2B5EF4-FFF2-40B4-BE49-F238E27FC236}">
                <a16:creationId xmlns:a16="http://schemas.microsoft.com/office/drawing/2014/main" id="{A0A98C62-52A4-4B48-B5DC-387A71D87570}"/>
              </a:ext>
            </a:extLst>
          </p:cNvPr>
          <p:cNvSpPr>
            <a:spLocks noGrp="1"/>
          </p:cNvSpPr>
          <p:nvPr>
            <p:ph type="body" sz="quarter" idx="16" hasCustomPrompt="1"/>
          </p:nvPr>
        </p:nvSpPr>
        <p:spPr>
          <a:xfrm>
            <a:off x="529758" y="642972"/>
            <a:ext cx="6446885" cy="582221"/>
          </a:xfrm>
          <a:prstGeom prst="rect">
            <a:avLst/>
          </a:prstGeom>
        </p:spPr>
        <p:txBody>
          <a:bodyPr>
            <a:normAutofit/>
          </a:bodyPr>
          <a:lstStyle>
            <a:lvl1pPr marL="0" indent="0" algn="l">
              <a:buNone/>
              <a:defRPr sz="3600" b="0" i="0">
                <a:solidFill>
                  <a:srgbClr val="382B1B"/>
                </a:solidFill>
                <a:latin typeface="+mn-lt"/>
              </a:defRPr>
            </a:lvl1pPr>
          </a:lstStyle>
          <a:p>
            <a:pPr lvl="0"/>
            <a:r>
              <a:rPr lang="en-US" dirty="0"/>
              <a:t>Heading</a:t>
            </a:r>
          </a:p>
        </p:txBody>
      </p:sp>
    </p:spTree>
    <p:extLst>
      <p:ext uri="{BB962C8B-B14F-4D97-AF65-F5344CB8AC3E}">
        <p14:creationId xmlns:p14="http://schemas.microsoft.com/office/powerpoint/2010/main" val="151196753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Laptop Slide">
    <p:spTree>
      <p:nvGrpSpPr>
        <p:cNvPr id="1" name=""/>
        <p:cNvGrpSpPr/>
        <p:nvPr/>
      </p:nvGrpSpPr>
      <p:grpSpPr>
        <a:xfrm>
          <a:off x="0" y="0"/>
          <a:ext cx="0" cy="0"/>
          <a:chOff x="0" y="0"/>
          <a:chExt cx="0" cy="0"/>
        </a:xfrm>
      </p:grpSpPr>
      <p:sp>
        <p:nvSpPr>
          <p:cNvPr id="13" name="Graphic 4">
            <a:extLst>
              <a:ext uri="{FF2B5EF4-FFF2-40B4-BE49-F238E27FC236}">
                <a16:creationId xmlns:a16="http://schemas.microsoft.com/office/drawing/2014/main" id="{59CA4993-BDA0-5F4C-8868-2149D2FACE81}"/>
              </a:ext>
            </a:extLst>
          </p:cNvPr>
          <p:cNvSpPr/>
          <p:nvPr userDrawn="1"/>
        </p:nvSpPr>
        <p:spPr>
          <a:xfrm rot="8100000">
            <a:off x="7882155" y="-190384"/>
            <a:ext cx="6079974" cy="6268922"/>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E6C8C7"/>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pic>
        <p:nvPicPr>
          <p:cNvPr id="12" name="Picture 11">
            <a:extLst>
              <a:ext uri="{FF2B5EF4-FFF2-40B4-BE49-F238E27FC236}">
                <a16:creationId xmlns:a16="http://schemas.microsoft.com/office/drawing/2014/main" id="{C3C33563-74D4-9C45-B16E-EE9771603C88}"/>
              </a:ext>
            </a:extLst>
          </p:cNvPr>
          <p:cNvPicPr>
            <a:picLocks noChangeAspect="1"/>
          </p:cNvPicPr>
          <p:nvPr userDrawn="1"/>
        </p:nvPicPr>
        <p:blipFill rotWithShape="1">
          <a:blip r:embed="rId2"/>
          <a:srcRect l="-18315" t="15976" r="29196" b="11083"/>
          <a:stretch/>
        </p:blipFill>
        <p:spPr>
          <a:xfrm>
            <a:off x="4495381" y="1191819"/>
            <a:ext cx="7666675" cy="4883627"/>
          </a:xfrm>
          <a:prstGeom prst="rect">
            <a:avLst/>
          </a:prstGeom>
        </p:spPr>
      </p:pic>
      <p:sp>
        <p:nvSpPr>
          <p:cNvPr id="18" name="Picture Placeholder 17">
            <a:extLst>
              <a:ext uri="{FF2B5EF4-FFF2-40B4-BE49-F238E27FC236}">
                <a16:creationId xmlns:a16="http://schemas.microsoft.com/office/drawing/2014/main" id="{9B270587-869E-A549-98E4-0E2F24D7CBA4}"/>
              </a:ext>
            </a:extLst>
          </p:cNvPr>
          <p:cNvSpPr>
            <a:spLocks noGrp="1"/>
          </p:cNvSpPr>
          <p:nvPr>
            <p:ph type="pic" sz="quarter" idx="10"/>
          </p:nvPr>
        </p:nvSpPr>
        <p:spPr>
          <a:xfrm>
            <a:off x="7500875" y="1452770"/>
            <a:ext cx="4661182" cy="3555017"/>
          </a:xfrm>
          <a:prstGeom prst="rect">
            <a:avLst/>
          </a:prstGeom>
          <a:solidFill>
            <a:schemeClr val="bg1">
              <a:lumMod val="95000"/>
            </a:schemeClr>
          </a:solidFill>
        </p:spPr>
        <p:txBody>
          <a:bodyPr/>
          <a:lstStyle>
            <a:lvl1pPr algn="ctr">
              <a:buNone/>
              <a:defRPr sz="1600">
                <a:solidFill>
                  <a:schemeClr val="bg1">
                    <a:lumMod val="95000"/>
                  </a:schemeClr>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21" name="Text Placeholder 17">
            <a:extLst>
              <a:ext uri="{FF2B5EF4-FFF2-40B4-BE49-F238E27FC236}">
                <a16:creationId xmlns:a16="http://schemas.microsoft.com/office/drawing/2014/main" id="{B1FBF693-83D1-B940-B0C1-1DEE220BC285}"/>
              </a:ext>
            </a:extLst>
          </p:cNvPr>
          <p:cNvSpPr>
            <a:spLocks noGrp="1"/>
          </p:cNvSpPr>
          <p:nvPr>
            <p:ph type="body" sz="quarter" idx="18" hasCustomPrompt="1"/>
          </p:nvPr>
        </p:nvSpPr>
        <p:spPr>
          <a:xfrm>
            <a:off x="831350" y="3906871"/>
            <a:ext cx="5264650" cy="2389368"/>
          </a:xfrm>
          <a:prstGeom prst="rect">
            <a:avLst/>
          </a:prstGeom>
        </p:spPr>
        <p:txBody>
          <a:bodyPr/>
          <a:lstStyle>
            <a:lvl1pPr>
              <a:buNone/>
              <a:defRPr sz="2400" b="0" i="0" spc="0">
                <a:solidFill>
                  <a:srgbClr val="382B1B"/>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1" name="Text Placeholder 23">
            <a:extLst>
              <a:ext uri="{FF2B5EF4-FFF2-40B4-BE49-F238E27FC236}">
                <a16:creationId xmlns:a16="http://schemas.microsoft.com/office/drawing/2014/main" id="{FA890FD1-5248-1542-8F2A-D91A6994E3B9}"/>
              </a:ext>
            </a:extLst>
          </p:cNvPr>
          <p:cNvSpPr>
            <a:spLocks noGrp="1"/>
          </p:cNvSpPr>
          <p:nvPr>
            <p:ph type="body" sz="quarter" idx="16" hasCustomPrompt="1"/>
          </p:nvPr>
        </p:nvSpPr>
        <p:spPr>
          <a:xfrm>
            <a:off x="734714" y="642972"/>
            <a:ext cx="5085159" cy="582221"/>
          </a:xfrm>
          <a:prstGeom prst="rect">
            <a:avLst/>
          </a:prstGeom>
        </p:spPr>
        <p:txBody>
          <a:bodyPr>
            <a:normAutofit/>
          </a:bodyPr>
          <a:lstStyle>
            <a:lvl1pPr marL="0" indent="0" algn="l">
              <a:buNone/>
              <a:defRPr sz="3600" b="0" i="0">
                <a:solidFill>
                  <a:schemeClr val="bg1"/>
                </a:solidFill>
                <a:latin typeface="+mn-lt"/>
              </a:defRPr>
            </a:lvl1pPr>
          </a:lstStyle>
          <a:p>
            <a:pPr lvl="0"/>
            <a:r>
              <a:rPr lang="en-US" dirty="0"/>
              <a:t>Laptop Preview</a:t>
            </a:r>
          </a:p>
        </p:txBody>
      </p:sp>
      <p:sp>
        <p:nvSpPr>
          <p:cNvPr id="16" name="Rectangle 15">
            <a:extLst>
              <a:ext uri="{FF2B5EF4-FFF2-40B4-BE49-F238E27FC236}">
                <a16:creationId xmlns:a16="http://schemas.microsoft.com/office/drawing/2014/main" id="{8690D84B-2F72-2A40-92B1-4B5101FD7245}"/>
              </a:ext>
            </a:extLst>
          </p:cNvPr>
          <p:cNvSpPr/>
          <p:nvPr userDrawn="1"/>
        </p:nvSpPr>
        <p:spPr>
          <a:xfrm>
            <a:off x="12149136" y="-1083628"/>
            <a:ext cx="2836862" cy="11342053"/>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a:latin typeface="Calibri" panose="020F0502020204030204" pitchFamily="34" charset="0"/>
              <a:cs typeface="Calibri" panose="020F0502020204030204" pitchFamily="34" charset="0"/>
            </a:endParaRPr>
          </a:p>
        </p:txBody>
      </p:sp>
      <p:sp>
        <p:nvSpPr>
          <p:cNvPr id="17" name="Rectangle 16">
            <a:extLst>
              <a:ext uri="{FF2B5EF4-FFF2-40B4-BE49-F238E27FC236}">
                <a16:creationId xmlns:a16="http://schemas.microsoft.com/office/drawing/2014/main" id="{4459497E-20C3-6F4D-AD72-E559B63A7F58}"/>
              </a:ext>
            </a:extLst>
          </p:cNvPr>
          <p:cNvSpPr/>
          <p:nvPr userDrawn="1"/>
        </p:nvSpPr>
        <p:spPr>
          <a:xfrm>
            <a:off x="-1107955" y="-3296822"/>
            <a:ext cx="13538494" cy="3296823"/>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95664289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Phone Slide">
    <p:spTree>
      <p:nvGrpSpPr>
        <p:cNvPr id="1" name=""/>
        <p:cNvGrpSpPr/>
        <p:nvPr/>
      </p:nvGrpSpPr>
      <p:grpSpPr>
        <a:xfrm>
          <a:off x="0" y="0"/>
          <a:ext cx="0" cy="0"/>
          <a:chOff x="0" y="0"/>
          <a:chExt cx="0" cy="0"/>
        </a:xfrm>
      </p:grpSpPr>
      <p:sp>
        <p:nvSpPr>
          <p:cNvPr id="16" name="Graphic 4">
            <a:extLst>
              <a:ext uri="{FF2B5EF4-FFF2-40B4-BE49-F238E27FC236}">
                <a16:creationId xmlns:a16="http://schemas.microsoft.com/office/drawing/2014/main" id="{98615170-1880-F34C-9D15-DDEB5630E71D}"/>
              </a:ext>
            </a:extLst>
          </p:cNvPr>
          <p:cNvSpPr/>
          <p:nvPr userDrawn="1"/>
        </p:nvSpPr>
        <p:spPr>
          <a:xfrm>
            <a:off x="7013952" y="-1500406"/>
            <a:ext cx="5652965" cy="5828643"/>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9" name="Rectangle 18">
            <a:extLst>
              <a:ext uri="{FF2B5EF4-FFF2-40B4-BE49-F238E27FC236}">
                <a16:creationId xmlns:a16="http://schemas.microsoft.com/office/drawing/2014/main" id="{AB7BBB74-26CC-2343-A9C7-7EBE6ACDB746}"/>
              </a:ext>
            </a:extLst>
          </p:cNvPr>
          <p:cNvSpPr/>
          <p:nvPr userDrawn="1"/>
        </p:nvSpPr>
        <p:spPr>
          <a:xfrm>
            <a:off x="12192000" y="-46312"/>
            <a:ext cx="2836862" cy="11342053"/>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a:latin typeface="Calibri" panose="020F0502020204030204" pitchFamily="34" charset="0"/>
              <a:cs typeface="Calibri" panose="020F0502020204030204" pitchFamily="34" charset="0"/>
            </a:endParaRPr>
          </a:p>
        </p:txBody>
      </p:sp>
      <p:sp>
        <p:nvSpPr>
          <p:cNvPr id="20" name="Rectangle 19">
            <a:extLst>
              <a:ext uri="{FF2B5EF4-FFF2-40B4-BE49-F238E27FC236}">
                <a16:creationId xmlns:a16="http://schemas.microsoft.com/office/drawing/2014/main" id="{F7D2A54D-99B6-694F-871D-2FAC1A3CFBEC}"/>
              </a:ext>
            </a:extLst>
          </p:cNvPr>
          <p:cNvSpPr/>
          <p:nvPr userDrawn="1"/>
        </p:nvSpPr>
        <p:spPr>
          <a:xfrm>
            <a:off x="-1107956" y="-1870015"/>
            <a:ext cx="14240859" cy="1870016"/>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dirty="0">
              <a:latin typeface="Calibri" panose="020F0502020204030204" pitchFamily="34" charset="0"/>
              <a:cs typeface="Calibri" panose="020F0502020204030204" pitchFamily="34" charset="0"/>
            </a:endParaRPr>
          </a:p>
        </p:txBody>
      </p:sp>
      <p:sp>
        <p:nvSpPr>
          <p:cNvPr id="21" name="Rectangle 20">
            <a:extLst>
              <a:ext uri="{FF2B5EF4-FFF2-40B4-BE49-F238E27FC236}">
                <a16:creationId xmlns:a16="http://schemas.microsoft.com/office/drawing/2014/main" id="{B3B98100-E25F-DD4B-AB20-A31F0F0B548B}"/>
              </a:ext>
            </a:extLst>
          </p:cNvPr>
          <p:cNvSpPr/>
          <p:nvPr userDrawn="1"/>
        </p:nvSpPr>
        <p:spPr>
          <a:xfrm>
            <a:off x="831350" y="1502804"/>
            <a:ext cx="792000" cy="21410"/>
          </a:xfrm>
          <a:prstGeom prst="rect">
            <a:avLst/>
          </a:prstGeom>
          <a:solidFill>
            <a:srgbClr val="B6D1E1"/>
          </a:solidFill>
          <a:ln>
            <a:solidFill>
              <a:srgbClr val="B6D1E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solidFill>
                <a:schemeClr val="bg1"/>
              </a:solidFill>
              <a:latin typeface="Calibri" panose="020F0502020204030204" pitchFamily="34" charset="0"/>
            </a:endParaRPr>
          </a:p>
        </p:txBody>
      </p:sp>
      <p:grpSp>
        <p:nvGrpSpPr>
          <p:cNvPr id="3" name="Group 2">
            <a:extLst>
              <a:ext uri="{FF2B5EF4-FFF2-40B4-BE49-F238E27FC236}">
                <a16:creationId xmlns:a16="http://schemas.microsoft.com/office/drawing/2014/main" id="{78B2A2B2-F2DF-8F49-B350-611FE13388E1}"/>
              </a:ext>
            </a:extLst>
          </p:cNvPr>
          <p:cNvGrpSpPr/>
          <p:nvPr userDrawn="1"/>
        </p:nvGrpSpPr>
        <p:grpSpPr>
          <a:xfrm>
            <a:off x="2811587" y="424555"/>
            <a:ext cx="9078210" cy="5854425"/>
            <a:chOff x="3152299" y="635855"/>
            <a:chExt cx="19296834" cy="12444290"/>
          </a:xfrm>
        </p:grpSpPr>
        <p:pic>
          <p:nvPicPr>
            <p:cNvPr id="4" name="Picture 3" descr="iPhone6_mockup_front_white.png">
              <a:extLst>
                <a:ext uri="{FF2B5EF4-FFF2-40B4-BE49-F238E27FC236}">
                  <a16:creationId xmlns:a16="http://schemas.microsoft.com/office/drawing/2014/main" id="{190C133D-22F4-4847-8C19-ACF8FBE1711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493359" y="635855"/>
              <a:ext cx="7955774" cy="12444290"/>
            </a:xfrm>
            <a:prstGeom prst="rect">
              <a:avLst/>
            </a:prstGeom>
          </p:spPr>
        </p:pic>
        <p:sp>
          <p:nvSpPr>
            <p:cNvPr id="5" name="TextBox 4">
              <a:extLst>
                <a:ext uri="{FF2B5EF4-FFF2-40B4-BE49-F238E27FC236}">
                  <a16:creationId xmlns:a16="http://schemas.microsoft.com/office/drawing/2014/main" id="{D21E791A-E387-3F4F-AFE7-F887E52C4AFD}"/>
                </a:ext>
              </a:extLst>
            </p:cNvPr>
            <p:cNvSpPr txBox="1"/>
            <p:nvPr/>
          </p:nvSpPr>
          <p:spPr>
            <a:xfrm>
              <a:off x="3152299" y="9384825"/>
              <a:ext cx="2262158" cy="646331"/>
            </a:xfrm>
            <a:prstGeom prst="rect">
              <a:avLst/>
            </a:prstGeom>
            <a:noFill/>
          </p:spPr>
          <p:txBody>
            <a:bodyPr wrap="none" rtlCol="0">
              <a:spAutoFit/>
            </a:bodyPr>
            <a:lstStyle/>
            <a:p>
              <a:r>
                <a:rPr lang="en-US" dirty="0">
                  <a:solidFill>
                    <a:schemeClr val="tx2"/>
                  </a:solidFill>
                  <a:latin typeface="Montserrat" pitchFamily="2" charset="77"/>
                  <a:ea typeface="Montserrat" charset="0"/>
                  <a:cs typeface="Montserrat" charset="0"/>
                </a:rPr>
                <a:t>Title One</a:t>
              </a:r>
            </a:p>
          </p:txBody>
        </p:sp>
        <p:sp>
          <p:nvSpPr>
            <p:cNvPr id="6" name="TextBox 5">
              <a:extLst>
                <a:ext uri="{FF2B5EF4-FFF2-40B4-BE49-F238E27FC236}">
                  <a16:creationId xmlns:a16="http://schemas.microsoft.com/office/drawing/2014/main" id="{E7E49ED8-2282-8C44-B0B1-7EA16E4F64F7}"/>
                </a:ext>
              </a:extLst>
            </p:cNvPr>
            <p:cNvSpPr txBox="1"/>
            <p:nvPr/>
          </p:nvSpPr>
          <p:spPr>
            <a:xfrm>
              <a:off x="9842014" y="9384825"/>
              <a:ext cx="2242922" cy="646331"/>
            </a:xfrm>
            <a:prstGeom prst="rect">
              <a:avLst/>
            </a:prstGeom>
            <a:noFill/>
          </p:spPr>
          <p:txBody>
            <a:bodyPr wrap="none" rtlCol="0">
              <a:spAutoFit/>
            </a:bodyPr>
            <a:lstStyle/>
            <a:p>
              <a:r>
                <a:rPr lang="en-US" dirty="0">
                  <a:solidFill>
                    <a:schemeClr val="tx2"/>
                  </a:solidFill>
                  <a:latin typeface="Montserrat" pitchFamily="2" charset="77"/>
                  <a:ea typeface="Montserrat" charset="0"/>
                  <a:cs typeface="Montserrat" charset="0"/>
                </a:rPr>
                <a:t>Title Two</a:t>
              </a:r>
            </a:p>
          </p:txBody>
        </p:sp>
      </p:grpSp>
      <p:sp>
        <p:nvSpPr>
          <p:cNvPr id="12" name="Picture Placeholder 17">
            <a:extLst>
              <a:ext uri="{FF2B5EF4-FFF2-40B4-BE49-F238E27FC236}">
                <a16:creationId xmlns:a16="http://schemas.microsoft.com/office/drawing/2014/main" id="{DDF094EB-EB5D-7A4F-9743-1045AC7D2DDE}"/>
              </a:ext>
            </a:extLst>
          </p:cNvPr>
          <p:cNvSpPr>
            <a:spLocks noGrp="1"/>
          </p:cNvSpPr>
          <p:nvPr>
            <p:ph type="pic" sz="quarter" idx="10"/>
          </p:nvPr>
        </p:nvSpPr>
        <p:spPr>
          <a:xfrm>
            <a:off x="8883139" y="1352901"/>
            <a:ext cx="2266512" cy="3978298"/>
          </a:xfrm>
          <a:prstGeom prst="rect">
            <a:avLst/>
          </a:prstGeom>
          <a:solidFill>
            <a:schemeClr val="bg1">
              <a:lumMod val="95000"/>
            </a:schemeClr>
          </a:solidFill>
        </p:spPr>
        <p:txBody>
          <a:bodyPr/>
          <a:lstStyle>
            <a:lvl1pPr algn="ctr">
              <a:buNone/>
              <a:defRPr sz="1600">
                <a:solidFill>
                  <a:schemeClr val="bg1">
                    <a:lumMod val="95000"/>
                  </a:schemeClr>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13" name="Text Placeholder 17">
            <a:extLst>
              <a:ext uri="{FF2B5EF4-FFF2-40B4-BE49-F238E27FC236}">
                <a16:creationId xmlns:a16="http://schemas.microsoft.com/office/drawing/2014/main" id="{44BBFAB6-D383-334C-9E99-388F133C90DA}"/>
              </a:ext>
            </a:extLst>
          </p:cNvPr>
          <p:cNvSpPr>
            <a:spLocks noGrp="1"/>
          </p:cNvSpPr>
          <p:nvPr>
            <p:ph type="body" sz="quarter" idx="18" hasCustomPrompt="1"/>
          </p:nvPr>
        </p:nvSpPr>
        <p:spPr>
          <a:xfrm>
            <a:off x="734715" y="2075062"/>
            <a:ext cx="4983180" cy="3549653"/>
          </a:xfrm>
          <a:prstGeom prst="rect">
            <a:avLst/>
          </a:prstGeom>
        </p:spPr>
        <p:txBody>
          <a:bodyPr/>
          <a:lstStyle>
            <a:lvl1pPr>
              <a:buNone/>
              <a:defRPr sz="2400" b="0" i="0" spc="0">
                <a:solidFill>
                  <a:srgbClr val="382B1B"/>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5" name="Text Placeholder 23">
            <a:extLst>
              <a:ext uri="{FF2B5EF4-FFF2-40B4-BE49-F238E27FC236}">
                <a16:creationId xmlns:a16="http://schemas.microsoft.com/office/drawing/2014/main" id="{47C562BD-9CD8-BD45-8B53-0DEC698873B7}"/>
              </a:ext>
            </a:extLst>
          </p:cNvPr>
          <p:cNvSpPr>
            <a:spLocks noGrp="1"/>
          </p:cNvSpPr>
          <p:nvPr>
            <p:ph type="body" sz="quarter" idx="16" hasCustomPrompt="1"/>
          </p:nvPr>
        </p:nvSpPr>
        <p:spPr>
          <a:xfrm>
            <a:off x="734714" y="642972"/>
            <a:ext cx="5085159" cy="582221"/>
          </a:xfrm>
          <a:prstGeom prst="rect">
            <a:avLst/>
          </a:prstGeom>
        </p:spPr>
        <p:txBody>
          <a:bodyPr>
            <a:normAutofit/>
          </a:bodyPr>
          <a:lstStyle>
            <a:lvl1pPr marL="0" indent="0" algn="l">
              <a:buNone/>
              <a:defRPr sz="3600" b="0" i="0">
                <a:solidFill>
                  <a:srgbClr val="382B1B"/>
                </a:solidFill>
                <a:latin typeface="+mn-lt"/>
              </a:defRPr>
            </a:lvl1pPr>
          </a:lstStyle>
          <a:p>
            <a:pPr lvl="0"/>
            <a:r>
              <a:rPr lang="en-US" dirty="0"/>
              <a:t>Phone Preview</a:t>
            </a:r>
          </a:p>
        </p:txBody>
      </p:sp>
    </p:spTree>
    <p:extLst>
      <p:ext uri="{BB962C8B-B14F-4D97-AF65-F5344CB8AC3E}">
        <p14:creationId xmlns:p14="http://schemas.microsoft.com/office/powerpoint/2010/main" val="41087756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over Slide ">
    <p:spTree>
      <p:nvGrpSpPr>
        <p:cNvPr id="1" name=""/>
        <p:cNvGrpSpPr/>
        <p:nvPr/>
      </p:nvGrpSpPr>
      <p:grpSpPr>
        <a:xfrm>
          <a:off x="0" y="0"/>
          <a:ext cx="0" cy="0"/>
          <a:chOff x="0" y="0"/>
          <a:chExt cx="0" cy="0"/>
        </a:xfrm>
      </p:grpSpPr>
      <p:sp>
        <p:nvSpPr>
          <p:cNvPr id="21" name="Graphic 4">
            <a:extLst>
              <a:ext uri="{FF2B5EF4-FFF2-40B4-BE49-F238E27FC236}">
                <a16:creationId xmlns:a16="http://schemas.microsoft.com/office/drawing/2014/main" id="{D377447C-3800-BF41-AC21-75980C23CBDA}"/>
              </a:ext>
            </a:extLst>
          </p:cNvPr>
          <p:cNvSpPr/>
          <p:nvPr userDrawn="1"/>
        </p:nvSpPr>
        <p:spPr>
          <a:xfrm rot="4567512">
            <a:off x="47672" y="2493779"/>
            <a:ext cx="6876194" cy="8316558"/>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b="0" i="0" dirty="0">
              <a:latin typeface="Calibri" panose="020F0502020204030204" pitchFamily="34" charset="0"/>
            </a:endParaRPr>
          </a:p>
        </p:txBody>
      </p:sp>
      <p:sp>
        <p:nvSpPr>
          <p:cNvPr id="37" name="Rectangle 36">
            <a:extLst>
              <a:ext uri="{FF2B5EF4-FFF2-40B4-BE49-F238E27FC236}">
                <a16:creationId xmlns:a16="http://schemas.microsoft.com/office/drawing/2014/main" id="{09E2EE56-C4C1-3447-8BDE-612AE4D353F3}"/>
              </a:ext>
            </a:extLst>
          </p:cNvPr>
          <p:cNvSpPr/>
          <p:nvPr userDrawn="1"/>
        </p:nvSpPr>
        <p:spPr>
          <a:xfrm>
            <a:off x="-410473" y="-4972605"/>
            <a:ext cx="9020739" cy="1666258"/>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42" name="Text Placeholder 23">
            <a:extLst>
              <a:ext uri="{FF2B5EF4-FFF2-40B4-BE49-F238E27FC236}">
                <a16:creationId xmlns:a16="http://schemas.microsoft.com/office/drawing/2014/main" id="{48D1558D-97C2-924C-AD24-DBE4ACF82563}"/>
              </a:ext>
            </a:extLst>
          </p:cNvPr>
          <p:cNvSpPr>
            <a:spLocks noGrp="1"/>
          </p:cNvSpPr>
          <p:nvPr>
            <p:ph type="body" sz="quarter" idx="15" hasCustomPrompt="1"/>
          </p:nvPr>
        </p:nvSpPr>
        <p:spPr>
          <a:xfrm>
            <a:off x="846443" y="4853170"/>
            <a:ext cx="5435885" cy="1158262"/>
          </a:xfrm>
          <a:prstGeom prst="rect">
            <a:avLst/>
          </a:prstGeom>
        </p:spPr>
        <p:txBody>
          <a:bodyPr anchor="t">
            <a:noAutofit/>
          </a:bodyPr>
          <a:lstStyle>
            <a:lvl1pPr marL="0" indent="0" algn="l">
              <a:buNone/>
              <a:defRPr sz="5000" b="1" baseline="0">
                <a:solidFill>
                  <a:schemeClr val="bg1"/>
                </a:solidFill>
                <a:latin typeface="+mn-lt"/>
              </a:defRPr>
            </a:lvl1pPr>
          </a:lstStyle>
          <a:p>
            <a:pPr lvl="0"/>
            <a:r>
              <a:rPr lang="en-US" dirty="0"/>
              <a:t>POWERPIONT</a:t>
            </a:r>
          </a:p>
        </p:txBody>
      </p:sp>
      <p:sp>
        <p:nvSpPr>
          <p:cNvPr id="43" name="Text Placeholder 23">
            <a:extLst>
              <a:ext uri="{FF2B5EF4-FFF2-40B4-BE49-F238E27FC236}">
                <a16:creationId xmlns:a16="http://schemas.microsoft.com/office/drawing/2014/main" id="{6432507D-AA31-7440-8DFB-420E3D6F226B}"/>
              </a:ext>
            </a:extLst>
          </p:cNvPr>
          <p:cNvSpPr>
            <a:spLocks noGrp="1"/>
          </p:cNvSpPr>
          <p:nvPr>
            <p:ph type="body" sz="quarter" idx="16" hasCustomPrompt="1"/>
          </p:nvPr>
        </p:nvSpPr>
        <p:spPr>
          <a:xfrm>
            <a:off x="846443" y="4254539"/>
            <a:ext cx="5278651" cy="697353"/>
          </a:xfrm>
          <a:prstGeom prst="rect">
            <a:avLst/>
          </a:prstGeom>
        </p:spPr>
        <p:txBody>
          <a:bodyPr anchor="t">
            <a:normAutofit/>
          </a:bodyPr>
          <a:lstStyle>
            <a:lvl1pPr marL="0" indent="0" algn="l">
              <a:buNone/>
              <a:defRPr sz="3600" b="0" i="0">
                <a:solidFill>
                  <a:schemeClr val="bg1"/>
                </a:solidFill>
                <a:latin typeface="+mn-lt"/>
              </a:defRPr>
            </a:lvl1pPr>
          </a:lstStyle>
          <a:p>
            <a:pPr lvl="0"/>
            <a:r>
              <a:rPr lang="en-US" dirty="0"/>
              <a:t>Cover Design 1</a:t>
            </a:r>
          </a:p>
        </p:txBody>
      </p:sp>
      <p:sp>
        <p:nvSpPr>
          <p:cNvPr id="50" name="Graphic 4">
            <a:extLst>
              <a:ext uri="{FF2B5EF4-FFF2-40B4-BE49-F238E27FC236}">
                <a16:creationId xmlns:a16="http://schemas.microsoft.com/office/drawing/2014/main" id="{0988C3FD-DBEC-AE40-B45E-24DDE3F5D408}"/>
              </a:ext>
            </a:extLst>
          </p:cNvPr>
          <p:cNvSpPr/>
          <p:nvPr userDrawn="1"/>
        </p:nvSpPr>
        <p:spPr>
          <a:xfrm>
            <a:off x="6326258" y="5605634"/>
            <a:ext cx="2151944" cy="2218821"/>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E6C8C7"/>
          </a:solidFill>
          <a:ln w="2960" cap="flat">
            <a:noFill/>
            <a:prstDash val="solid"/>
            <a:miter/>
          </a:ln>
        </p:spPr>
        <p:txBody>
          <a:bodyPr rtlCol="0" anchor="ctr"/>
          <a:lstStyle/>
          <a:p>
            <a:endParaRPr lang="en-US" b="0" i="0" dirty="0">
              <a:latin typeface="Calibri" panose="020F0502020204030204" pitchFamily="34" charset="0"/>
            </a:endParaRPr>
          </a:p>
        </p:txBody>
      </p:sp>
      <p:sp>
        <p:nvSpPr>
          <p:cNvPr id="54" name="Rectangle 53">
            <a:extLst>
              <a:ext uri="{FF2B5EF4-FFF2-40B4-BE49-F238E27FC236}">
                <a16:creationId xmlns:a16="http://schemas.microsoft.com/office/drawing/2014/main" id="{9AEF2644-A126-3E4A-81FA-F4CAC6F22573}"/>
              </a:ext>
            </a:extLst>
          </p:cNvPr>
          <p:cNvSpPr/>
          <p:nvPr userDrawn="1"/>
        </p:nvSpPr>
        <p:spPr>
          <a:xfrm>
            <a:off x="-3085312" y="-1489411"/>
            <a:ext cx="3116424" cy="9313866"/>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55" name="Rectangle 54">
            <a:extLst>
              <a:ext uri="{FF2B5EF4-FFF2-40B4-BE49-F238E27FC236}">
                <a16:creationId xmlns:a16="http://schemas.microsoft.com/office/drawing/2014/main" id="{A2F4105F-510B-C140-9678-64E154F30317}"/>
              </a:ext>
            </a:extLst>
          </p:cNvPr>
          <p:cNvSpPr/>
          <p:nvPr userDrawn="1"/>
        </p:nvSpPr>
        <p:spPr>
          <a:xfrm>
            <a:off x="-1900518" y="6888024"/>
            <a:ext cx="14764322" cy="3536723"/>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pic>
        <p:nvPicPr>
          <p:cNvPr id="3" name="Picture 2">
            <a:extLst>
              <a:ext uri="{FF2B5EF4-FFF2-40B4-BE49-F238E27FC236}">
                <a16:creationId xmlns:a16="http://schemas.microsoft.com/office/drawing/2014/main" id="{915CD5DF-C948-B7B1-E690-5BDB254C1C29}"/>
              </a:ext>
            </a:extLst>
          </p:cNvPr>
          <p:cNvPicPr>
            <a:picLocks noChangeAspect="1"/>
          </p:cNvPicPr>
          <p:nvPr userDrawn="1"/>
        </p:nvPicPr>
        <p:blipFill>
          <a:blip r:embed="rId2"/>
          <a:stretch>
            <a:fillRect/>
          </a:stretch>
        </p:blipFill>
        <p:spPr>
          <a:xfrm>
            <a:off x="555990" y="100550"/>
            <a:ext cx="4106294" cy="2968870"/>
          </a:xfrm>
          <a:prstGeom prst="rect">
            <a:avLst/>
          </a:prstGeom>
        </p:spPr>
      </p:pic>
      <p:sp>
        <p:nvSpPr>
          <p:cNvPr id="10" name="Picture Placeholder 9">
            <a:extLst>
              <a:ext uri="{FF2B5EF4-FFF2-40B4-BE49-F238E27FC236}">
                <a16:creationId xmlns:a16="http://schemas.microsoft.com/office/drawing/2014/main" id="{CE323B95-0140-0C38-CD50-750C6BBDD54B}"/>
              </a:ext>
            </a:extLst>
          </p:cNvPr>
          <p:cNvSpPr>
            <a:spLocks noGrp="1"/>
          </p:cNvSpPr>
          <p:nvPr>
            <p:ph type="pic" sz="quarter" idx="17"/>
          </p:nvPr>
        </p:nvSpPr>
        <p:spPr>
          <a:xfrm>
            <a:off x="5744037" y="-16107"/>
            <a:ext cx="6442399" cy="5518505"/>
          </a:xfrm>
          <a:custGeom>
            <a:avLst/>
            <a:gdLst>
              <a:gd name="connsiteX0" fmla="*/ 593939 w 6442399"/>
              <a:gd name="connsiteY0" fmla="*/ 0 h 5518505"/>
              <a:gd name="connsiteX1" fmla="*/ 6442399 w 6442399"/>
              <a:gd name="connsiteY1" fmla="*/ 0 h 5518505"/>
              <a:gd name="connsiteX2" fmla="*/ 6442399 w 6442399"/>
              <a:gd name="connsiteY2" fmla="*/ 4726101 h 5518505"/>
              <a:gd name="connsiteX3" fmla="*/ 6345166 w 6442399"/>
              <a:gd name="connsiteY3" fmla="*/ 4804836 h 5518505"/>
              <a:gd name="connsiteX4" fmla="*/ 4858485 w 6442399"/>
              <a:gd name="connsiteY4" fmla="*/ 5443435 h 5518505"/>
              <a:gd name="connsiteX5" fmla="*/ 41762 w 6442399"/>
              <a:gd name="connsiteY5" fmla="*/ 1716213 h 5518505"/>
              <a:gd name="connsiteX6" fmla="*/ 470132 w 6442399"/>
              <a:gd name="connsiteY6" fmla="*/ 264359 h 55185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442399" h="5518505">
                <a:moveTo>
                  <a:pt x="593939" y="0"/>
                </a:moveTo>
                <a:lnTo>
                  <a:pt x="6442399" y="0"/>
                </a:lnTo>
                <a:lnTo>
                  <a:pt x="6442399" y="4726101"/>
                </a:lnTo>
                <a:lnTo>
                  <a:pt x="6345166" y="4804836"/>
                </a:lnTo>
                <a:cubicBezTo>
                  <a:pt x="5916525" y="5129995"/>
                  <a:pt x="5418314" y="5356329"/>
                  <a:pt x="4858485" y="5443435"/>
                </a:cubicBezTo>
                <a:cubicBezTo>
                  <a:pt x="2234621" y="5852268"/>
                  <a:pt x="-362316" y="4588619"/>
                  <a:pt x="41762" y="1716213"/>
                </a:cubicBezTo>
                <a:cubicBezTo>
                  <a:pt x="106419" y="1254287"/>
                  <a:pt x="259721" y="755776"/>
                  <a:pt x="470132" y="264359"/>
                </a:cubicBezTo>
                <a:close/>
              </a:path>
            </a:pathLst>
          </a:custGeom>
          <a:solidFill>
            <a:schemeClr val="bg1">
              <a:lumMod val="95000"/>
            </a:schemeClr>
          </a:solidFill>
        </p:spPr>
        <p:txBody>
          <a:bodyPr wrap="square" anchor="ctr">
            <a:noAutofit/>
          </a:bodyPr>
          <a:lstStyle>
            <a:lvl1pPr algn="ctr">
              <a:defRPr>
                <a:solidFill>
                  <a:schemeClr val="bg1">
                    <a:lumMod val="95000"/>
                  </a:schemeClr>
                </a:solidFill>
              </a:defRPr>
            </a:lvl1pPr>
          </a:lstStyle>
          <a:p>
            <a:endParaRPr lang="en-US"/>
          </a:p>
        </p:txBody>
      </p:sp>
    </p:spTree>
    <p:extLst>
      <p:ext uri="{BB962C8B-B14F-4D97-AF65-F5344CB8AC3E}">
        <p14:creationId xmlns:p14="http://schemas.microsoft.com/office/powerpoint/2010/main" val="127311856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2 column text box">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2A7EC3A-FA50-904B-839F-2B92D5166DD5}"/>
              </a:ext>
            </a:extLst>
          </p:cNvPr>
          <p:cNvSpPr/>
          <p:nvPr userDrawn="1"/>
        </p:nvSpPr>
        <p:spPr>
          <a:xfrm>
            <a:off x="0" y="1313207"/>
            <a:ext cx="6113604" cy="1701674"/>
          </a:xfrm>
          <a:prstGeom prst="rect">
            <a:avLst/>
          </a:prstGeom>
          <a:solidFill>
            <a:srgbClr val="B6D1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Rectangle 2">
            <a:extLst>
              <a:ext uri="{FF2B5EF4-FFF2-40B4-BE49-F238E27FC236}">
                <a16:creationId xmlns:a16="http://schemas.microsoft.com/office/drawing/2014/main" id="{946976CB-0B76-DD49-AA4D-4F230C256467}"/>
              </a:ext>
            </a:extLst>
          </p:cNvPr>
          <p:cNvSpPr/>
          <p:nvPr userDrawn="1"/>
        </p:nvSpPr>
        <p:spPr>
          <a:xfrm>
            <a:off x="6113604" y="1313207"/>
            <a:ext cx="6113604" cy="1701674"/>
          </a:xfrm>
          <a:prstGeom prst="rect">
            <a:avLst/>
          </a:prstGeom>
          <a:solidFill>
            <a:srgbClr val="E6C8C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Text Placeholder 17">
            <a:extLst>
              <a:ext uri="{FF2B5EF4-FFF2-40B4-BE49-F238E27FC236}">
                <a16:creationId xmlns:a16="http://schemas.microsoft.com/office/drawing/2014/main" id="{A80F2D74-8F18-9F49-A166-16ACDC1D1115}"/>
              </a:ext>
            </a:extLst>
          </p:cNvPr>
          <p:cNvSpPr>
            <a:spLocks noGrp="1"/>
          </p:cNvSpPr>
          <p:nvPr>
            <p:ph type="body" sz="quarter" idx="18" hasCustomPrompt="1"/>
          </p:nvPr>
        </p:nvSpPr>
        <p:spPr>
          <a:xfrm>
            <a:off x="577848" y="3843119"/>
            <a:ext cx="4957908" cy="2625942"/>
          </a:xfrm>
          <a:prstGeom prst="rect">
            <a:avLst/>
          </a:prstGeom>
        </p:spPr>
        <p:txBody>
          <a:bodyPr/>
          <a:lstStyle>
            <a:lvl1pPr algn="ctr">
              <a:buNone/>
              <a:defRPr sz="2400" b="0" i="0" spc="0">
                <a:solidFill>
                  <a:srgbClr val="382B1B"/>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7" name="Text Placeholder 23">
            <a:extLst>
              <a:ext uri="{FF2B5EF4-FFF2-40B4-BE49-F238E27FC236}">
                <a16:creationId xmlns:a16="http://schemas.microsoft.com/office/drawing/2014/main" id="{8C1B99A3-E2FF-264E-947B-7183A27F95CD}"/>
              </a:ext>
            </a:extLst>
          </p:cNvPr>
          <p:cNvSpPr>
            <a:spLocks noGrp="1"/>
          </p:cNvSpPr>
          <p:nvPr>
            <p:ph type="body" sz="quarter" idx="16" hasCustomPrompt="1"/>
          </p:nvPr>
        </p:nvSpPr>
        <p:spPr>
          <a:xfrm>
            <a:off x="577848" y="2182419"/>
            <a:ext cx="4957908" cy="582221"/>
          </a:xfrm>
          <a:prstGeom prst="rect">
            <a:avLst/>
          </a:prstGeom>
        </p:spPr>
        <p:txBody>
          <a:bodyPr>
            <a:normAutofit/>
          </a:bodyPr>
          <a:lstStyle>
            <a:lvl1pPr marL="0" indent="0" algn="ctr">
              <a:buNone/>
              <a:defRPr sz="3600" b="0" i="0">
                <a:solidFill>
                  <a:schemeClr val="bg1"/>
                </a:solidFill>
                <a:latin typeface="+mn-lt"/>
              </a:defRPr>
            </a:lvl1pPr>
          </a:lstStyle>
          <a:p>
            <a:pPr lvl="0"/>
            <a:r>
              <a:rPr lang="en-US" dirty="0"/>
              <a:t>Heading</a:t>
            </a:r>
          </a:p>
        </p:txBody>
      </p:sp>
      <p:sp>
        <p:nvSpPr>
          <p:cNvPr id="18" name="Text Placeholder 17">
            <a:extLst>
              <a:ext uri="{FF2B5EF4-FFF2-40B4-BE49-F238E27FC236}">
                <a16:creationId xmlns:a16="http://schemas.microsoft.com/office/drawing/2014/main" id="{02E7D4CC-063A-6D45-92B2-EC8AC4E32AAF}"/>
              </a:ext>
            </a:extLst>
          </p:cNvPr>
          <p:cNvSpPr>
            <a:spLocks noGrp="1"/>
          </p:cNvSpPr>
          <p:nvPr>
            <p:ph type="body" sz="quarter" idx="19" hasCustomPrompt="1"/>
          </p:nvPr>
        </p:nvSpPr>
        <p:spPr>
          <a:xfrm>
            <a:off x="6691452" y="3843119"/>
            <a:ext cx="4957908" cy="2625942"/>
          </a:xfrm>
          <a:prstGeom prst="rect">
            <a:avLst/>
          </a:prstGeom>
        </p:spPr>
        <p:txBody>
          <a:bodyPr/>
          <a:lstStyle>
            <a:lvl1pPr algn="ctr">
              <a:buNone/>
              <a:defRPr sz="2400" b="0" i="0" spc="0">
                <a:solidFill>
                  <a:srgbClr val="382B1B"/>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9" name="Text Placeholder 23">
            <a:extLst>
              <a:ext uri="{FF2B5EF4-FFF2-40B4-BE49-F238E27FC236}">
                <a16:creationId xmlns:a16="http://schemas.microsoft.com/office/drawing/2014/main" id="{A04C066A-035C-0341-9527-E538DEB47886}"/>
              </a:ext>
            </a:extLst>
          </p:cNvPr>
          <p:cNvSpPr>
            <a:spLocks noGrp="1"/>
          </p:cNvSpPr>
          <p:nvPr>
            <p:ph type="body" sz="quarter" idx="20" hasCustomPrompt="1"/>
          </p:nvPr>
        </p:nvSpPr>
        <p:spPr>
          <a:xfrm>
            <a:off x="6691452" y="2182419"/>
            <a:ext cx="4957908" cy="582221"/>
          </a:xfrm>
          <a:prstGeom prst="rect">
            <a:avLst/>
          </a:prstGeom>
        </p:spPr>
        <p:txBody>
          <a:bodyPr>
            <a:normAutofit/>
          </a:bodyPr>
          <a:lstStyle>
            <a:lvl1pPr marL="0" indent="0" algn="ctr">
              <a:buNone/>
              <a:defRPr sz="3600" b="0" i="0">
                <a:solidFill>
                  <a:schemeClr val="bg1"/>
                </a:solidFill>
                <a:latin typeface="+mn-lt"/>
              </a:defRPr>
            </a:lvl1pPr>
          </a:lstStyle>
          <a:p>
            <a:pPr lvl="0"/>
            <a:r>
              <a:rPr lang="en-US" dirty="0"/>
              <a:t>Heading</a:t>
            </a:r>
          </a:p>
        </p:txBody>
      </p:sp>
    </p:spTree>
    <p:extLst>
      <p:ext uri="{BB962C8B-B14F-4D97-AF65-F5344CB8AC3E}">
        <p14:creationId xmlns:p14="http://schemas.microsoft.com/office/powerpoint/2010/main" val="13877203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Final Slide">
    <p:spTree>
      <p:nvGrpSpPr>
        <p:cNvPr id="1" name=""/>
        <p:cNvGrpSpPr/>
        <p:nvPr/>
      </p:nvGrpSpPr>
      <p:grpSpPr>
        <a:xfrm>
          <a:off x="0" y="0"/>
          <a:ext cx="0" cy="0"/>
          <a:chOff x="0" y="0"/>
          <a:chExt cx="0" cy="0"/>
        </a:xfrm>
      </p:grpSpPr>
      <p:sp>
        <p:nvSpPr>
          <p:cNvPr id="19" name="Graphic 4">
            <a:extLst>
              <a:ext uri="{FF2B5EF4-FFF2-40B4-BE49-F238E27FC236}">
                <a16:creationId xmlns:a16="http://schemas.microsoft.com/office/drawing/2014/main" id="{76AAD89C-E0A7-4A41-BF65-5E1CA6871801}"/>
              </a:ext>
            </a:extLst>
          </p:cNvPr>
          <p:cNvSpPr/>
          <p:nvPr userDrawn="1"/>
        </p:nvSpPr>
        <p:spPr>
          <a:xfrm rot="2403345">
            <a:off x="6508098" y="1628636"/>
            <a:ext cx="6192387" cy="6384830"/>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50" name="Text Placeholder 23">
            <a:extLst>
              <a:ext uri="{FF2B5EF4-FFF2-40B4-BE49-F238E27FC236}">
                <a16:creationId xmlns:a16="http://schemas.microsoft.com/office/drawing/2014/main" id="{A18A7C8E-C35F-574A-9250-5698E37CE501}"/>
              </a:ext>
            </a:extLst>
          </p:cNvPr>
          <p:cNvSpPr>
            <a:spLocks noGrp="1"/>
          </p:cNvSpPr>
          <p:nvPr userDrawn="1">
            <p:ph type="body" sz="quarter" idx="28" hasCustomPrompt="1"/>
          </p:nvPr>
        </p:nvSpPr>
        <p:spPr>
          <a:xfrm>
            <a:off x="678979" y="5581319"/>
            <a:ext cx="3898089" cy="731140"/>
          </a:xfrm>
          <a:prstGeom prst="rect">
            <a:avLst/>
          </a:prstGeom>
        </p:spPr>
        <p:txBody>
          <a:bodyPr anchor="ctr">
            <a:normAutofit/>
          </a:bodyPr>
          <a:lstStyle>
            <a:lvl1pPr marL="0" indent="0" algn="l">
              <a:buNone/>
              <a:defRPr sz="2800" baseline="0">
                <a:solidFill>
                  <a:srgbClr val="382B1B"/>
                </a:solidFill>
                <a:latin typeface="+mn-lt"/>
              </a:defRPr>
            </a:lvl1pPr>
          </a:lstStyle>
          <a:p>
            <a:pPr lvl="0"/>
            <a:r>
              <a:rPr lang="en-US" dirty="0" err="1"/>
              <a:t>www.website.eu</a:t>
            </a:r>
            <a:endParaRPr lang="en-US" dirty="0"/>
          </a:p>
        </p:txBody>
      </p:sp>
      <p:sp>
        <p:nvSpPr>
          <p:cNvPr id="16" name="Text Placeholder 23">
            <a:extLst>
              <a:ext uri="{FF2B5EF4-FFF2-40B4-BE49-F238E27FC236}">
                <a16:creationId xmlns:a16="http://schemas.microsoft.com/office/drawing/2014/main" id="{C736A845-E210-8B41-86F2-2399C32F4922}"/>
              </a:ext>
            </a:extLst>
          </p:cNvPr>
          <p:cNvSpPr>
            <a:spLocks noGrp="1"/>
          </p:cNvSpPr>
          <p:nvPr userDrawn="1">
            <p:ph type="body" sz="quarter" idx="20" hasCustomPrompt="1"/>
          </p:nvPr>
        </p:nvSpPr>
        <p:spPr>
          <a:xfrm>
            <a:off x="8478048" y="4321911"/>
            <a:ext cx="3195485" cy="837258"/>
          </a:xfrm>
          <a:prstGeom prst="rect">
            <a:avLst/>
          </a:prstGeom>
        </p:spPr>
        <p:txBody>
          <a:bodyPr anchor="ctr">
            <a:normAutofit/>
          </a:bodyPr>
          <a:lstStyle>
            <a:lvl1pPr marL="0" indent="0" algn="r">
              <a:buNone/>
              <a:defRPr sz="5000" b="1" baseline="0">
                <a:solidFill>
                  <a:schemeClr val="bg1"/>
                </a:solidFill>
                <a:latin typeface="+mn-lt"/>
              </a:defRPr>
            </a:lvl1pPr>
          </a:lstStyle>
          <a:p>
            <a:pPr lvl="0"/>
            <a:r>
              <a:rPr lang="en-US" dirty="0"/>
              <a:t>Thank You</a:t>
            </a:r>
          </a:p>
        </p:txBody>
      </p:sp>
      <p:sp>
        <p:nvSpPr>
          <p:cNvPr id="3" name="Rectangle 2">
            <a:extLst>
              <a:ext uri="{FF2B5EF4-FFF2-40B4-BE49-F238E27FC236}">
                <a16:creationId xmlns:a16="http://schemas.microsoft.com/office/drawing/2014/main" id="{AE465092-CC13-7431-BE43-E6409D9F326C}"/>
              </a:ext>
            </a:extLst>
          </p:cNvPr>
          <p:cNvSpPr/>
          <p:nvPr userDrawn="1"/>
        </p:nvSpPr>
        <p:spPr>
          <a:xfrm>
            <a:off x="12192000" y="-46312"/>
            <a:ext cx="2836862" cy="11342053"/>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a:latin typeface="Calibri" panose="020F0502020204030204" pitchFamily="34" charset="0"/>
              <a:cs typeface="Calibri" panose="020F0502020204030204" pitchFamily="34" charset="0"/>
            </a:endParaRPr>
          </a:p>
        </p:txBody>
      </p:sp>
      <p:pic>
        <p:nvPicPr>
          <p:cNvPr id="4" name="Picture 3">
            <a:extLst>
              <a:ext uri="{FF2B5EF4-FFF2-40B4-BE49-F238E27FC236}">
                <a16:creationId xmlns:a16="http://schemas.microsoft.com/office/drawing/2014/main" id="{1572A527-5963-1FBE-C36C-B8B97805E7AD}"/>
              </a:ext>
            </a:extLst>
          </p:cNvPr>
          <p:cNvPicPr>
            <a:picLocks noChangeAspect="1"/>
          </p:cNvPicPr>
          <p:nvPr userDrawn="1"/>
        </p:nvPicPr>
        <p:blipFill>
          <a:blip r:embed="rId2"/>
          <a:stretch>
            <a:fillRect/>
          </a:stretch>
        </p:blipFill>
        <p:spPr>
          <a:xfrm>
            <a:off x="578012" y="460130"/>
            <a:ext cx="4106294" cy="2968870"/>
          </a:xfrm>
          <a:prstGeom prst="rect">
            <a:avLst/>
          </a:prstGeom>
        </p:spPr>
      </p:pic>
      <p:sp>
        <p:nvSpPr>
          <p:cNvPr id="5" name="Rectangle 4">
            <a:extLst>
              <a:ext uri="{FF2B5EF4-FFF2-40B4-BE49-F238E27FC236}">
                <a16:creationId xmlns:a16="http://schemas.microsoft.com/office/drawing/2014/main" id="{5FE2ECD7-676C-4BB8-5056-951B796D6CFC}"/>
              </a:ext>
            </a:extLst>
          </p:cNvPr>
          <p:cNvSpPr/>
          <p:nvPr userDrawn="1"/>
        </p:nvSpPr>
        <p:spPr>
          <a:xfrm>
            <a:off x="-1212520" y="6873818"/>
            <a:ext cx="14240859" cy="1870016"/>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2900917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Overview/Content Slide">
    <p:spTree>
      <p:nvGrpSpPr>
        <p:cNvPr id="1" name=""/>
        <p:cNvGrpSpPr/>
        <p:nvPr/>
      </p:nvGrpSpPr>
      <p:grpSpPr>
        <a:xfrm>
          <a:off x="0" y="0"/>
          <a:ext cx="0" cy="0"/>
          <a:chOff x="0" y="0"/>
          <a:chExt cx="0" cy="0"/>
        </a:xfrm>
      </p:grpSpPr>
      <p:sp>
        <p:nvSpPr>
          <p:cNvPr id="16" name="Text Placeholder 17">
            <a:extLst>
              <a:ext uri="{FF2B5EF4-FFF2-40B4-BE49-F238E27FC236}">
                <a16:creationId xmlns:a16="http://schemas.microsoft.com/office/drawing/2014/main" id="{8EC99E19-5C6F-0E42-9D44-703CC975D6EF}"/>
              </a:ext>
            </a:extLst>
          </p:cNvPr>
          <p:cNvSpPr>
            <a:spLocks noGrp="1"/>
          </p:cNvSpPr>
          <p:nvPr>
            <p:ph type="body" sz="quarter" idx="18" hasCustomPrompt="1"/>
          </p:nvPr>
        </p:nvSpPr>
        <p:spPr>
          <a:xfrm>
            <a:off x="651678" y="1929781"/>
            <a:ext cx="4306395" cy="3280643"/>
          </a:xfrm>
          <a:prstGeom prst="rect">
            <a:avLst/>
          </a:prstGeom>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7" name="Text Placeholder 23">
            <a:extLst>
              <a:ext uri="{FF2B5EF4-FFF2-40B4-BE49-F238E27FC236}">
                <a16:creationId xmlns:a16="http://schemas.microsoft.com/office/drawing/2014/main" id="{5BC66613-CDA2-A74A-9395-2463EF11F2BF}"/>
              </a:ext>
            </a:extLst>
          </p:cNvPr>
          <p:cNvSpPr>
            <a:spLocks noGrp="1"/>
          </p:cNvSpPr>
          <p:nvPr>
            <p:ph type="body" sz="quarter" idx="16" hasCustomPrompt="1"/>
          </p:nvPr>
        </p:nvSpPr>
        <p:spPr>
          <a:xfrm>
            <a:off x="613829" y="658730"/>
            <a:ext cx="4378451" cy="603631"/>
          </a:xfrm>
          <a:prstGeom prst="rect">
            <a:avLst/>
          </a:prstGeom>
        </p:spPr>
        <p:txBody>
          <a:bodyPr>
            <a:normAutofit/>
          </a:bodyPr>
          <a:lstStyle>
            <a:lvl1pPr marL="0" indent="0" algn="l">
              <a:buNone/>
              <a:defRPr sz="3600" b="0" i="0">
                <a:solidFill>
                  <a:schemeClr val="bg1"/>
                </a:solidFill>
                <a:latin typeface="+mn-lt"/>
              </a:defRPr>
            </a:lvl1pPr>
          </a:lstStyle>
          <a:p>
            <a:pPr lvl="0"/>
            <a:r>
              <a:rPr lang="en-US" dirty="0"/>
              <a:t>Overview Slide</a:t>
            </a:r>
          </a:p>
        </p:txBody>
      </p:sp>
      <p:sp>
        <p:nvSpPr>
          <p:cNvPr id="39" name="Graphic 4">
            <a:extLst>
              <a:ext uri="{FF2B5EF4-FFF2-40B4-BE49-F238E27FC236}">
                <a16:creationId xmlns:a16="http://schemas.microsoft.com/office/drawing/2014/main" id="{56837258-AB80-F84D-AC91-8129818ABA9C}"/>
              </a:ext>
            </a:extLst>
          </p:cNvPr>
          <p:cNvSpPr/>
          <p:nvPr userDrawn="1"/>
        </p:nvSpPr>
        <p:spPr>
          <a:xfrm>
            <a:off x="143078" y="436616"/>
            <a:ext cx="6525203" cy="6882859"/>
          </a:xfrm>
          <a:custGeom>
            <a:avLst/>
            <a:gdLst>
              <a:gd name="connsiteX0" fmla="*/ 731964 w 731963"/>
              <a:gd name="connsiteY0" fmla="*/ 0 h 767745"/>
              <a:gd name="connsiteX1" fmla="*/ 560553 w 731963"/>
              <a:gd name="connsiteY1" fmla="*/ 591191 h 767745"/>
              <a:gd name="connsiteX2" fmla="*/ 1402 w 731963"/>
              <a:gd name="connsiteY2" fmla="*/ 767745 h 767745"/>
              <a:gd name="connsiteX3" fmla="*/ 0 w 731963"/>
              <a:gd name="connsiteY3" fmla="*/ 779 h 767745"/>
            </a:gdLst>
            <a:ahLst/>
            <a:cxnLst>
              <a:cxn ang="0">
                <a:pos x="connsiteX0" y="connsiteY0"/>
              </a:cxn>
              <a:cxn ang="0">
                <a:pos x="connsiteX1" y="connsiteY1"/>
              </a:cxn>
              <a:cxn ang="0">
                <a:pos x="connsiteX2" y="connsiteY2"/>
              </a:cxn>
              <a:cxn ang="0">
                <a:pos x="connsiteX3" y="connsiteY3"/>
              </a:cxn>
            </a:cxnLst>
            <a:rect l="l" t="t" r="r" b="b"/>
            <a:pathLst>
              <a:path w="731963" h="767745">
                <a:moveTo>
                  <a:pt x="731964" y="0"/>
                </a:moveTo>
                <a:lnTo>
                  <a:pt x="560553" y="591191"/>
                </a:lnTo>
                <a:lnTo>
                  <a:pt x="1402" y="767745"/>
                </a:lnTo>
                <a:lnTo>
                  <a:pt x="0" y="779"/>
                </a:lnTo>
                <a:close/>
              </a:path>
            </a:pathLst>
          </a:custGeom>
          <a:noFill/>
          <a:ln w="3893" cap="flat">
            <a:noFill/>
            <a:prstDash val="solid"/>
            <a:miter/>
          </a:ln>
        </p:spPr>
        <p:txBody>
          <a:bodyPr rtlCol="0" anchor="ctr"/>
          <a:lstStyle/>
          <a:p>
            <a:endParaRPr lang="en-US"/>
          </a:p>
        </p:txBody>
      </p:sp>
      <p:sp>
        <p:nvSpPr>
          <p:cNvPr id="25" name="Rectangle 24">
            <a:extLst>
              <a:ext uri="{FF2B5EF4-FFF2-40B4-BE49-F238E27FC236}">
                <a16:creationId xmlns:a16="http://schemas.microsoft.com/office/drawing/2014/main" id="{E59E5A40-250E-054E-AC1A-775086B49AE2}"/>
              </a:ext>
            </a:extLst>
          </p:cNvPr>
          <p:cNvSpPr/>
          <p:nvPr userDrawn="1"/>
        </p:nvSpPr>
        <p:spPr>
          <a:xfrm>
            <a:off x="-3058052" y="6858000"/>
            <a:ext cx="16148169" cy="1786542"/>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1" name="Text Placeholder 25">
            <a:extLst>
              <a:ext uri="{FF2B5EF4-FFF2-40B4-BE49-F238E27FC236}">
                <a16:creationId xmlns:a16="http://schemas.microsoft.com/office/drawing/2014/main" id="{831C8B24-8EE8-11BA-2D81-27D3B88725C3}"/>
              </a:ext>
            </a:extLst>
          </p:cNvPr>
          <p:cNvSpPr>
            <a:spLocks noGrp="1"/>
          </p:cNvSpPr>
          <p:nvPr>
            <p:ph type="body" sz="quarter" idx="15" hasCustomPrompt="1"/>
          </p:nvPr>
        </p:nvSpPr>
        <p:spPr>
          <a:xfrm>
            <a:off x="6303735" y="572842"/>
            <a:ext cx="700387" cy="689518"/>
          </a:xfrm>
          <a:prstGeom prst="rect">
            <a:avLst/>
          </a:prstGeom>
          <a:noFill/>
        </p:spPr>
        <p:txBody>
          <a:bodyPr anchor="ctr">
            <a:noAutofit/>
          </a:bodyPr>
          <a:lstStyle>
            <a:lvl1pPr marL="0" indent="0" algn="l">
              <a:buNone/>
              <a:defRPr sz="3200" b="1" baseline="0">
                <a:solidFill>
                  <a:srgbClr val="84BFA4"/>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12" name="Text Placeholder 25">
            <a:extLst>
              <a:ext uri="{FF2B5EF4-FFF2-40B4-BE49-F238E27FC236}">
                <a16:creationId xmlns:a16="http://schemas.microsoft.com/office/drawing/2014/main" id="{07DE632D-ED44-01F0-6880-0943B9F75B98}"/>
              </a:ext>
            </a:extLst>
          </p:cNvPr>
          <p:cNvSpPr>
            <a:spLocks noGrp="1"/>
          </p:cNvSpPr>
          <p:nvPr>
            <p:ph type="body" sz="quarter" idx="14" hasCustomPrompt="1"/>
          </p:nvPr>
        </p:nvSpPr>
        <p:spPr>
          <a:xfrm>
            <a:off x="7019112" y="572842"/>
            <a:ext cx="4804984" cy="689519"/>
          </a:xfrm>
          <a:prstGeom prst="rect">
            <a:avLst/>
          </a:prstGeom>
        </p:spPr>
        <p:txBody>
          <a:bodyPr anchor="ctr">
            <a:noAutofit/>
          </a:bodyPr>
          <a:lstStyle>
            <a:lvl1pPr marL="0" indent="0" algn="l">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3" name="Text Placeholder 25">
            <a:extLst>
              <a:ext uri="{FF2B5EF4-FFF2-40B4-BE49-F238E27FC236}">
                <a16:creationId xmlns:a16="http://schemas.microsoft.com/office/drawing/2014/main" id="{FB61AE6D-82C5-A0F3-AF2A-2DBB8E0CD437}"/>
              </a:ext>
            </a:extLst>
          </p:cNvPr>
          <p:cNvSpPr>
            <a:spLocks noGrp="1"/>
          </p:cNvSpPr>
          <p:nvPr>
            <p:ph type="body" sz="quarter" idx="29" hasCustomPrompt="1"/>
          </p:nvPr>
        </p:nvSpPr>
        <p:spPr>
          <a:xfrm>
            <a:off x="6303735" y="1284632"/>
            <a:ext cx="700387" cy="689518"/>
          </a:xfrm>
          <a:prstGeom prst="rect">
            <a:avLst/>
          </a:prstGeom>
          <a:noFill/>
        </p:spPr>
        <p:txBody>
          <a:bodyPr anchor="ctr">
            <a:noAutofit/>
          </a:bodyPr>
          <a:lstStyle>
            <a:lvl1pPr marL="0" indent="0" algn="l">
              <a:buNone/>
              <a:defRPr sz="3200" b="1" baseline="0">
                <a:solidFill>
                  <a:srgbClr val="84BFA4"/>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15" name="Text Placeholder 25">
            <a:extLst>
              <a:ext uri="{FF2B5EF4-FFF2-40B4-BE49-F238E27FC236}">
                <a16:creationId xmlns:a16="http://schemas.microsoft.com/office/drawing/2014/main" id="{A6749622-C62E-1720-72F3-3E9BF1874E3F}"/>
              </a:ext>
            </a:extLst>
          </p:cNvPr>
          <p:cNvSpPr>
            <a:spLocks noGrp="1"/>
          </p:cNvSpPr>
          <p:nvPr>
            <p:ph type="body" sz="quarter" idx="30" hasCustomPrompt="1"/>
          </p:nvPr>
        </p:nvSpPr>
        <p:spPr>
          <a:xfrm>
            <a:off x="7019112" y="1284632"/>
            <a:ext cx="4804984" cy="689519"/>
          </a:xfrm>
          <a:prstGeom prst="rect">
            <a:avLst/>
          </a:prstGeom>
        </p:spPr>
        <p:txBody>
          <a:bodyPr anchor="ctr">
            <a:noAutofit/>
          </a:bodyPr>
          <a:lstStyle>
            <a:lvl1pPr marL="0" indent="0" algn="l">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8" name="Text Placeholder 25">
            <a:extLst>
              <a:ext uri="{FF2B5EF4-FFF2-40B4-BE49-F238E27FC236}">
                <a16:creationId xmlns:a16="http://schemas.microsoft.com/office/drawing/2014/main" id="{8F0D0223-240A-46AE-384F-A65A1A4844C5}"/>
              </a:ext>
            </a:extLst>
          </p:cNvPr>
          <p:cNvSpPr>
            <a:spLocks noGrp="1"/>
          </p:cNvSpPr>
          <p:nvPr>
            <p:ph type="body" sz="quarter" idx="31" hasCustomPrompt="1"/>
          </p:nvPr>
        </p:nvSpPr>
        <p:spPr>
          <a:xfrm>
            <a:off x="6303735" y="1996419"/>
            <a:ext cx="700387" cy="689518"/>
          </a:xfrm>
          <a:prstGeom prst="rect">
            <a:avLst/>
          </a:prstGeom>
          <a:noFill/>
        </p:spPr>
        <p:txBody>
          <a:bodyPr anchor="ctr">
            <a:noAutofit/>
          </a:bodyPr>
          <a:lstStyle>
            <a:lvl1pPr marL="0" indent="0" algn="l">
              <a:buNone/>
              <a:defRPr sz="3200" b="1" baseline="0">
                <a:solidFill>
                  <a:srgbClr val="84BFA4"/>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19" name="Text Placeholder 25">
            <a:extLst>
              <a:ext uri="{FF2B5EF4-FFF2-40B4-BE49-F238E27FC236}">
                <a16:creationId xmlns:a16="http://schemas.microsoft.com/office/drawing/2014/main" id="{7D74A856-852A-F125-A4E6-1988B7FD6042}"/>
              </a:ext>
            </a:extLst>
          </p:cNvPr>
          <p:cNvSpPr>
            <a:spLocks noGrp="1"/>
          </p:cNvSpPr>
          <p:nvPr>
            <p:ph type="body" sz="quarter" idx="32" hasCustomPrompt="1"/>
          </p:nvPr>
        </p:nvSpPr>
        <p:spPr>
          <a:xfrm>
            <a:off x="7019112" y="1996419"/>
            <a:ext cx="4804984" cy="689519"/>
          </a:xfrm>
          <a:prstGeom prst="rect">
            <a:avLst/>
          </a:prstGeom>
        </p:spPr>
        <p:txBody>
          <a:bodyPr anchor="ctr">
            <a:noAutofit/>
          </a:bodyPr>
          <a:lstStyle>
            <a:lvl1pPr marL="0" indent="0" algn="l">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6" name="Text Placeholder 25">
            <a:extLst>
              <a:ext uri="{FF2B5EF4-FFF2-40B4-BE49-F238E27FC236}">
                <a16:creationId xmlns:a16="http://schemas.microsoft.com/office/drawing/2014/main" id="{734A9B91-C825-F2A1-8C40-AB51EDC8AD5F}"/>
              </a:ext>
            </a:extLst>
          </p:cNvPr>
          <p:cNvSpPr>
            <a:spLocks noGrp="1"/>
          </p:cNvSpPr>
          <p:nvPr>
            <p:ph type="body" sz="quarter" idx="33" hasCustomPrompt="1"/>
          </p:nvPr>
        </p:nvSpPr>
        <p:spPr>
          <a:xfrm>
            <a:off x="6303735" y="2708211"/>
            <a:ext cx="700387" cy="689518"/>
          </a:xfrm>
          <a:prstGeom prst="rect">
            <a:avLst/>
          </a:prstGeom>
          <a:noFill/>
        </p:spPr>
        <p:txBody>
          <a:bodyPr anchor="ctr">
            <a:noAutofit/>
          </a:bodyPr>
          <a:lstStyle>
            <a:lvl1pPr marL="0" indent="0" algn="l">
              <a:buNone/>
              <a:defRPr sz="3200" b="1" baseline="0">
                <a:solidFill>
                  <a:srgbClr val="84BFA4"/>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31" name="Text Placeholder 25">
            <a:extLst>
              <a:ext uri="{FF2B5EF4-FFF2-40B4-BE49-F238E27FC236}">
                <a16:creationId xmlns:a16="http://schemas.microsoft.com/office/drawing/2014/main" id="{CE428EA0-B7BE-9D7E-2E07-A10223A8DFEE}"/>
              </a:ext>
            </a:extLst>
          </p:cNvPr>
          <p:cNvSpPr>
            <a:spLocks noGrp="1"/>
          </p:cNvSpPr>
          <p:nvPr>
            <p:ph type="body" sz="quarter" idx="34" hasCustomPrompt="1"/>
          </p:nvPr>
        </p:nvSpPr>
        <p:spPr>
          <a:xfrm>
            <a:off x="7019112" y="2708211"/>
            <a:ext cx="4804984" cy="689519"/>
          </a:xfrm>
          <a:prstGeom prst="rect">
            <a:avLst/>
          </a:prstGeom>
        </p:spPr>
        <p:txBody>
          <a:bodyPr anchor="ctr">
            <a:noAutofit/>
          </a:bodyPr>
          <a:lstStyle>
            <a:lvl1pPr marL="0" indent="0" algn="l">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33" name="Text Placeholder 25">
            <a:extLst>
              <a:ext uri="{FF2B5EF4-FFF2-40B4-BE49-F238E27FC236}">
                <a16:creationId xmlns:a16="http://schemas.microsoft.com/office/drawing/2014/main" id="{835720ED-57B0-E380-39A1-DB5018EB88F0}"/>
              </a:ext>
            </a:extLst>
          </p:cNvPr>
          <p:cNvSpPr>
            <a:spLocks noGrp="1"/>
          </p:cNvSpPr>
          <p:nvPr>
            <p:ph type="body" sz="quarter" idx="35" hasCustomPrompt="1"/>
          </p:nvPr>
        </p:nvSpPr>
        <p:spPr>
          <a:xfrm>
            <a:off x="6303735" y="3403064"/>
            <a:ext cx="700387" cy="689518"/>
          </a:xfrm>
          <a:prstGeom prst="rect">
            <a:avLst/>
          </a:prstGeom>
          <a:noFill/>
        </p:spPr>
        <p:txBody>
          <a:bodyPr anchor="ctr">
            <a:noAutofit/>
          </a:bodyPr>
          <a:lstStyle>
            <a:lvl1pPr marL="0" indent="0" algn="l">
              <a:buNone/>
              <a:defRPr sz="3200" b="1" baseline="0">
                <a:solidFill>
                  <a:srgbClr val="84BFA4"/>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05</a:t>
            </a:r>
          </a:p>
        </p:txBody>
      </p:sp>
      <p:sp>
        <p:nvSpPr>
          <p:cNvPr id="34" name="Text Placeholder 25">
            <a:extLst>
              <a:ext uri="{FF2B5EF4-FFF2-40B4-BE49-F238E27FC236}">
                <a16:creationId xmlns:a16="http://schemas.microsoft.com/office/drawing/2014/main" id="{F7594897-5BB9-C70E-B5F1-31D08EFDCF22}"/>
              </a:ext>
            </a:extLst>
          </p:cNvPr>
          <p:cNvSpPr>
            <a:spLocks noGrp="1"/>
          </p:cNvSpPr>
          <p:nvPr>
            <p:ph type="body" sz="quarter" idx="36" hasCustomPrompt="1"/>
          </p:nvPr>
        </p:nvSpPr>
        <p:spPr>
          <a:xfrm>
            <a:off x="7019112" y="3403064"/>
            <a:ext cx="4804984" cy="689519"/>
          </a:xfrm>
          <a:prstGeom prst="rect">
            <a:avLst/>
          </a:prstGeom>
        </p:spPr>
        <p:txBody>
          <a:bodyPr anchor="ctr">
            <a:noAutofit/>
          </a:bodyPr>
          <a:lstStyle>
            <a:lvl1pPr marL="0" indent="0" algn="l">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25916372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Photo Slide with quote 01">
    <p:spTree>
      <p:nvGrpSpPr>
        <p:cNvPr id="1" name=""/>
        <p:cNvGrpSpPr/>
        <p:nvPr/>
      </p:nvGrpSpPr>
      <p:grpSpPr>
        <a:xfrm>
          <a:off x="0" y="0"/>
          <a:ext cx="0" cy="0"/>
          <a:chOff x="0" y="0"/>
          <a:chExt cx="0" cy="0"/>
        </a:xfrm>
      </p:grpSpPr>
      <p:sp>
        <p:nvSpPr>
          <p:cNvPr id="12" name="Text Placeholder 23">
            <a:extLst>
              <a:ext uri="{FF2B5EF4-FFF2-40B4-BE49-F238E27FC236}">
                <a16:creationId xmlns:a16="http://schemas.microsoft.com/office/drawing/2014/main" id="{8F9FAF20-AC16-CB44-ADCA-1C0885F1D045}"/>
              </a:ext>
            </a:extLst>
          </p:cNvPr>
          <p:cNvSpPr>
            <a:spLocks noGrp="1"/>
          </p:cNvSpPr>
          <p:nvPr>
            <p:ph type="body" sz="quarter" idx="13" hasCustomPrompt="1"/>
          </p:nvPr>
        </p:nvSpPr>
        <p:spPr>
          <a:xfrm>
            <a:off x="442824" y="396815"/>
            <a:ext cx="11119452" cy="5681931"/>
          </a:xfrm>
          <a:prstGeom prst="rect">
            <a:avLst/>
          </a:prstGeo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
        <p:nvSpPr>
          <p:cNvPr id="18" name="Rectangle 17">
            <a:extLst>
              <a:ext uri="{FF2B5EF4-FFF2-40B4-BE49-F238E27FC236}">
                <a16:creationId xmlns:a16="http://schemas.microsoft.com/office/drawing/2014/main" id="{537951D5-4D76-794B-BA67-C99AFA2B98A8}"/>
              </a:ext>
            </a:extLst>
          </p:cNvPr>
          <p:cNvSpPr/>
          <p:nvPr userDrawn="1"/>
        </p:nvSpPr>
        <p:spPr>
          <a:xfrm>
            <a:off x="-2500191" y="6848550"/>
            <a:ext cx="16148169" cy="1786542"/>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25" name="Rectangle 24">
            <a:extLst>
              <a:ext uri="{FF2B5EF4-FFF2-40B4-BE49-F238E27FC236}">
                <a16:creationId xmlns:a16="http://schemas.microsoft.com/office/drawing/2014/main" id="{6F410BAD-ABDA-4143-AB3E-9DC43B40C2A0}"/>
              </a:ext>
            </a:extLst>
          </p:cNvPr>
          <p:cNvSpPr/>
          <p:nvPr userDrawn="1"/>
        </p:nvSpPr>
        <p:spPr>
          <a:xfrm>
            <a:off x="12192000" y="195943"/>
            <a:ext cx="2593944" cy="9048749"/>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Tree>
    <p:extLst>
      <p:ext uri="{BB962C8B-B14F-4D97-AF65-F5344CB8AC3E}">
        <p14:creationId xmlns:p14="http://schemas.microsoft.com/office/powerpoint/2010/main" val="6168916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ext only MASTER slide">
    <p:spTree>
      <p:nvGrpSpPr>
        <p:cNvPr id="1" name=""/>
        <p:cNvGrpSpPr/>
        <p:nvPr/>
      </p:nvGrpSpPr>
      <p:grpSpPr>
        <a:xfrm>
          <a:off x="0" y="0"/>
          <a:ext cx="0" cy="0"/>
          <a:chOff x="0" y="0"/>
          <a:chExt cx="0" cy="0"/>
        </a:xfrm>
      </p:grpSpPr>
      <p:sp>
        <p:nvSpPr>
          <p:cNvPr id="15" name="Text Placeholder 17">
            <a:extLst>
              <a:ext uri="{FF2B5EF4-FFF2-40B4-BE49-F238E27FC236}">
                <a16:creationId xmlns:a16="http://schemas.microsoft.com/office/drawing/2014/main" id="{F65C73A9-FE78-B440-AFB3-1081F93D7B79}"/>
              </a:ext>
            </a:extLst>
          </p:cNvPr>
          <p:cNvSpPr>
            <a:spLocks noGrp="1"/>
          </p:cNvSpPr>
          <p:nvPr>
            <p:ph type="body" sz="quarter" idx="18" hasCustomPrompt="1"/>
          </p:nvPr>
        </p:nvSpPr>
        <p:spPr>
          <a:xfrm>
            <a:off x="529758" y="1697050"/>
            <a:ext cx="11222532" cy="4343986"/>
          </a:xfrm>
          <a:prstGeom prst="rect">
            <a:avLst/>
          </a:prstGeom>
        </p:spPr>
        <p:txBody>
          <a:bodyPr/>
          <a:lstStyle>
            <a:lvl1pPr>
              <a:buNone/>
              <a:defRPr sz="2400" b="0" i="0" spc="0">
                <a:solidFill>
                  <a:srgbClr val="382B1B"/>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6" name="Text Placeholder 23">
            <a:extLst>
              <a:ext uri="{FF2B5EF4-FFF2-40B4-BE49-F238E27FC236}">
                <a16:creationId xmlns:a16="http://schemas.microsoft.com/office/drawing/2014/main" id="{F1A9A1BB-6827-E947-B0CD-732DD5E35F37}"/>
              </a:ext>
            </a:extLst>
          </p:cNvPr>
          <p:cNvSpPr>
            <a:spLocks noGrp="1"/>
          </p:cNvSpPr>
          <p:nvPr>
            <p:ph type="body" sz="quarter" idx="16" hasCustomPrompt="1"/>
          </p:nvPr>
        </p:nvSpPr>
        <p:spPr>
          <a:xfrm>
            <a:off x="529758" y="642972"/>
            <a:ext cx="11222531" cy="582221"/>
          </a:xfrm>
          <a:prstGeom prst="rect">
            <a:avLst/>
          </a:prstGeom>
        </p:spPr>
        <p:txBody>
          <a:bodyPr>
            <a:normAutofit/>
          </a:bodyPr>
          <a:lstStyle>
            <a:lvl1pPr marL="0" indent="0" algn="l">
              <a:buNone/>
              <a:defRPr sz="3600" b="0" i="0">
                <a:solidFill>
                  <a:srgbClr val="382B1B"/>
                </a:solidFill>
                <a:latin typeface="+mn-lt"/>
              </a:defRPr>
            </a:lvl1pPr>
          </a:lstStyle>
          <a:p>
            <a:pPr lvl="0"/>
            <a:r>
              <a:rPr lang="en-US" dirty="0"/>
              <a:t>Heading</a:t>
            </a:r>
          </a:p>
        </p:txBody>
      </p:sp>
    </p:spTree>
    <p:extLst>
      <p:ext uri="{BB962C8B-B14F-4D97-AF65-F5344CB8AC3E}">
        <p14:creationId xmlns:p14="http://schemas.microsoft.com/office/powerpoint/2010/main" val="94322634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Photo Slide with quote 02">
    <p:spTree>
      <p:nvGrpSpPr>
        <p:cNvPr id="1" name=""/>
        <p:cNvGrpSpPr/>
        <p:nvPr/>
      </p:nvGrpSpPr>
      <p:grpSpPr>
        <a:xfrm>
          <a:off x="0" y="0"/>
          <a:ext cx="0" cy="0"/>
          <a:chOff x="0" y="0"/>
          <a:chExt cx="0" cy="0"/>
        </a:xfrm>
      </p:grpSpPr>
      <p:sp>
        <p:nvSpPr>
          <p:cNvPr id="24" name="Graphic 4">
            <a:extLst>
              <a:ext uri="{FF2B5EF4-FFF2-40B4-BE49-F238E27FC236}">
                <a16:creationId xmlns:a16="http://schemas.microsoft.com/office/drawing/2014/main" id="{256F06D3-16A3-FA45-9D74-5C917404EAE6}"/>
              </a:ext>
            </a:extLst>
          </p:cNvPr>
          <p:cNvSpPr/>
          <p:nvPr userDrawn="1"/>
        </p:nvSpPr>
        <p:spPr>
          <a:xfrm>
            <a:off x="6445237" y="693114"/>
            <a:ext cx="6798941" cy="7010232"/>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2" name="Text Placeholder 23">
            <a:extLst>
              <a:ext uri="{FF2B5EF4-FFF2-40B4-BE49-F238E27FC236}">
                <a16:creationId xmlns:a16="http://schemas.microsoft.com/office/drawing/2014/main" id="{8F9FAF20-AC16-CB44-ADCA-1C0885F1D045}"/>
              </a:ext>
            </a:extLst>
          </p:cNvPr>
          <p:cNvSpPr>
            <a:spLocks noGrp="1"/>
          </p:cNvSpPr>
          <p:nvPr>
            <p:ph type="body" sz="quarter" idx="13" hasCustomPrompt="1"/>
          </p:nvPr>
        </p:nvSpPr>
        <p:spPr>
          <a:xfrm>
            <a:off x="7794668" y="2376368"/>
            <a:ext cx="3767607" cy="2710131"/>
          </a:xfrm>
          <a:prstGeom prst="rect">
            <a:avLst/>
          </a:prstGeo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
        <p:nvSpPr>
          <p:cNvPr id="23" name="Picture Placeholder 22">
            <a:extLst>
              <a:ext uri="{FF2B5EF4-FFF2-40B4-BE49-F238E27FC236}">
                <a16:creationId xmlns:a16="http://schemas.microsoft.com/office/drawing/2014/main" id="{8EB39422-C4CC-0A42-8935-5325480BD3F5}"/>
              </a:ext>
            </a:extLst>
          </p:cNvPr>
          <p:cNvSpPr>
            <a:spLocks noGrp="1"/>
          </p:cNvSpPr>
          <p:nvPr>
            <p:ph type="pic" sz="quarter" idx="14"/>
          </p:nvPr>
        </p:nvSpPr>
        <p:spPr>
          <a:xfrm>
            <a:off x="0" y="0"/>
            <a:ext cx="12192000" cy="6848475"/>
          </a:xfrm>
          <a:custGeom>
            <a:avLst/>
            <a:gdLst>
              <a:gd name="connsiteX0" fmla="*/ 12192000 w 12192000"/>
              <a:gd name="connsiteY0" fmla="*/ 6769341 h 6848475"/>
              <a:gd name="connsiteX1" fmla="*/ 12192000 w 12192000"/>
              <a:gd name="connsiteY1" fmla="*/ 6848475 h 6848475"/>
              <a:gd name="connsiteX2" fmla="*/ 12117073 w 12192000"/>
              <a:gd name="connsiteY2" fmla="*/ 6848475 h 6848475"/>
              <a:gd name="connsiteX3" fmla="*/ 12187566 w 12192000"/>
              <a:gd name="connsiteY3" fmla="*/ 6774556 h 6848475"/>
              <a:gd name="connsiteX4" fmla="*/ 0 w 12192000"/>
              <a:gd name="connsiteY4" fmla="*/ 0 h 6848475"/>
              <a:gd name="connsiteX5" fmla="*/ 12192000 w 12192000"/>
              <a:gd name="connsiteY5" fmla="*/ 0 h 6848475"/>
              <a:gd name="connsiteX6" fmla="*/ 12192000 w 12192000"/>
              <a:gd name="connsiteY6" fmla="*/ 1637901 h 6848475"/>
              <a:gd name="connsiteX7" fmla="*/ 12180514 w 12192000"/>
              <a:gd name="connsiteY7" fmla="*/ 1631059 h 6848475"/>
              <a:gd name="connsiteX8" fmla="*/ 11782562 w 12192000"/>
              <a:gd name="connsiteY8" fmla="*/ 1426421 h 6848475"/>
              <a:gd name="connsiteX9" fmla="*/ 10576420 w 12192000"/>
              <a:gd name="connsiteY9" fmla="*/ 931368 h 6848475"/>
              <a:gd name="connsiteX10" fmla="*/ 8006603 w 12192000"/>
              <a:gd name="connsiteY10" fmla="*/ 1462427 h 6848475"/>
              <a:gd name="connsiteX11" fmla="*/ 6494405 w 12192000"/>
              <a:gd name="connsiteY11" fmla="*/ 4554320 h 6848475"/>
              <a:gd name="connsiteX12" fmla="*/ 7157632 w 12192000"/>
              <a:gd name="connsiteY12" fmla="*/ 6842928 h 6848475"/>
              <a:gd name="connsiteX13" fmla="*/ 7163443 w 12192000"/>
              <a:gd name="connsiteY13" fmla="*/ 6848475 h 6848475"/>
              <a:gd name="connsiteX14" fmla="*/ 0 w 12192000"/>
              <a:gd name="connsiteY14" fmla="*/ 6848475 h 68484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2192000" h="6848475">
                <a:moveTo>
                  <a:pt x="12192000" y="6769341"/>
                </a:moveTo>
                <a:lnTo>
                  <a:pt x="12192000" y="6848475"/>
                </a:lnTo>
                <a:lnTo>
                  <a:pt x="12117073" y="6848475"/>
                </a:lnTo>
                <a:lnTo>
                  <a:pt x="12187566" y="6774556"/>
                </a:lnTo>
                <a:close/>
                <a:moveTo>
                  <a:pt x="0" y="0"/>
                </a:moveTo>
                <a:lnTo>
                  <a:pt x="12192000" y="0"/>
                </a:lnTo>
                <a:lnTo>
                  <a:pt x="12192000" y="1637901"/>
                </a:lnTo>
                <a:lnTo>
                  <a:pt x="12180514" y="1631059"/>
                </a:lnTo>
                <a:cubicBezTo>
                  <a:pt x="12050067" y="1558346"/>
                  <a:pt x="11915330" y="1491681"/>
                  <a:pt x="11782562" y="1426421"/>
                </a:cubicBezTo>
                <a:cubicBezTo>
                  <a:pt x="11400024" y="1237394"/>
                  <a:pt x="10994963" y="1057381"/>
                  <a:pt x="10576420" y="931368"/>
                </a:cubicBezTo>
                <a:cubicBezTo>
                  <a:pt x="9671807" y="661332"/>
                  <a:pt x="8726689" y="652335"/>
                  <a:pt x="8006603" y="1462427"/>
                </a:cubicBezTo>
                <a:cubicBezTo>
                  <a:pt x="7309012" y="2245526"/>
                  <a:pt x="6638429" y="3510182"/>
                  <a:pt x="6494405" y="4554320"/>
                </a:cubicBezTo>
                <a:cubicBezTo>
                  <a:pt x="6357282" y="5543454"/>
                  <a:pt x="6633880" y="6307530"/>
                  <a:pt x="7157632" y="6842928"/>
                </a:cubicBezTo>
                <a:lnTo>
                  <a:pt x="7163443" y="6848475"/>
                </a:lnTo>
                <a:lnTo>
                  <a:pt x="0" y="6848475"/>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25" name="Rectangle 24">
            <a:extLst>
              <a:ext uri="{FF2B5EF4-FFF2-40B4-BE49-F238E27FC236}">
                <a16:creationId xmlns:a16="http://schemas.microsoft.com/office/drawing/2014/main" id="{6F410BAD-ABDA-4143-AB3E-9DC43B40C2A0}"/>
              </a:ext>
            </a:extLst>
          </p:cNvPr>
          <p:cNvSpPr/>
          <p:nvPr userDrawn="1"/>
        </p:nvSpPr>
        <p:spPr>
          <a:xfrm>
            <a:off x="12192000" y="195943"/>
            <a:ext cx="2593944" cy="9048749"/>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2" name="Text Placeholder 23">
            <a:extLst>
              <a:ext uri="{FF2B5EF4-FFF2-40B4-BE49-F238E27FC236}">
                <a16:creationId xmlns:a16="http://schemas.microsoft.com/office/drawing/2014/main" id="{6A6B42FB-2906-05F8-A77C-895D1DFEDC16}"/>
              </a:ext>
            </a:extLst>
          </p:cNvPr>
          <p:cNvSpPr>
            <a:spLocks noGrp="1"/>
          </p:cNvSpPr>
          <p:nvPr>
            <p:ph type="body" sz="quarter" idx="15" hasCustomPrompt="1"/>
          </p:nvPr>
        </p:nvSpPr>
        <p:spPr>
          <a:xfrm>
            <a:off x="7813207" y="5353138"/>
            <a:ext cx="3767607" cy="852949"/>
          </a:xfrm>
          <a:prstGeom prst="rect">
            <a:avLst/>
          </a:prstGeom>
        </p:spPr>
        <p:txBody>
          <a:bodyPr anchor="ctr">
            <a:normAutofit/>
          </a:bodyPr>
          <a:lstStyle>
            <a:lvl1pPr marL="0" indent="0" algn="ctr">
              <a:buNone/>
              <a:defRPr sz="2400" b="1" i="0" baseline="0">
                <a:solidFill>
                  <a:schemeClr val="bg1"/>
                </a:solidFill>
                <a:latin typeface="+mn-lt"/>
              </a:defRPr>
            </a:lvl1pPr>
          </a:lstStyle>
          <a:p>
            <a:pPr lvl="0"/>
            <a:r>
              <a:rPr lang="en-US" dirty="0"/>
              <a:t>Name</a:t>
            </a:r>
          </a:p>
        </p:txBody>
      </p:sp>
      <p:sp>
        <p:nvSpPr>
          <p:cNvPr id="3" name="Rectangle 2">
            <a:extLst>
              <a:ext uri="{FF2B5EF4-FFF2-40B4-BE49-F238E27FC236}">
                <a16:creationId xmlns:a16="http://schemas.microsoft.com/office/drawing/2014/main" id="{AFE4462A-AED2-3D8C-D12B-C7C460FFF134}"/>
              </a:ext>
            </a:extLst>
          </p:cNvPr>
          <p:cNvSpPr/>
          <p:nvPr userDrawn="1"/>
        </p:nvSpPr>
        <p:spPr>
          <a:xfrm>
            <a:off x="-2327321" y="6858000"/>
            <a:ext cx="16148169" cy="1786542"/>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Tree>
    <p:extLst>
      <p:ext uri="{BB962C8B-B14F-4D97-AF65-F5344CB8AC3E}">
        <p14:creationId xmlns:p14="http://schemas.microsoft.com/office/powerpoint/2010/main" val="6493237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Photo Slide with quote 03">
    <p:spTree>
      <p:nvGrpSpPr>
        <p:cNvPr id="1" name=""/>
        <p:cNvGrpSpPr/>
        <p:nvPr/>
      </p:nvGrpSpPr>
      <p:grpSpPr>
        <a:xfrm>
          <a:off x="0" y="0"/>
          <a:ext cx="0" cy="0"/>
          <a:chOff x="0" y="0"/>
          <a:chExt cx="0" cy="0"/>
        </a:xfrm>
      </p:grpSpPr>
      <p:sp>
        <p:nvSpPr>
          <p:cNvPr id="24" name="Graphic 4">
            <a:extLst>
              <a:ext uri="{FF2B5EF4-FFF2-40B4-BE49-F238E27FC236}">
                <a16:creationId xmlns:a16="http://schemas.microsoft.com/office/drawing/2014/main" id="{256F06D3-16A3-FA45-9D74-5C917404EAE6}"/>
              </a:ext>
            </a:extLst>
          </p:cNvPr>
          <p:cNvSpPr/>
          <p:nvPr userDrawn="1"/>
        </p:nvSpPr>
        <p:spPr>
          <a:xfrm>
            <a:off x="6445237" y="693114"/>
            <a:ext cx="6798941" cy="7010232"/>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2" name="Text Placeholder 23">
            <a:extLst>
              <a:ext uri="{FF2B5EF4-FFF2-40B4-BE49-F238E27FC236}">
                <a16:creationId xmlns:a16="http://schemas.microsoft.com/office/drawing/2014/main" id="{8F9FAF20-AC16-CB44-ADCA-1C0885F1D045}"/>
              </a:ext>
            </a:extLst>
          </p:cNvPr>
          <p:cNvSpPr>
            <a:spLocks noGrp="1"/>
          </p:cNvSpPr>
          <p:nvPr>
            <p:ph type="body" sz="quarter" idx="13" hasCustomPrompt="1"/>
          </p:nvPr>
        </p:nvSpPr>
        <p:spPr>
          <a:xfrm>
            <a:off x="7794668" y="2376368"/>
            <a:ext cx="3767607" cy="2710131"/>
          </a:xfrm>
          <a:prstGeom prst="rect">
            <a:avLst/>
          </a:prstGeo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
        <p:nvSpPr>
          <p:cNvPr id="23" name="Picture Placeholder 22">
            <a:extLst>
              <a:ext uri="{FF2B5EF4-FFF2-40B4-BE49-F238E27FC236}">
                <a16:creationId xmlns:a16="http://schemas.microsoft.com/office/drawing/2014/main" id="{8EB39422-C4CC-0A42-8935-5325480BD3F5}"/>
              </a:ext>
            </a:extLst>
          </p:cNvPr>
          <p:cNvSpPr>
            <a:spLocks noGrp="1"/>
          </p:cNvSpPr>
          <p:nvPr>
            <p:ph type="pic" sz="quarter" idx="14"/>
          </p:nvPr>
        </p:nvSpPr>
        <p:spPr>
          <a:xfrm>
            <a:off x="0" y="0"/>
            <a:ext cx="12192000" cy="6848475"/>
          </a:xfrm>
          <a:custGeom>
            <a:avLst/>
            <a:gdLst>
              <a:gd name="connsiteX0" fmla="*/ 12192000 w 12192000"/>
              <a:gd name="connsiteY0" fmla="*/ 6769341 h 6848475"/>
              <a:gd name="connsiteX1" fmla="*/ 12192000 w 12192000"/>
              <a:gd name="connsiteY1" fmla="*/ 6848475 h 6848475"/>
              <a:gd name="connsiteX2" fmla="*/ 12117073 w 12192000"/>
              <a:gd name="connsiteY2" fmla="*/ 6848475 h 6848475"/>
              <a:gd name="connsiteX3" fmla="*/ 12187566 w 12192000"/>
              <a:gd name="connsiteY3" fmla="*/ 6774556 h 6848475"/>
              <a:gd name="connsiteX4" fmla="*/ 0 w 12192000"/>
              <a:gd name="connsiteY4" fmla="*/ 0 h 6848475"/>
              <a:gd name="connsiteX5" fmla="*/ 12192000 w 12192000"/>
              <a:gd name="connsiteY5" fmla="*/ 0 h 6848475"/>
              <a:gd name="connsiteX6" fmla="*/ 12192000 w 12192000"/>
              <a:gd name="connsiteY6" fmla="*/ 1637901 h 6848475"/>
              <a:gd name="connsiteX7" fmla="*/ 12180514 w 12192000"/>
              <a:gd name="connsiteY7" fmla="*/ 1631059 h 6848475"/>
              <a:gd name="connsiteX8" fmla="*/ 11782562 w 12192000"/>
              <a:gd name="connsiteY8" fmla="*/ 1426421 h 6848475"/>
              <a:gd name="connsiteX9" fmla="*/ 10576420 w 12192000"/>
              <a:gd name="connsiteY9" fmla="*/ 931368 h 6848475"/>
              <a:gd name="connsiteX10" fmla="*/ 8006603 w 12192000"/>
              <a:gd name="connsiteY10" fmla="*/ 1462427 h 6848475"/>
              <a:gd name="connsiteX11" fmla="*/ 6494405 w 12192000"/>
              <a:gd name="connsiteY11" fmla="*/ 4554320 h 6848475"/>
              <a:gd name="connsiteX12" fmla="*/ 7157632 w 12192000"/>
              <a:gd name="connsiteY12" fmla="*/ 6842928 h 6848475"/>
              <a:gd name="connsiteX13" fmla="*/ 7163443 w 12192000"/>
              <a:gd name="connsiteY13" fmla="*/ 6848475 h 6848475"/>
              <a:gd name="connsiteX14" fmla="*/ 0 w 12192000"/>
              <a:gd name="connsiteY14" fmla="*/ 6848475 h 68484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2192000" h="6848475">
                <a:moveTo>
                  <a:pt x="12192000" y="6769341"/>
                </a:moveTo>
                <a:lnTo>
                  <a:pt x="12192000" y="6848475"/>
                </a:lnTo>
                <a:lnTo>
                  <a:pt x="12117073" y="6848475"/>
                </a:lnTo>
                <a:lnTo>
                  <a:pt x="12187566" y="6774556"/>
                </a:lnTo>
                <a:close/>
                <a:moveTo>
                  <a:pt x="0" y="0"/>
                </a:moveTo>
                <a:lnTo>
                  <a:pt x="12192000" y="0"/>
                </a:lnTo>
                <a:lnTo>
                  <a:pt x="12192000" y="1637901"/>
                </a:lnTo>
                <a:lnTo>
                  <a:pt x="12180514" y="1631059"/>
                </a:lnTo>
                <a:cubicBezTo>
                  <a:pt x="12050067" y="1558346"/>
                  <a:pt x="11915330" y="1491681"/>
                  <a:pt x="11782562" y="1426421"/>
                </a:cubicBezTo>
                <a:cubicBezTo>
                  <a:pt x="11400024" y="1237394"/>
                  <a:pt x="10994963" y="1057381"/>
                  <a:pt x="10576420" y="931368"/>
                </a:cubicBezTo>
                <a:cubicBezTo>
                  <a:pt x="9671807" y="661332"/>
                  <a:pt x="8726689" y="652335"/>
                  <a:pt x="8006603" y="1462427"/>
                </a:cubicBezTo>
                <a:cubicBezTo>
                  <a:pt x="7309012" y="2245526"/>
                  <a:pt x="6638429" y="3510182"/>
                  <a:pt x="6494405" y="4554320"/>
                </a:cubicBezTo>
                <a:cubicBezTo>
                  <a:pt x="6357282" y="5543454"/>
                  <a:pt x="6633880" y="6307530"/>
                  <a:pt x="7157632" y="6842928"/>
                </a:cubicBezTo>
                <a:lnTo>
                  <a:pt x="7163443" y="6848475"/>
                </a:lnTo>
                <a:lnTo>
                  <a:pt x="0" y="6848475"/>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18" name="Rectangle 17">
            <a:extLst>
              <a:ext uri="{FF2B5EF4-FFF2-40B4-BE49-F238E27FC236}">
                <a16:creationId xmlns:a16="http://schemas.microsoft.com/office/drawing/2014/main" id="{537951D5-4D76-794B-BA67-C99AFA2B98A8}"/>
              </a:ext>
            </a:extLst>
          </p:cNvPr>
          <p:cNvSpPr/>
          <p:nvPr userDrawn="1"/>
        </p:nvSpPr>
        <p:spPr>
          <a:xfrm>
            <a:off x="-2500191" y="6848550"/>
            <a:ext cx="16148169" cy="1786542"/>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25" name="Rectangle 24">
            <a:extLst>
              <a:ext uri="{FF2B5EF4-FFF2-40B4-BE49-F238E27FC236}">
                <a16:creationId xmlns:a16="http://schemas.microsoft.com/office/drawing/2014/main" id="{6F410BAD-ABDA-4143-AB3E-9DC43B40C2A0}"/>
              </a:ext>
            </a:extLst>
          </p:cNvPr>
          <p:cNvSpPr/>
          <p:nvPr userDrawn="1"/>
        </p:nvSpPr>
        <p:spPr>
          <a:xfrm>
            <a:off x="12192000" y="195943"/>
            <a:ext cx="2593944" cy="9048749"/>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2" name="Text Placeholder 23">
            <a:extLst>
              <a:ext uri="{FF2B5EF4-FFF2-40B4-BE49-F238E27FC236}">
                <a16:creationId xmlns:a16="http://schemas.microsoft.com/office/drawing/2014/main" id="{6A6B42FB-2906-05F8-A77C-895D1DFEDC16}"/>
              </a:ext>
            </a:extLst>
          </p:cNvPr>
          <p:cNvSpPr>
            <a:spLocks noGrp="1"/>
          </p:cNvSpPr>
          <p:nvPr>
            <p:ph type="body" sz="quarter" idx="15" hasCustomPrompt="1"/>
          </p:nvPr>
        </p:nvSpPr>
        <p:spPr>
          <a:xfrm>
            <a:off x="7813207" y="5353138"/>
            <a:ext cx="3767607" cy="852949"/>
          </a:xfrm>
          <a:prstGeom prst="rect">
            <a:avLst/>
          </a:prstGeom>
        </p:spPr>
        <p:txBody>
          <a:bodyPr anchor="ctr">
            <a:normAutofit/>
          </a:bodyPr>
          <a:lstStyle>
            <a:lvl1pPr marL="0" indent="0" algn="ctr">
              <a:buNone/>
              <a:defRPr sz="2400" b="1" i="0" baseline="0">
                <a:solidFill>
                  <a:schemeClr val="bg1"/>
                </a:solidFill>
                <a:latin typeface="+mn-lt"/>
              </a:defRPr>
            </a:lvl1pPr>
          </a:lstStyle>
          <a:p>
            <a:pPr lvl="0"/>
            <a:r>
              <a:rPr lang="en-US" dirty="0"/>
              <a:t>Name</a:t>
            </a:r>
          </a:p>
        </p:txBody>
      </p:sp>
    </p:spTree>
    <p:extLst>
      <p:ext uri="{BB962C8B-B14F-4D97-AF65-F5344CB8AC3E}">
        <p14:creationId xmlns:p14="http://schemas.microsoft.com/office/powerpoint/2010/main" val="10787905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xt Slide with Photo 3">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E0B17E6A-FA0E-294C-51E7-454AFAD8B4A3}"/>
              </a:ext>
            </a:extLst>
          </p:cNvPr>
          <p:cNvSpPr>
            <a:spLocks noGrp="1"/>
          </p:cNvSpPr>
          <p:nvPr>
            <p:ph type="pic" sz="quarter" idx="10"/>
          </p:nvPr>
        </p:nvSpPr>
        <p:spPr>
          <a:xfrm>
            <a:off x="-71635" y="-6718"/>
            <a:ext cx="12295165" cy="3293152"/>
          </a:xfrm>
          <a:custGeom>
            <a:avLst/>
            <a:gdLst>
              <a:gd name="connsiteX0" fmla="*/ 0 w 12295165"/>
              <a:gd name="connsiteY0" fmla="*/ 0 h 3293152"/>
              <a:gd name="connsiteX1" fmla="*/ 12295165 w 12295165"/>
              <a:gd name="connsiteY1" fmla="*/ 0 h 3293152"/>
              <a:gd name="connsiteX2" fmla="*/ 12295165 w 12295165"/>
              <a:gd name="connsiteY2" fmla="*/ 2339843 h 3293152"/>
              <a:gd name="connsiteX3" fmla="*/ 12062158 w 12295165"/>
              <a:gd name="connsiteY3" fmla="*/ 2432250 h 3293152"/>
              <a:gd name="connsiteX4" fmla="*/ 8005157 w 12295165"/>
              <a:gd name="connsiteY4" fmla="*/ 3229520 h 3293152"/>
              <a:gd name="connsiteX5" fmla="*/ 178035 w 12295165"/>
              <a:gd name="connsiteY5" fmla="*/ 2692834 h 3293152"/>
              <a:gd name="connsiteX6" fmla="*/ 0 w 12295165"/>
              <a:gd name="connsiteY6" fmla="*/ 2643666 h 32931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295165" h="3293152">
                <a:moveTo>
                  <a:pt x="0" y="0"/>
                </a:moveTo>
                <a:lnTo>
                  <a:pt x="12295165" y="0"/>
                </a:lnTo>
                <a:lnTo>
                  <a:pt x="12295165" y="2339843"/>
                </a:lnTo>
                <a:lnTo>
                  <a:pt x="12062158" y="2432250"/>
                </a:lnTo>
                <a:cubicBezTo>
                  <a:pt x="10959679" y="2844569"/>
                  <a:pt x="9594903" y="3134589"/>
                  <a:pt x="8005157" y="3229520"/>
                </a:cubicBezTo>
                <a:cubicBezTo>
                  <a:pt x="5107550" y="3402793"/>
                  <a:pt x="2224812" y="3221647"/>
                  <a:pt x="178035" y="2692834"/>
                </a:cubicBezTo>
                <a:lnTo>
                  <a:pt x="0" y="2643666"/>
                </a:lnTo>
                <a:close/>
              </a:path>
            </a:pathLst>
          </a:custGeom>
          <a:solidFill>
            <a:schemeClr val="bg1">
              <a:lumMod val="95000"/>
            </a:schemeClr>
          </a:solidFill>
        </p:spPr>
        <p:txBody>
          <a:bodyPr wrap="square" anchor="ctr">
            <a:noAutofit/>
          </a:bodyPr>
          <a:lstStyle>
            <a:lvl1pPr algn="ctr">
              <a:defRPr>
                <a:solidFill>
                  <a:schemeClr val="bg1">
                    <a:lumMod val="95000"/>
                  </a:schemeClr>
                </a:solidFill>
              </a:defRPr>
            </a:lvl1pPr>
          </a:lstStyle>
          <a:p>
            <a:endParaRPr lang="en-US"/>
          </a:p>
        </p:txBody>
      </p:sp>
      <p:sp>
        <p:nvSpPr>
          <p:cNvPr id="31" name="Text Placeholder 17">
            <a:extLst>
              <a:ext uri="{FF2B5EF4-FFF2-40B4-BE49-F238E27FC236}">
                <a16:creationId xmlns:a16="http://schemas.microsoft.com/office/drawing/2014/main" id="{86BBE051-B963-5246-9C23-4C2F4BC6B6F5}"/>
              </a:ext>
            </a:extLst>
          </p:cNvPr>
          <p:cNvSpPr>
            <a:spLocks noGrp="1"/>
          </p:cNvSpPr>
          <p:nvPr>
            <p:ph type="body" sz="quarter" idx="18" hasCustomPrompt="1"/>
          </p:nvPr>
        </p:nvSpPr>
        <p:spPr>
          <a:xfrm>
            <a:off x="6096000" y="3780237"/>
            <a:ext cx="5538057" cy="2573041"/>
          </a:xfrm>
          <a:prstGeom prst="rect">
            <a:avLst/>
          </a:prstGeom>
        </p:spPr>
        <p:txBody>
          <a:bodyPr/>
          <a:lstStyle>
            <a:lvl1pPr>
              <a:buNone/>
              <a:defRPr sz="2400" b="0" i="0" spc="0">
                <a:solidFill>
                  <a:srgbClr val="382B1B"/>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32" name="Text Placeholder 23">
            <a:extLst>
              <a:ext uri="{FF2B5EF4-FFF2-40B4-BE49-F238E27FC236}">
                <a16:creationId xmlns:a16="http://schemas.microsoft.com/office/drawing/2014/main" id="{3ABF1FD5-F864-7A41-843A-5643A3CE30D9}"/>
              </a:ext>
            </a:extLst>
          </p:cNvPr>
          <p:cNvSpPr>
            <a:spLocks noGrp="1"/>
          </p:cNvSpPr>
          <p:nvPr>
            <p:ph type="body" sz="quarter" idx="16" hasCustomPrompt="1"/>
          </p:nvPr>
        </p:nvSpPr>
        <p:spPr>
          <a:xfrm>
            <a:off x="557943" y="3780237"/>
            <a:ext cx="5233257" cy="2573040"/>
          </a:xfrm>
          <a:prstGeom prst="rect">
            <a:avLst/>
          </a:prstGeom>
        </p:spPr>
        <p:txBody>
          <a:bodyPr>
            <a:normAutofit/>
          </a:bodyPr>
          <a:lstStyle>
            <a:lvl1pPr marL="0" indent="0" algn="l">
              <a:buNone/>
              <a:defRPr sz="3600" b="0" i="0">
                <a:solidFill>
                  <a:srgbClr val="382B1B"/>
                </a:solidFill>
                <a:latin typeface="+mn-lt"/>
              </a:defRPr>
            </a:lvl1pPr>
          </a:lstStyle>
          <a:p>
            <a:pPr lvl="0"/>
            <a:r>
              <a:rPr lang="en-US" dirty="0"/>
              <a:t>Heading</a:t>
            </a:r>
          </a:p>
        </p:txBody>
      </p:sp>
    </p:spTree>
    <p:extLst>
      <p:ext uri="{BB962C8B-B14F-4D97-AF65-F5344CB8AC3E}">
        <p14:creationId xmlns:p14="http://schemas.microsoft.com/office/powerpoint/2010/main" val="367449123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Divider Slide 01">
    <p:spTree>
      <p:nvGrpSpPr>
        <p:cNvPr id="1" name=""/>
        <p:cNvGrpSpPr/>
        <p:nvPr/>
      </p:nvGrpSpPr>
      <p:grpSpPr>
        <a:xfrm>
          <a:off x="0" y="0"/>
          <a:ext cx="0" cy="0"/>
          <a:chOff x="0" y="0"/>
          <a:chExt cx="0" cy="0"/>
        </a:xfrm>
      </p:grpSpPr>
      <p:sp>
        <p:nvSpPr>
          <p:cNvPr id="11" name="Graphic 4">
            <a:extLst>
              <a:ext uri="{FF2B5EF4-FFF2-40B4-BE49-F238E27FC236}">
                <a16:creationId xmlns:a16="http://schemas.microsoft.com/office/drawing/2014/main" id="{0B53C5AE-6648-3A40-9D44-BBA1FB75EF3B}"/>
              </a:ext>
            </a:extLst>
          </p:cNvPr>
          <p:cNvSpPr/>
          <p:nvPr userDrawn="1"/>
        </p:nvSpPr>
        <p:spPr>
          <a:xfrm rot="4220027">
            <a:off x="-542070" y="-4335838"/>
            <a:ext cx="10330971" cy="10652026"/>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b="0" i="0" dirty="0">
              <a:latin typeface="Calibri" panose="020F0502020204030204" pitchFamily="34" charset="0"/>
            </a:endParaRPr>
          </a:p>
        </p:txBody>
      </p:sp>
      <p:sp>
        <p:nvSpPr>
          <p:cNvPr id="14" name="Text Placeholder 3">
            <a:extLst>
              <a:ext uri="{FF2B5EF4-FFF2-40B4-BE49-F238E27FC236}">
                <a16:creationId xmlns:a16="http://schemas.microsoft.com/office/drawing/2014/main" id="{1F7A3DB0-567A-D245-837C-D61B77B723F7}"/>
              </a:ext>
            </a:extLst>
          </p:cNvPr>
          <p:cNvSpPr>
            <a:spLocks noGrp="1"/>
          </p:cNvSpPr>
          <p:nvPr>
            <p:ph type="body" sz="quarter" idx="14" hasCustomPrompt="1"/>
          </p:nvPr>
        </p:nvSpPr>
        <p:spPr>
          <a:xfrm>
            <a:off x="773520" y="616933"/>
            <a:ext cx="7176159" cy="3217862"/>
          </a:xfrm>
          <a:prstGeom prst="rect">
            <a:avLst/>
          </a:prstGeom>
          <a:effectLst>
            <a:glow rad="127000">
              <a:srgbClr val="414141"/>
            </a:glow>
          </a:effectLst>
        </p:spPr>
        <p:txBody>
          <a:bodyPr>
            <a:noAutofit/>
          </a:bodyPr>
          <a:lstStyle>
            <a:lvl1pPr marL="0" indent="0" algn="ctr">
              <a:buNone/>
              <a:defRPr sz="23000" b="0" i="0">
                <a:solidFill>
                  <a:srgbClr val="C4DAE7"/>
                </a:solidFill>
                <a:latin typeface="Calibri" panose="020F0502020204030204" pitchFamily="34" charset="0"/>
                <a:cs typeface="Calibri" panose="020F0502020204030204" pitchFamily="34" charset="0"/>
              </a:defRPr>
            </a:lvl1pPr>
          </a:lstStyle>
          <a:p>
            <a:pPr lvl="0"/>
            <a:r>
              <a:rPr lang="en-GB" dirty="0"/>
              <a:t>01</a:t>
            </a:r>
            <a:endParaRPr lang="en-US" dirty="0"/>
          </a:p>
        </p:txBody>
      </p:sp>
      <p:sp>
        <p:nvSpPr>
          <p:cNvPr id="15" name="Text Placeholder 3">
            <a:extLst>
              <a:ext uri="{FF2B5EF4-FFF2-40B4-BE49-F238E27FC236}">
                <a16:creationId xmlns:a16="http://schemas.microsoft.com/office/drawing/2014/main" id="{4678AEAF-B5CD-054F-91AC-5BFEAEC842F0}"/>
              </a:ext>
            </a:extLst>
          </p:cNvPr>
          <p:cNvSpPr>
            <a:spLocks noGrp="1"/>
          </p:cNvSpPr>
          <p:nvPr>
            <p:ph type="body" sz="quarter" idx="15" hasCustomPrompt="1"/>
          </p:nvPr>
        </p:nvSpPr>
        <p:spPr>
          <a:xfrm>
            <a:off x="814849" y="1859946"/>
            <a:ext cx="7176159" cy="3217862"/>
          </a:xfrm>
          <a:prstGeom prst="rect">
            <a:avLst/>
          </a:prstGeom>
        </p:spPr>
        <p:txBody>
          <a:bodyPr>
            <a:noAutofit/>
          </a:bodyPr>
          <a:lstStyle>
            <a:lvl1pPr marL="0" indent="0" algn="ctr">
              <a:buNone/>
              <a:defRPr sz="4200" b="1">
                <a:solidFill>
                  <a:schemeClr val="bg1"/>
                </a:solidFill>
                <a:latin typeface="Calibri" panose="020F0502020204030204" pitchFamily="34" charset="0"/>
                <a:ea typeface="Open Sans" panose="020B0606030504020204" pitchFamily="34" charset="0"/>
                <a:cs typeface="Calibri" panose="020F0502020204030204" pitchFamily="34" charset="0"/>
              </a:defRPr>
            </a:lvl1pPr>
          </a:lstStyle>
          <a:p>
            <a:pPr lvl="0"/>
            <a:r>
              <a:rPr lang="en-GB" dirty="0"/>
              <a:t>CHAPTER</a:t>
            </a:r>
            <a:endParaRPr lang="en-US" dirty="0"/>
          </a:p>
        </p:txBody>
      </p:sp>
      <p:sp>
        <p:nvSpPr>
          <p:cNvPr id="31" name="Rectangle 30">
            <a:extLst>
              <a:ext uri="{FF2B5EF4-FFF2-40B4-BE49-F238E27FC236}">
                <a16:creationId xmlns:a16="http://schemas.microsoft.com/office/drawing/2014/main" id="{3914E15F-5A46-F54C-813B-314043813A51}"/>
              </a:ext>
            </a:extLst>
          </p:cNvPr>
          <p:cNvSpPr/>
          <p:nvPr userDrawn="1"/>
        </p:nvSpPr>
        <p:spPr>
          <a:xfrm>
            <a:off x="-2680462" y="-6101979"/>
            <a:ext cx="16148169" cy="6101980"/>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32" name="Rectangle 31">
            <a:extLst>
              <a:ext uri="{FF2B5EF4-FFF2-40B4-BE49-F238E27FC236}">
                <a16:creationId xmlns:a16="http://schemas.microsoft.com/office/drawing/2014/main" id="{2F4BB5E2-5750-D841-9379-444F68C33597}"/>
              </a:ext>
            </a:extLst>
          </p:cNvPr>
          <p:cNvSpPr/>
          <p:nvPr userDrawn="1"/>
        </p:nvSpPr>
        <p:spPr>
          <a:xfrm>
            <a:off x="-3671155" y="6857999"/>
            <a:ext cx="16148169" cy="2193027"/>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7" name="Rectangle 6">
            <a:extLst>
              <a:ext uri="{FF2B5EF4-FFF2-40B4-BE49-F238E27FC236}">
                <a16:creationId xmlns:a16="http://schemas.microsoft.com/office/drawing/2014/main" id="{8C8B075A-EBC4-0A4B-4851-6C144CE86BF6}"/>
              </a:ext>
            </a:extLst>
          </p:cNvPr>
          <p:cNvSpPr/>
          <p:nvPr userDrawn="1"/>
        </p:nvSpPr>
        <p:spPr>
          <a:xfrm>
            <a:off x="-2987800" y="-807842"/>
            <a:ext cx="2987800" cy="11409236"/>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Tree>
    <p:extLst>
      <p:ext uri="{BB962C8B-B14F-4D97-AF65-F5344CB8AC3E}">
        <p14:creationId xmlns:p14="http://schemas.microsoft.com/office/powerpoint/2010/main" val="22041214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image" Target="../media/image1.png"/><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655E0808-5155-27CF-3255-59494A756306}"/>
              </a:ext>
            </a:extLst>
          </p:cNvPr>
          <p:cNvPicPr>
            <a:picLocks noChangeAspect="1"/>
          </p:cNvPicPr>
          <p:nvPr userDrawn="1"/>
        </p:nvPicPr>
        <p:blipFill rotWithShape="1">
          <a:blip r:embed="rId23"/>
          <a:srcRect t="85863" r="212"/>
          <a:stretch/>
        </p:blipFill>
        <p:spPr>
          <a:xfrm>
            <a:off x="8649152" y="6378633"/>
            <a:ext cx="3362966" cy="344456"/>
          </a:xfrm>
          <a:prstGeom prst="rect">
            <a:avLst/>
          </a:prstGeom>
        </p:spPr>
      </p:pic>
    </p:spTree>
    <p:extLst>
      <p:ext uri="{BB962C8B-B14F-4D97-AF65-F5344CB8AC3E}">
        <p14:creationId xmlns:p14="http://schemas.microsoft.com/office/powerpoint/2010/main" val="580465908"/>
      </p:ext>
    </p:extLst>
  </p:cSld>
  <p:clrMap bg1="lt1" tx1="dk1" bg2="lt2" tx2="dk2" accent1="accent1" accent2="accent2" accent3="accent3" accent4="accent4" accent5="accent5" accent6="accent6" hlink="hlink" folHlink="folHlink"/>
  <p:sldLayoutIdLst>
    <p:sldLayoutId id="2147483867" r:id="rId1"/>
    <p:sldLayoutId id="2147483830" r:id="rId2"/>
    <p:sldLayoutId id="2147483886" r:id="rId3"/>
    <p:sldLayoutId id="2147483882" r:id="rId4"/>
    <p:sldLayoutId id="2147483876" r:id="rId5"/>
    <p:sldLayoutId id="2147483840" r:id="rId6"/>
    <p:sldLayoutId id="2147483883" r:id="rId7"/>
    <p:sldLayoutId id="2147483877" r:id="rId8"/>
    <p:sldLayoutId id="2147483861" r:id="rId9"/>
    <p:sldLayoutId id="2147483879" r:id="rId10"/>
    <p:sldLayoutId id="2147483880" r:id="rId11"/>
    <p:sldLayoutId id="2147483885" r:id="rId12"/>
    <p:sldLayoutId id="2147483875" r:id="rId13"/>
    <p:sldLayoutId id="2147483884" r:id="rId14"/>
    <p:sldLayoutId id="2147483836" r:id="rId15"/>
    <p:sldLayoutId id="2147483866" r:id="rId16"/>
    <p:sldLayoutId id="2147483878" r:id="rId17"/>
    <p:sldLayoutId id="2147483833" r:id="rId18"/>
    <p:sldLayoutId id="2147483847" r:id="rId19"/>
    <p:sldLayoutId id="2147483848" r:id="rId20"/>
    <p:sldLayoutId id="2147483874" r:id="rId2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23.svg"/><Relationship Id="rId2" Type="http://schemas.openxmlformats.org/officeDocument/2006/relationships/image" Target="../media/image22.png"/><Relationship Id="rId1" Type="http://schemas.openxmlformats.org/officeDocument/2006/relationships/slideLayout" Target="../slideLayouts/slideLayout4.xml"/><Relationship Id="rId5" Type="http://schemas.openxmlformats.org/officeDocument/2006/relationships/image" Target="../media/image25.svg"/><Relationship Id="rId4" Type="http://schemas.openxmlformats.org/officeDocument/2006/relationships/image" Target="../media/image24.png"/></Relationships>
</file>

<file path=ppt/slides/_rels/slide11.xml.rels><?xml version="1.0" encoding="UTF-8" standalone="yes"?>
<Relationships xmlns="http://schemas.openxmlformats.org/package/2006/relationships"><Relationship Id="rId3" Type="http://schemas.openxmlformats.org/officeDocument/2006/relationships/image" Target="../media/image27.svg"/><Relationship Id="rId2" Type="http://schemas.openxmlformats.org/officeDocument/2006/relationships/image" Target="../media/image26.png"/><Relationship Id="rId1" Type="http://schemas.openxmlformats.org/officeDocument/2006/relationships/slideLayout" Target="../slideLayouts/slideLayout4.xml"/><Relationship Id="rId5" Type="http://schemas.openxmlformats.org/officeDocument/2006/relationships/image" Target="../media/image29.svg"/><Relationship Id="rId4" Type="http://schemas.openxmlformats.org/officeDocument/2006/relationships/image" Target="../media/image28.png"/></Relationships>
</file>

<file path=ppt/slides/_rels/slide12.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32.svg"/><Relationship Id="rId2" Type="http://schemas.openxmlformats.org/officeDocument/2006/relationships/image" Target="../media/image31.pn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21.svg"/><Relationship Id="rId2" Type="http://schemas.openxmlformats.org/officeDocument/2006/relationships/image" Target="../media/image20.png"/><Relationship Id="rId1" Type="http://schemas.openxmlformats.org/officeDocument/2006/relationships/slideLayout" Target="../slideLayouts/slideLayout4.xml"/><Relationship Id="rId5" Type="http://schemas.openxmlformats.org/officeDocument/2006/relationships/image" Target="../media/image34.svg"/><Relationship Id="rId4" Type="http://schemas.openxmlformats.org/officeDocument/2006/relationships/image" Target="../media/image33.png"/></Relationships>
</file>

<file path=ppt/slides/_rels/slide17.xml.rels><?xml version="1.0" encoding="UTF-8" standalone="yes"?>
<Relationships xmlns="http://schemas.openxmlformats.org/package/2006/relationships"><Relationship Id="rId3" Type="http://schemas.openxmlformats.org/officeDocument/2006/relationships/image" Target="../media/image36.svg"/><Relationship Id="rId2" Type="http://schemas.openxmlformats.org/officeDocument/2006/relationships/image" Target="../media/image35.pn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38.svg"/><Relationship Id="rId2" Type="http://schemas.openxmlformats.org/officeDocument/2006/relationships/image" Target="../media/image37.png"/><Relationship Id="rId1" Type="http://schemas.openxmlformats.org/officeDocument/2006/relationships/slideLayout" Target="../slideLayouts/slideLayout4.xml"/><Relationship Id="rId5" Type="http://schemas.openxmlformats.org/officeDocument/2006/relationships/image" Target="../media/image40.svg"/><Relationship Id="rId4" Type="http://schemas.openxmlformats.org/officeDocument/2006/relationships/image" Target="../media/image39.png"/></Relationships>
</file>

<file path=ppt/slides/_rels/slide19.xml.rels><?xml version="1.0" encoding="UTF-8" standalone="yes"?>
<Relationships xmlns="http://schemas.openxmlformats.org/package/2006/relationships"><Relationship Id="rId3" Type="http://schemas.openxmlformats.org/officeDocument/2006/relationships/image" Target="../media/image42.svg"/><Relationship Id="rId2" Type="http://schemas.openxmlformats.org/officeDocument/2006/relationships/image" Target="../media/image41.pn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4.xml"/><Relationship Id="rId4" Type="http://schemas.openxmlformats.org/officeDocument/2006/relationships/image" Target="../media/image8.png"/></Relationships>
</file>

<file path=ppt/slides/_rels/slide20.xml.rels><?xml version="1.0" encoding="UTF-8" standalone="yes"?>
<Relationships xmlns="http://schemas.openxmlformats.org/package/2006/relationships"><Relationship Id="rId3" Type="http://schemas.openxmlformats.org/officeDocument/2006/relationships/image" Target="../media/image44.svg"/><Relationship Id="rId2" Type="http://schemas.openxmlformats.org/officeDocument/2006/relationships/image" Target="../media/image43.pn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3.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png"/><Relationship Id="rId1" Type="http://schemas.openxmlformats.org/officeDocument/2006/relationships/slideLayout" Target="../slideLayouts/slideLayout4.xml"/><Relationship Id="rId4" Type="http://schemas.openxmlformats.org/officeDocument/2006/relationships/hyperlink" Target="https://www.youtube.com/watch?v=HfVEYhhu084" TargetMode="External"/></Relationships>
</file>

<file path=ppt/slides/_rels/slide24.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6.png"/><Relationship Id="rId1" Type="http://schemas.openxmlformats.org/officeDocument/2006/relationships/slideLayout" Target="../slideLayouts/slideLayout4.xml"/><Relationship Id="rId4" Type="http://schemas.openxmlformats.org/officeDocument/2006/relationships/hyperlink" Target="https://www.youtube.com/watch?v=9BfMd0HZt1g" TargetMode="External"/></Relationships>
</file>

<file path=ppt/slides/_rels/slide25.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6.png"/><Relationship Id="rId1" Type="http://schemas.openxmlformats.org/officeDocument/2006/relationships/slideLayout" Target="../slideLayouts/slideLayout4.xml"/><Relationship Id="rId4" Type="http://schemas.openxmlformats.org/officeDocument/2006/relationships/hyperlink" Target="https://www.ted.com/playlists/226/before_public_speaking" TargetMode="External"/></Relationships>
</file>

<file path=ppt/slides/_rels/slide2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png"/><Relationship Id="rId1" Type="http://schemas.openxmlformats.org/officeDocument/2006/relationships/slideLayout" Target="../slideLayouts/slideLayout4.xml"/><Relationship Id="rId5" Type="http://schemas.openxmlformats.org/officeDocument/2006/relationships/image" Target="../media/image13.svg"/><Relationship Id="rId4" Type="http://schemas.openxmlformats.org/officeDocument/2006/relationships/image" Target="../media/image12.png"/></Relationships>
</file>

<file path=ppt/slides/_rels/slide8.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4.png"/><Relationship Id="rId1" Type="http://schemas.openxmlformats.org/officeDocument/2006/relationships/slideLayout" Target="../slideLayouts/slideLayout4.xml"/><Relationship Id="rId5" Type="http://schemas.openxmlformats.org/officeDocument/2006/relationships/image" Target="../media/image17.svg"/><Relationship Id="rId4" Type="http://schemas.openxmlformats.org/officeDocument/2006/relationships/image" Target="../media/image16.png"/></Relationships>
</file>

<file path=ppt/slides/_rels/slide9.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image" Target="../media/image18.png"/><Relationship Id="rId1" Type="http://schemas.openxmlformats.org/officeDocument/2006/relationships/slideLayout" Target="../slideLayouts/slideLayout4.xml"/><Relationship Id="rId5" Type="http://schemas.openxmlformats.org/officeDocument/2006/relationships/image" Target="../media/image21.svg"/><Relationship Id="rId4" Type="http://schemas.openxmlformats.org/officeDocument/2006/relationships/image" Target="../media/image2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D055E970-9D84-07C6-7DB4-A745987BD830}"/>
              </a:ext>
            </a:extLst>
          </p:cNvPr>
          <p:cNvSpPr>
            <a:spLocks noGrp="1"/>
          </p:cNvSpPr>
          <p:nvPr>
            <p:ph type="body" sz="quarter" idx="16"/>
          </p:nvPr>
        </p:nvSpPr>
        <p:spPr>
          <a:xfrm>
            <a:off x="649767" y="4267165"/>
            <a:ext cx="7635066" cy="697353"/>
          </a:xfrm>
        </p:spPr>
        <p:txBody>
          <a:bodyPr>
            <a:noAutofit/>
          </a:bodyPr>
          <a:lstStyle/>
          <a:p>
            <a:pPr>
              <a:lnSpc>
                <a:spcPct val="100000"/>
              </a:lnSpc>
              <a:spcBef>
                <a:spcPts val="0"/>
              </a:spcBef>
            </a:pPr>
            <a:r>
              <a:rPr lang="en-US" sz="4400" b="1" dirty="0"/>
              <a:t>M2.4</a:t>
            </a:r>
            <a:r>
              <a:rPr lang="en-US" sz="4800" b="1" dirty="0"/>
              <a:t> </a:t>
            </a:r>
          </a:p>
          <a:p>
            <a:pPr>
              <a:lnSpc>
                <a:spcPct val="100000"/>
              </a:lnSpc>
              <a:spcBef>
                <a:spcPts val="0"/>
              </a:spcBef>
            </a:pPr>
            <a:r>
              <a:rPr lang="en-US" sz="4800" b="1" dirty="0"/>
              <a:t>PUBLIC SPEAKING SKILLS</a:t>
            </a:r>
          </a:p>
        </p:txBody>
      </p:sp>
      <p:sp>
        <p:nvSpPr>
          <p:cNvPr id="7" name="Text Placeholder 5">
            <a:extLst>
              <a:ext uri="{FF2B5EF4-FFF2-40B4-BE49-F238E27FC236}">
                <a16:creationId xmlns:a16="http://schemas.microsoft.com/office/drawing/2014/main" id="{2DBFE76A-072E-DCA6-FB27-705E9445DF35}"/>
              </a:ext>
            </a:extLst>
          </p:cNvPr>
          <p:cNvSpPr txBox="1">
            <a:spLocks/>
          </p:cNvSpPr>
          <p:nvPr/>
        </p:nvSpPr>
        <p:spPr>
          <a:xfrm>
            <a:off x="846443" y="6011432"/>
            <a:ext cx="3898089" cy="73114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dirty="0">
                <a:solidFill>
                  <a:schemeClr val="bg1"/>
                </a:solidFill>
              </a:rPr>
              <a:t>www.</a:t>
            </a:r>
            <a:r>
              <a:rPr lang="en-US" b="1" dirty="0">
                <a:solidFill>
                  <a:schemeClr val="bg1"/>
                </a:solidFill>
              </a:rPr>
              <a:t>3kitchens</a:t>
            </a:r>
            <a:r>
              <a:rPr lang="en-US" dirty="0">
                <a:solidFill>
                  <a:schemeClr val="bg1"/>
                </a:solidFill>
              </a:rPr>
              <a:t>.eu</a:t>
            </a:r>
          </a:p>
        </p:txBody>
      </p:sp>
      <p:pic>
        <p:nvPicPr>
          <p:cNvPr id="28" name="Picture Placeholder 27">
            <a:extLst>
              <a:ext uri="{FF2B5EF4-FFF2-40B4-BE49-F238E27FC236}">
                <a16:creationId xmlns:a16="http://schemas.microsoft.com/office/drawing/2014/main" id="{9F009197-9CF8-5483-4944-C4A5706D10F5}"/>
              </a:ext>
            </a:extLst>
          </p:cNvPr>
          <p:cNvPicPr>
            <a:picLocks noGrp="1" noChangeAspect="1"/>
          </p:cNvPicPr>
          <p:nvPr>
            <p:ph type="pic" sz="quarter" idx="17"/>
          </p:nvPr>
        </p:nvPicPr>
        <p:blipFill>
          <a:blip r:embed="rId2"/>
          <a:srcRect l="9100" r="9100"/>
          <a:stretch>
            <a:fillRect/>
          </a:stretch>
        </p:blipFill>
        <p:spPr/>
      </p:pic>
      <p:sp>
        <p:nvSpPr>
          <p:cNvPr id="2" name="TextBox 1">
            <a:extLst>
              <a:ext uri="{FF2B5EF4-FFF2-40B4-BE49-F238E27FC236}">
                <a16:creationId xmlns:a16="http://schemas.microsoft.com/office/drawing/2014/main" id="{4CC9E7FC-FEBD-867E-C278-9B0FDF424209}"/>
              </a:ext>
            </a:extLst>
          </p:cNvPr>
          <p:cNvSpPr txBox="1"/>
          <p:nvPr/>
        </p:nvSpPr>
        <p:spPr>
          <a:xfrm>
            <a:off x="709090" y="3897833"/>
            <a:ext cx="6540159" cy="369332"/>
          </a:xfrm>
          <a:prstGeom prst="rect">
            <a:avLst/>
          </a:prstGeom>
          <a:noFill/>
        </p:spPr>
        <p:txBody>
          <a:bodyPr wrap="square" rtlCol="0">
            <a:spAutoFit/>
          </a:bodyPr>
          <a:lstStyle/>
          <a:p>
            <a:r>
              <a:rPr lang="en-IE" b="1" dirty="0">
                <a:solidFill>
                  <a:schemeClr val="bg1"/>
                </a:solidFill>
                <a:highlight>
                  <a:srgbClr val="84BFA4"/>
                </a:highlight>
              </a:rPr>
              <a:t>Employability Programme  - </a:t>
            </a:r>
            <a:r>
              <a:rPr lang="en-IE" sz="1600" b="1" dirty="0">
                <a:solidFill>
                  <a:schemeClr val="bg1"/>
                </a:solidFill>
                <a:effectLst/>
                <a:highlight>
                  <a:srgbClr val="84BFA4"/>
                </a:highlight>
                <a:latin typeface="Aptos" panose="020B0004020202020204" pitchFamily="34" charset="0"/>
                <a:ea typeface="Aptos" panose="020B0004020202020204" pitchFamily="34" charset="0"/>
                <a:cs typeface="Times New Roman" panose="02020603050405020304" pitchFamily="18" charset="0"/>
              </a:rPr>
              <a:t>Self-Improvement Skills</a:t>
            </a:r>
            <a:endParaRPr lang="en-IE" dirty="0">
              <a:solidFill>
                <a:schemeClr val="bg1"/>
              </a:solidFill>
              <a:highlight>
                <a:srgbClr val="84BFA4"/>
              </a:highlight>
            </a:endParaRPr>
          </a:p>
        </p:txBody>
      </p:sp>
      <p:pic>
        <p:nvPicPr>
          <p:cNvPr id="5" name="Picture 4" descr="A grey square and blue square with yellow stars&#10;&#10;Description automatically generated">
            <a:extLst>
              <a:ext uri="{FF2B5EF4-FFF2-40B4-BE49-F238E27FC236}">
                <a16:creationId xmlns:a16="http://schemas.microsoft.com/office/drawing/2014/main" id="{69E225D9-CE23-539A-B059-D0EFB907ACF4}"/>
              </a:ext>
            </a:extLst>
          </p:cNvPr>
          <p:cNvPicPr>
            <a:picLocks noChangeAspect="1"/>
          </p:cNvPicPr>
          <p:nvPr/>
        </p:nvPicPr>
        <p:blipFill>
          <a:blip r:embed="rId3"/>
          <a:stretch>
            <a:fillRect/>
          </a:stretch>
        </p:blipFill>
        <p:spPr>
          <a:xfrm>
            <a:off x="8566399" y="5864313"/>
            <a:ext cx="3319487" cy="866781"/>
          </a:xfrm>
          <a:prstGeom prst="rect">
            <a:avLst/>
          </a:prstGeom>
        </p:spPr>
      </p:pic>
    </p:spTree>
    <p:extLst>
      <p:ext uri="{BB962C8B-B14F-4D97-AF65-F5344CB8AC3E}">
        <p14:creationId xmlns:p14="http://schemas.microsoft.com/office/powerpoint/2010/main" val="17371447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9294729D-19EE-E1FC-1957-733755848267}"/>
              </a:ext>
            </a:extLst>
          </p:cNvPr>
          <p:cNvSpPr/>
          <p:nvPr/>
        </p:nvSpPr>
        <p:spPr>
          <a:xfrm>
            <a:off x="0" y="0"/>
            <a:ext cx="1146313" cy="6858000"/>
          </a:xfrm>
          <a:prstGeom prst="rect">
            <a:avLst/>
          </a:prstGeom>
          <a:solidFill>
            <a:srgbClr val="E6C8C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3">
            <a:extLst>
              <a:ext uri="{FF2B5EF4-FFF2-40B4-BE49-F238E27FC236}">
                <a16:creationId xmlns:a16="http://schemas.microsoft.com/office/drawing/2014/main" id="{B3F5325E-8361-E3E6-FAB8-27840ED35E14}"/>
              </a:ext>
            </a:extLst>
          </p:cNvPr>
          <p:cNvSpPr txBox="1">
            <a:spLocks/>
          </p:cNvSpPr>
          <p:nvPr/>
        </p:nvSpPr>
        <p:spPr>
          <a:xfrm>
            <a:off x="3761525" y="1303393"/>
            <a:ext cx="7965250" cy="190503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lvl="1" indent="-457200">
              <a:lnSpc>
                <a:spcPts val="2760"/>
              </a:lnSpc>
              <a:spcBef>
                <a:spcPts val="0"/>
              </a:spcBef>
              <a:buClr>
                <a:srgbClr val="B6D1E1"/>
              </a:buClr>
            </a:pPr>
            <a: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t>Use slides, charts, or props to support your message. Ensure visuals are clear and relevant to your speech.</a:t>
            </a:r>
          </a:p>
          <a:p>
            <a:pPr marL="457200" lvl="1" indent="-457200">
              <a:lnSpc>
                <a:spcPts val="2760"/>
              </a:lnSpc>
              <a:spcBef>
                <a:spcPts val="0"/>
              </a:spcBef>
              <a:buClr>
                <a:srgbClr val="B6D1E1"/>
              </a:buClr>
            </a:pPr>
            <a: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t>Don’t overcrowd slides with text or images. Use bullet points and simple graphics to enhance understanding.</a:t>
            </a:r>
          </a:p>
          <a:p>
            <a:pPr marL="457200" lvl="1" indent="-457200">
              <a:lnSpc>
                <a:spcPts val="2760"/>
              </a:lnSpc>
              <a:spcBef>
                <a:spcPts val="0"/>
              </a:spcBef>
              <a:buClr>
                <a:srgbClr val="B6D1E1"/>
              </a:buClr>
            </a:pPr>
            <a:endParaRPr lang="sv-SE"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grpSp>
        <p:nvGrpSpPr>
          <p:cNvPr id="2" name="Group 1">
            <a:extLst>
              <a:ext uri="{FF2B5EF4-FFF2-40B4-BE49-F238E27FC236}">
                <a16:creationId xmlns:a16="http://schemas.microsoft.com/office/drawing/2014/main" id="{8FA772FB-0DF9-85D3-BCA4-B003BA5C6B1F}"/>
              </a:ext>
            </a:extLst>
          </p:cNvPr>
          <p:cNvGrpSpPr/>
          <p:nvPr/>
        </p:nvGrpSpPr>
        <p:grpSpPr>
          <a:xfrm>
            <a:off x="1379621" y="801155"/>
            <a:ext cx="2115582" cy="239682"/>
            <a:chOff x="1267333" y="1065256"/>
            <a:chExt cx="2115582" cy="239682"/>
          </a:xfrm>
        </p:grpSpPr>
        <p:cxnSp>
          <p:nvCxnSpPr>
            <p:cNvPr id="26" name="Straight Connector 25">
              <a:extLst>
                <a:ext uri="{FF2B5EF4-FFF2-40B4-BE49-F238E27FC236}">
                  <a16:creationId xmlns:a16="http://schemas.microsoft.com/office/drawing/2014/main" id="{3AAAAF3B-F5EC-B422-FFE6-48F8DA0A166E}"/>
                </a:ext>
              </a:extLst>
            </p:cNvPr>
            <p:cNvCxnSpPr>
              <a:cxnSpLocks/>
            </p:cNvCxnSpPr>
            <p:nvPr/>
          </p:nvCxnSpPr>
          <p:spPr>
            <a:xfrm flipH="1">
              <a:off x="1267333" y="1185097"/>
              <a:ext cx="1946759" cy="0"/>
            </a:xfrm>
            <a:prstGeom prst="line">
              <a:avLst/>
            </a:prstGeom>
            <a:ln w="19050">
              <a:solidFill>
                <a:srgbClr val="382B1B"/>
              </a:solidFill>
              <a:prstDash val="solid"/>
            </a:ln>
          </p:spPr>
          <p:style>
            <a:lnRef idx="1">
              <a:schemeClr val="accent1"/>
            </a:lnRef>
            <a:fillRef idx="0">
              <a:schemeClr val="accent1"/>
            </a:fillRef>
            <a:effectRef idx="0">
              <a:schemeClr val="accent1"/>
            </a:effectRef>
            <a:fontRef idx="minor">
              <a:schemeClr val="tx1"/>
            </a:fontRef>
          </p:style>
        </p:cxnSp>
        <p:sp>
          <p:nvSpPr>
            <p:cNvPr id="28" name="Oval 27">
              <a:extLst>
                <a:ext uri="{FF2B5EF4-FFF2-40B4-BE49-F238E27FC236}">
                  <a16:creationId xmlns:a16="http://schemas.microsoft.com/office/drawing/2014/main" id="{48EBB6F2-855C-CE15-0C2E-37D6B64183D9}"/>
                </a:ext>
              </a:extLst>
            </p:cNvPr>
            <p:cNvSpPr/>
            <p:nvPr/>
          </p:nvSpPr>
          <p:spPr>
            <a:xfrm>
              <a:off x="3143233" y="1065256"/>
              <a:ext cx="239682" cy="239682"/>
            </a:xfrm>
            <a:prstGeom prst="ellipse">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9" name="Text Placeholder 5">
            <a:extLst>
              <a:ext uri="{FF2B5EF4-FFF2-40B4-BE49-F238E27FC236}">
                <a16:creationId xmlns:a16="http://schemas.microsoft.com/office/drawing/2014/main" id="{310689E6-349B-07DB-EBC3-7BB0B08EDEF4}"/>
              </a:ext>
            </a:extLst>
          </p:cNvPr>
          <p:cNvSpPr txBox="1">
            <a:spLocks/>
          </p:cNvSpPr>
          <p:nvPr/>
        </p:nvSpPr>
        <p:spPr>
          <a:xfrm>
            <a:off x="3748874" y="661327"/>
            <a:ext cx="7679034" cy="648545"/>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rgbClr val="84BFA4"/>
                </a:solidFill>
                <a:latin typeface="Calibri" panose="020F0502020204030204" pitchFamily="34" charset="0"/>
                <a:ea typeface="Calibri" panose="020F0502020204030204" pitchFamily="34" charset="0"/>
                <a:cs typeface="Calibri" panose="020F0502020204030204" pitchFamily="34" charset="0"/>
              </a:rPr>
              <a:t>Use of visual aids</a:t>
            </a:r>
          </a:p>
        </p:txBody>
      </p:sp>
      <p:sp>
        <p:nvSpPr>
          <p:cNvPr id="4" name="Graphic 4">
            <a:extLst>
              <a:ext uri="{FF2B5EF4-FFF2-40B4-BE49-F238E27FC236}">
                <a16:creationId xmlns:a16="http://schemas.microsoft.com/office/drawing/2014/main" id="{E2F8D0F9-D425-4494-BE18-716B744F91C9}"/>
              </a:ext>
            </a:extLst>
          </p:cNvPr>
          <p:cNvSpPr/>
          <p:nvPr/>
        </p:nvSpPr>
        <p:spPr>
          <a:xfrm>
            <a:off x="322513" y="232608"/>
            <a:ext cx="1275807" cy="1315456"/>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b="0" i="0" dirty="0">
              <a:latin typeface="Calibri" panose="020F0502020204030204" pitchFamily="34" charset="0"/>
            </a:endParaRPr>
          </a:p>
        </p:txBody>
      </p:sp>
      <p:sp>
        <p:nvSpPr>
          <p:cNvPr id="5" name="Text Placeholder 23">
            <a:extLst>
              <a:ext uri="{FF2B5EF4-FFF2-40B4-BE49-F238E27FC236}">
                <a16:creationId xmlns:a16="http://schemas.microsoft.com/office/drawing/2014/main" id="{B0290F21-5932-9D8F-B3D5-558B0FB73C8E}"/>
              </a:ext>
            </a:extLst>
          </p:cNvPr>
          <p:cNvSpPr txBox="1">
            <a:spLocks/>
          </p:cNvSpPr>
          <p:nvPr/>
        </p:nvSpPr>
        <p:spPr>
          <a:xfrm>
            <a:off x="177860" y="573395"/>
            <a:ext cx="1546707"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latin typeface="Calibri" panose="020F0502020204030204" pitchFamily="34" charset="0"/>
                <a:cs typeface="Calibri" panose="020F0502020204030204" pitchFamily="34" charset="0"/>
              </a:rPr>
              <a:t>07</a:t>
            </a:r>
          </a:p>
        </p:txBody>
      </p:sp>
      <p:sp>
        <p:nvSpPr>
          <p:cNvPr id="13" name="Text Placeholder 3">
            <a:extLst>
              <a:ext uri="{FF2B5EF4-FFF2-40B4-BE49-F238E27FC236}">
                <a16:creationId xmlns:a16="http://schemas.microsoft.com/office/drawing/2014/main" id="{5A491418-C7DC-E8E9-46B1-67C45B376AE1}"/>
              </a:ext>
            </a:extLst>
          </p:cNvPr>
          <p:cNvSpPr txBox="1">
            <a:spLocks/>
          </p:cNvSpPr>
          <p:nvPr/>
        </p:nvSpPr>
        <p:spPr>
          <a:xfrm>
            <a:off x="3705378" y="3862111"/>
            <a:ext cx="8213904" cy="190503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lvl="1" indent="-457200">
              <a:lnSpc>
                <a:spcPts val="2760"/>
              </a:lnSpc>
              <a:spcBef>
                <a:spcPts val="0"/>
              </a:spcBef>
              <a:buClr>
                <a:srgbClr val="B6D1E1"/>
              </a:buClr>
            </a:pPr>
            <a: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t>Encourage audience interaction by asking questions or inviting comments.</a:t>
            </a:r>
          </a:p>
          <a:p>
            <a:pPr marL="457200" lvl="1" indent="-457200">
              <a:lnSpc>
                <a:spcPts val="2760"/>
              </a:lnSpc>
              <a:spcBef>
                <a:spcPts val="0"/>
              </a:spcBef>
              <a:buClr>
                <a:srgbClr val="B6D1E1"/>
              </a:buClr>
            </a:pPr>
            <a: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t>Personal stories can make your speech more relatable and engaging.</a:t>
            </a:r>
          </a:p>
          <a:p>
            <a:pPr marL="457200" lvl="1" indent="-457200">
              <a:lnSpc>
                <a:spcPts val="2760"/>
              </a:lnSpc>
              <a:spcBef>
                <a:spcPts val="0"/>
              </a:spcBef>
              <a:buClr>
                <a:srgbClr val="B6D1E1"/>
              </a:buClr>
            </a:pPr>
            <a: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t>If possible, address individuals by name to create a more personal connection.</a:t>
            </a:r>
          </a:p>
          <a:p>
            <a:pPr marL="457200" lvl="1" indent="-457200">
              <a:lnSpc>
                <a:spcPts val="2760"/>
              </a:lnSpc>
              <a:spcBef>
                <a:spcPts val="0"/>
              </a:spcBef>
              <a:buClr>
                <a:srgbClr val="B6D1E1"/>
              </a:buClr>
            </a:pPr>
            <a:endParaRPr lang="sv-SE"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grpSp>
        <p:nvGrpSpPr>
          <p:cNvPr id="15" name="Group 14">
            <a:extLst>
              <a:ext uri="{FF2B5EF4-FFF2-40B4-BE49-F238E27FC236}">
                <a16:creationId xmlns:a16="http://schemas.microsoft.com/office/drawing/2014/main" id="{51AF9E46-48BC-03E0-5214-4BB51108A96D}"/>
              </a:ext>
            </a:extLst>
          </p:cNvPr>
          <p:cNvGrpSpPr/>
          <p:nvPr/>
        </p:nvGrpSpPr>
        <p:grpSpPr>
          <a:xfrm>
            <a:off x="1299411" y="3359873"/>
            <a:ext cx="2139645" cy="239682"/>
            <a:chOff x="1243270" y="1065256"/>
            <a:chExt cx="2139645" cy="239682"/>
          </a:xfrm>
        </p:grpSpPr>
        <p:cxnSp>
          <p:nvCxnSpPr>
            <p:cNvPr id="17" name="Straight Connector 16">
              <a:extLst>
                <a:ext uri="{FF2B5EF4-FFF2-40B4-BE49-F238E27FC236}">
                  <a16:creationId xmlns:a16="http://schemas.microsoft.com/office/drawing/2014/main" id="{A980C98F-E759-AE07-1AE9-401C9F919A9A}"/>
                </a:ext>
              </a:extLst>
            </p:cNvPr>
            <p:cNvCxnSpPr>
              <a:cxnSpLocks/>
            </p:cNvCxnSpPr>
            <p:nvPr/>
          </p:nvCxnSpPr>
          <p:spPr>
            <a:xfrm flipH="1">
              <a:off x="1243270" y="1185097"/>
              <a:ext cx="1970822" cy="0"/>
            </a:xfrm>
            <a:prstGeom prst="line">
              <a:avLst/>
            </a:prstGeom>
            <a:ln w="19050">
              <a:solidFill>
                <a:srgbClr val="382B1B"/>
              </a:solidFill>
              <a:prstDash val="solid"/>
            </a:ln>
          </p:spPr>
          <p:style>
            <a:lnRef idx="1">
              <a:schemeClr val="accent1"/>
            </a:lnRef>
            <a:fillRef idx="0">
              <a:schemeClr val="accent1"/>
            </a:fillRef>
            <a:effectRef idx="0">
              <a:schemeClr val="accent1"/>
            </a:effectRef>
            <a:fontRef idx="minor">
              <a:schemeClr val="tx1"/>
            </a:fontRef>
          </p:style>
        </p:cxnSp>
        <p:sp>
          <p:nvSpPr>
            <p:cNvPr id="18" name="Oval 17">
              <a:extLst>
                <a:ext uri="{FF2B5EF4-FFF2-40B4-BE49-F238E27FC236}">
                  <a16:creationId xmlns:a16="http://schemas.microsoft.com/office/drawing/2014/main" id="{67161FDD-21A2-7B2A-0D2D-E1491347D57A}"/>
                </a:ext>
              </a:extLst>
            </p:cNvPr>
            <p:cNvSpPr/>
            <p:nvPr/>
          </p:nvSpPr>
          <p:spPr>
            <a:xfrm>
              <a:off x="3143233" y="1065256"/>
              <a:ext cx="239682" cy="239682"/>
            </a:xfrm>
            <a:prstGeom prst="ellipse">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9" name="Text Placeholder 5">
            <a:extLst>
              <a:ext uri="{FF2B5EF4-FFF2-40B4-BE49-F238E27FC236}">
                <a16:creationId xmlns:a16="http://schemas.microsoft.com/office/drawing/2014/main" id="{852B6F62-A29C-E487-F816-551F02F40B81}"/>
              </a:ext>
            </a:extLst>
          </p:cNvPr>
          <p:cNvSpPr txBox="1">
            <a:spLocks/>
          </p:cNvSpPr>
          <p:nvPr/>
        </p:nvSpPr>
        <p:spPr>
          <a:xfrm>
            <a:off x="3692727" y="3220045"/>
            <a:ext cx="7679034" cy="648545"/>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rgbClr val="84BFA4"/>
                </a:solidFill>
                <a:latin typeface="Calibri" panose="020F0502020204030204" pitchFamily="34" charset="0"/>
                <a:ea typeface="Calibri" panose="020F0502020204030204" pitchFamily="34" charset="0"/>
                <a:cs typeface="Calibri" panose="020F0502020204030204" pitchFamily="34" charset="0"/>
              </a:rPr>
              <a:t>Engage and Interact</a:t>
            </a:r>
          </a:p>
        </p:txBody>
      </p:sp>
      <p:sp>
        <p:nvSpPr>
          <p:cNvPr id="20" name="Graphic 4">
            <a:extLst>
              <a:ext uri="{FF2B5EF4-FFF2-40B4-BE49-F238E27FC236}">
                <a16:creationId xmlns:a16="http://schemas.microsoft.com/office/drawing/2014/main" id="{EC2554EE-35B1-02F0-64E0-D0951A846E68}"/>
              </a:ext>
            </a:extLst>
          </p:cNvPr>
          <p:cNvSpPr/>
          <p:nvPr/>
        </p:nvSpPr>
        <p:spPr>
          <a:xfrm>
            <a:off x="266366" y="2791326"/>
            <a:ext cx="1275807" cy="1315456"/>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b="0" i="0" dirty="0">
              <a:latin typeface="Calibri" panose="020F0502020204030204" pitchFamily="34" charset="0"/>
            </a:endParaRPr>
          </a:p>
        </p:txBody>
      </p:sp>
      <p:sp>
        <p:nvSpPr>
          <p:cNvPr id="21" name="Text Placeholder 23">
            <a:extLst>
              <a:ext uri="{FF2B5EF4-FFF2-40B4-BE49-F238E27FC236}">
                <a16:creationId xmlns:a16="http://schemas.microsoft.com/office/drawing/2014/main" id="{4B51EB75-516A-59F4-9B18-DB118ADFE5CB}"/>
              </a:ext>
            </a:extLst>
          </p:cNvPr>
          <p:cNvSpPr txBox="1">
            <a:spLocks/>
          </p:cNvSpPr>
          <p:nvPr/>
        </p:nvSpPr>
        <p:spPr>
          <a:xfrm>
            <a:off x="121713" y="3132113"/>
            <a:ext cx="1546707"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latin typeface="Calibri" panose="020F0502020204030204" pitchFamily="34" charset="0"/>
                <a:cs typeface="Calibri" panose="020F0502020204030204" pitchFamily="34" charset="0"/>
              </a:rPr>
              <a:t>08</a:t>
            </a:r>
          </a:p>
        </p:txBody>
      </p:sp>
      <p:sp>
        <p:nvSpPr>
          <p:cNvPr id="36" name="Rectangle 35">
            <a:extLst>
              <a:ext uri="{FF2B5EF4-FFF2-40B4-BE49-F238E27FC236}">
                <a16:creationId xmlns:a16="http://schemas.microsoft.com/office/drawing/2014/main" id="{7D807724-8374-E441-BE64-A97C9DC7274E}"/>
              </a:ext>
            </a:extLst>
          </p:cNvPr>
          <p:cNvSpPr/>
          <p:nvPr/>
        </p:nvSpPr>
        <p:spPr>
          <a:xfrm>
            <a:off x="2021305" y="561474"/>
            <a:ext cx="834190" cy="417094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Graphic 5" descr="Illustrator outline">
            <a:extLst>
              <a:ext uri="{FF2B5EF4-FFF2-40B4-BE49-F238E27FC236}">
                <a16:creationId xmlns:a16="http://schemas.microsoft.com/office/drawing/2014/main" id="{0706DB61-C062-942C-5296-19190E28CD46}"/>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997242" y="565483"/>
            <a:ext cx="914400" cy="914400"/>
          </a:xfrm>
          <a:prstGeom prst="rect">
            <a:avLst/>
          </a:prstGeom>
        </p:spPr>
      </p:pic>
      <p:pic>
        <p:nvPicPr>
          <p:cNvPr id="8" name="Graphic 7" descr="Touchscreen outline">
            <a:extLst>
              <a:ext uri="{FF2B5EF4-FFF2-40B4-BE49-F238E27FC236}">
                <a16:creationId xmlns:a16="http://schemas.microsoft.com/office/drawing/2014/main" id="{3B60402D-675F-DBEC-F04E-81AA084625C4}"/>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965158" y="3052011"/>
            <a:ext cx="914400" cy="914400"/>
          </a:xfrm>
          <a:prstGeom prst="rect">
            <a:avLst/>
          </a:prstGeom>
        </p:spPr>
      </p:pic>
    </p:spTree>
    <p:extLst>
      <p:ext uri="{BB962C8B-B14F-4D97-AF65-F5344CB8AC3E}">
        <p14:creationId xmlns:p14="http://schemas.microsoft.com/office/powerpoint/2010/main" val="385681532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3" name="Group 32">
            <a:extLst>
              <a:ext uri="{FF2B5EF4-FFF2-40B4-BE49-F238E27FC236}">
                <a16:creationId xmlns:a16="http://schemas.microsoft.com/office/drawing/2014/main" id="{6FDA6FAA-3CBE-18ED-73EE-B226459E6FD2}"/>
              </a:ext>
            </a:extLst>
          </p:cNvPr>
          <p:cNvGrpSpPr/>
          <p:nvPr/>
        </p:nvGrpSpPr>
        <p:grpSpPr>
          <a:xfrm>
            <a:off x="1379621" y="801155"/>
            <a:ext cx="2115582" cy="239682"/>
            <a:chOff x="1267333" y="1065256"/>
            <a:chExt cx="2115582" cy="239682"/>
          </a:xfrm>
        </p:grpSpPr>
        <p:cxnSp>
          <p:nvCxnSpPr>
            <p:cNvPr id="34" name="Straight Connector 33">
              <a:extLst>
                <a:ext uri="{FF2B5EF4-FFF2-40B4-BE49-F238E27FC236}">
                  <a16:creationId xmlns:a16="http://schemas.microsoft.com/office/drawing/2014/main" id="{453A1880-3042-B48F-F47A-558C96E4965D}"/>
                </a:ext>
              </a:extLst>
            </p:cNvPr>
            <p:cNvCxnSpPr>
              <a:cxnSpLocks/>
            </p:cNvCxnSpPr>
            <p:nvPr/>
          </p:nvCxnSpPr>
          <p:spPr>
            <a:xfrm flipH="1">
              <a:off x="1267333" y="1185097"/>
              <a:ext cx="1946759" cy="0"/>
            </a:xfrm>
            <a:prstGeom prst="line">
              <a:avLst/>
            </a:prstGeom>
            <a:ln w="19050">
              <a:solidFill>
                <a:srgbClr val="382B1B"/>
              </a:solidFill>
              <a:prstDash val="solid"/>
            </a:ln>
          </p:spPr>
          <p:style>
            <a:lnRef idx="1">
              <a:schemeClr val="accent1"/>
            </a:lnRef>
            <a:fillRef idx="0">
              <a:schemeClr val="accent1"/>
            </a:fillRef>
            <a:effectRef idx="0">
              <a:schemeClr val="accent1"/>
            </a:effectRef>
            <a:fontRef idx="minor">
              <a:schemeClr val="tx1"/>
            </a:fontRef>
          </p:style>
        </p:cxnSp>
        <p:sp>
          <p:nvSpPr>
            <p:cNvPr id="35" name="Oval 34">
              <a:extLst>
                <a:ext uri="{FF2B5EF4-FFF2-40B4-BE49-F238E27FC236}">
                  <a16:creationId xmlns:a16="http://schemas.microsoft.com/office/drawing/2014/main" id="{C14C42DD-3FF7-38CE-CD7A-44E56E96B5BA}"/>
                </a:ext>
              </a:extLst>
            </p:cNvPr>
            <p:cNvSpPr/>
            <p:nvPr/>
          </p:nvSpPr>
          <p:spPr>
            <a:xfrm>
              <a:off x="3143233" y="1065256"/>
              <a:ext cx="239682" cy="239682"/>
            </a:xfrm>
            <a:prstGeom prst="ellipse">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6" name="Group 35">
            <a:extLst>
              <a:ext uri="{FF2B5EF4-FFF2-40B4-BE49-F238E27FC236}">
                <a16:creationId xmlns:a16="http://schemas.microsoft.com/office/drawing/2014/main" id="{B84AE483-260E-D21B-841C-DC72745CBC03}"/>
              </a:ext>
            </a:extLst>
          </p:cNvPr>
          <p:cNvGrpSpPr/>
          <p:nvPr/>
        </p:nvGrpSpPr>
        <p:grpSpPr>
          <a:xfrm>
            <a:off x="1283369" y="4274273"/>
            <a:ext cx="2139645" cy="239682"/>
            <a:chOff x="1243270" y="1065256"/>
            <a:chExt cx="2139645" cy="239682"/>
          </a:xfrm>
        </p:grpSpPr>
        <p:cxnSp>
          <p:nvCxnSpPr>
            <p:cNvPr id="37" name="Straight Connector 36">
              <a:extLst>
                <a:ext uri="{FF2B5EF4-FFF2-40B4-BE49-F238E27FC236}">
                  <a16:creationId xmlns:a16="http://schemas.microsoft.com/office/drawing/2014/main" id="{B5E9CBC3-792C-BC1D-FC5D-054B891DEA00}"/>
                </a:ext>
              </a:extLst>
            </p:cNvPr>
            <p:cNvCxnSpPr>
              <a:cxnSpLocks/>
            </p:cNvCxnSpPr>
            <p:nvPr/>
          </p:nvCxnSpPr>
          <p:spPr>
            <a:xfrm flipH="1">
              <a:off x="1243270" y="1185097"/>
              <a:ext cx="1970822" cy="0"/>
            </a:xfrm>
            <a:prstGeom prst="line">
              <a:avLst/>
            </a:prstGeom>
            <a:ln w="19050">
              <a:solidFill>
                <a:srgbClr val="382B1B"/>
              </a:solidFill>
              <a:prstDash val="solid"/>
            </a:ln>
          </p:spPr>
          <p:style>
            <a:lnRef idx="1">
              <a:schemeClr val="accent1"/>
            </a:lnRef>
            <a:fillRef idx="0">
              <a:schemeClr val="accent1"/>
            </a:fillRef>
            <a:effectRef idx="0">
              <a:schemeClr val="accent1"/>
            </a:effectRef>
            <a:fontRef idx="minor">
              <a:schemeClr val="tx1"/>
            </a:fontRef>
          </p:style>
        </p:cxnSp>
        <p:sp>
          <p:nvSpPr>
            <p:cNvPr id="38" name="Oval 37">
              <a:extLst>
                <a:ext uri="{FF2B5EF4-FFF2-40B4-BE49-F238E27FC236}">
                  <a16:creationId xmlns:a16="http://schemas.microsoft.com/office/drawing/2014/main" id="{94F93039-AEBD-3F7E-E545-D04405D19300}"/>
                </a:ext>
              </a:extLst>
            </p:cNvPr>
            <p:cNvSpPr/>
            <p:nvPr/>
          </p:nvSpPr>
          <p:spPr>
            <a:xfrm>
              <a:off x="3143233" y="1065256"/>
              <a:ext cx="239682" cy="239682"/>
            </a:xfrm>
            <a:prstGeom prst="ellipse">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9" name="Rectangle 38">
            <a:extLst>
              <a:ext uri="{FF2B5EF4-FFF2-40B4-BE49-F238E27FC236}">
                <a16:creationId xmlns:a16="http://schemas.microsoft.com/office/drawing/2014/main" id="{8918A282-F809-188E-F645-F18125AD8469}"/>
              </a:ext>
            </a:extLst>
          </p:cNvPr>
          <p:cNvSpPr/>
          <p:nvPr/>
        </p:nvSpPr>
        <p:spPr>
          <a:xfrm>
            <a:off x="2021305" y="561474"/>
            <a:ext cx="834190" cy="417094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9294729D-19EE-E1FC-1957-733755848267}"/>
              </a:ext>
            </a:extLst>
          </p:cNvPr>
          <p:cNvSpPr/>
          <p:nvPr/>
        </p:nvSpPr>
        <p:spPr>
          <a:xfrm>
            <a:off x="0" y="0"/>
            <a:ext cx="1146313" cy="6858000"/>
          </a:xfrm>
          <a:prstGeom prst="rect">
            <a:avLst/>
          </a:prstGeom>
          <a:solidFill>
            <a:srgbClr val="84BF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3">
            <a:extLst>
              <a:ext uri="{FF2B5EF4-FFF2-40B4-BE49-F238E27FC236}">
                <a16:creationId xmlns:a16="http://schemas.microsoft.com/office/drawing/2014/main" id="{B3F5325E-8361-E3E6-FAB8-27840ED35E14}"/>
              </a:ext>
            </a:extLst>
          </p:cNvPr>
          <p:cNvSpPr txBox="1">
            <a:spLocks/>
          </p:cNvSpPr>
          <p:nvPr/>
        </p:nvSpPr>
        <p:spPr>
          <a:xfrm>
            <a:off x="3729440" y="1303393"/>
            <a:ext cx="7965253" cy="190503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lvl="1" indent="-457200">
              <a:lnSpc>
                <a:spcPts val="2760"/>
              </a:lnSpc>
              <a:spcBef>
                <a:spcPts val="0"/>
              </a:spcBef>
              <a:buClr>
                <a:srgbClr val="B6D1E1"/>
              </a:buClr>
            </a:pPr>
            <a: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t>Anticipate potential questions and prepare thoughtful responses.</a:t>
            </a:r>
          </a:p>
          <a:p>
            <a:pPr marL="457200" lvl="1" indent="-457200">
              <a:lnSpc>
                <a:spcPts val="2760"/>
              </a:lnSpc>
              <a:spcBef>
                <a:spcPts val="0"/>
              </a:spcBef>
              <a:buClr>
                <a:srgbClr val="B6D1E1"/>
              </a:buClr>
            </a:pPr>
            <a: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t>Handle unexpected questions or feedback calmly and professionally. If you don’t know the answer, it’s okay to admit it and offer to follow up later.</a:t>
            </a:r>
          </a:p>
          <a:p>
            <a:pPr marL="457200" lvl="1" indent="-457200">
              <a:lnSpc>
                <a:spcPts val="2760"/>
              </a:lnSpc>
              <a:spcBef>
                <a:spcPts val="0"/>
              </a:spcBef>
              <a:buClr>
                <a:srgbClr val="B6D1E1"/>
              </a:buClr>
            </a:pPr>
            <a:endParaRPr lang="sv-SE"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sp>
        <p:nvSpPr>
          <p:cNvPr id="29" name="Text Placeholder 5">
            <a:extLst>
              <a:ext uri="{FF2B5EF4-FFF2-40B4-BE49-F238E27FC236}">
                <a16:creationId xmlns:a16="http://schemas.microsoft.com/office/drawing/2014/main" id="{310689E6-349B-07DB-EBC3-7BB0B08EDEF4}"/>
              </a:ext>
            </a:extLst>
          </p:cNvPr>
          <p:cNvSpPr txBox="1">
            <a:spLocks/>
          </p:cNvSpPr>
          <p:nvPr/>
        </p:nvSpPr>
        <p:spPr>
          <a:xfrm>
            <a:off x="3716790" y="661327"/>
            <a:ext cx="7679034" cy="648545"/>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rgbClr val="B6D1E1"/>
                </a:solidFill>
                <a:latin typeface="Calibri" panose="020F0502020204030204" pitchFamily="34" charset="0"/>
                <a:ea typeface="Calibri" panose="020F0502020204030204" pitchFamily="34" charset="0"/>
                <a:cs typeface="Calibri" panose="020F0502020204030204" pitchFamily="34" charset="0"/>
              </a:rPr>
              <a:t>Handle questions and feedback</a:t>
            </a:r>
          </a:p>
        </p:txBody>
      </p:sp>
      <p:sp>
        <p:nvSpPr>
          <p:cNvPr id="4" name="Graphic 4">
            <a:extLst>
              <a:ext uri="{FF2B5EF4-FFF2-40B4-BE49-F238E27FC236}">
                <a16:creationId xmlns:a16="http://schemas.microsoft.com/office/drawing/2014/main" id="{E2F8D0F9-D425-4494-BE18-716B744F91C9}"/>
              </a:ext>
            </a:extLst>
          </p:cNvPr>
          <p:cNvSpPr/>
          <p:nvPr/>
        </p:nvSpPr>
        <p:spPr>
          <a:xfrm>
            <a:off x="322513" y="232608"/>
            <a:ext cx="1275807" cy="1315456"/>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b="0" i="0" dirty="0">
              <a:latin typeface="Calibri" panose="020F0502020204030204" pitchFamily="34" charset="0"/>
            </a:endParaRPr>
          </a:p>
        </p:txBody>
      </p:sp>
      <p:sp>
        <p:nvSpPr>
          <p:cNvPr id="5" name="Text Placeholder 23">
            <a:extLst>
              <a:ext uri="{FF2B5EF4-FFF2-40B4-BE49-F238E27FC236}">
                <a16:creationId xmlns:a16="http://schemas.microsoft.com/office/drawing/2014/main" id="{B0290F21-5932-9D8F-B3D5-558B0FB73C8E}"/>
              </a:ext>
            </a:extLst>
          </p:cNvPr>
          <p:cNvSpPr txBox="1">
            <a:spLocks/>
          </p:cNvSpPr>
          <p:nvPr/>
        </p:nvSpPr>
        <p:spPr>
          <a:xfrm>
            <a:off x="177860" y="573395"/>
            <a:ext cx="1546707"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latin typeface="Calibri" panose="020F0502020204030204" pitchFamily="34" charset="0"/>
                <a:cs typeface="Calibri" panose="020F0502020204030204" pitchFamily="34" charset="0"/>
              </a:rPr>
              <a:t>09</a:t>
            </a:r>
          </a:p>
        </p:txBody>
      </p:sp>
      <p:sp>
        <p:nvSpPr>
          <p:cNvPr id="13" name="Text Placeholder 3">
            <a:extLst>
              <a:ext uri="{FF2B5EF4-FFF2-40B4-BE49-F238E27FC236}">
                <a16:creationId xmlns:a16="http://schemas.microsoft.com/office/drawing/2014/main" id="{5A491418-C7DC-E8E9-46B1-67C45B376AE1}"/>
              </a:ext>
            </a:extLst>
          </p:cNvPr>
          <p:cNvSpPr txBox="1">
            <a:spLocks/>
          </p:cNvSpPr>
          <p:nvPr/>
        </p:nvSpPr>
        <p:spPr>
          <a:xfrm>
            <a:off x="3673294" y="4744424"/>
            <a:ext cx="8213904" cy="190503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lvl="1" indent="-457200">
              <a:lnSpc>
                <a:spcPts val="2760"/>
              </a:lnSpc>
              <a:spcBef>
                <a:spcPts val="0"/>
              </a:spcBef>
              <a:buClr>
                <a:srgbClr val="B6D1E1"/>
              </a:buClr>
            </a:pPr>
            <a: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t>Ask for constructive feedback from peers or mentors to identify areas for improvement.</a:t>
            </a:r>
          </a:p>
          <a:p>
            <a:pPr marL="457200" lvl="1" indent="-457200">
              <a:lnSpc>
                <a:spcPts val="2760"/>
              </a:lnSpc>
              <a:spcBef>
                <a:spcPts val="0"/>
              </a:spcBef>
              <a:buClr>
                <a:srgbClr val="B6D1E1"/>
              </a:buClr>
            </a:pPr>
            <a:endParaRPr lang="sv-SE"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sp>
        <p:nvSpPr>
          <p:cNvPr id="19" name="Text Placeholder 5">
            <a:extLst>
              <a:ext uri="{FF2B5EF4-FFF2-40B4-BE49-F238E27FC236}">
                <a16:creationId xmlns:a16="http://schemas.microsoft.com/office/drawing/2014/main" id="{852B6F62-A29C-E487-F816-551F02F40B81}"/>
              </a:ext>
            </a:extLst>
          </p:cNvPr>
          <p:cNvSpPr txBox="1">
            <a:spLocks/>
          </p:cNvSpPr>
          <p:nvPr/>
        </p:nvSpPr>
        <p:spPr>
          <a:xfrm>
            <a:off x="3660643" y="4102358"/>
            <a:ext cx="7679034" cy="648545"/>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rgbClr val="B6D1E1"/>
                </a:solidFill>
                <a:latin typeface="Calibri" panose="020F0502020204030204" pitchFamily="34" charset="0"/>
                <a:ea typeface="Calibri" panose="020F0502020204030204" pitchFamily="34" charset="0"/>
                <a:cs typeface="Calibri" panose="020F0502020204030204" pitchFamily="34" charset="0"/>
              </a:rPr>
              <a:t>Continuous Improvement</a:t>
            </a:r>
          </a:p>
        </p:txBody>
      </p:sp>
      <p:sp>
        <p:nvSpPr>
          <p:cNvPr id="20" name="Graphic 4">
            <a:extLst>
              <a:ext uri="{FF2B5EF4-FFF2-40B4-BE49-F238E27FC236}">
                <a16:creationId xmlns:a16="http://schemas.microsoft.com/office/drawing/2014/main" id="{EC2554EE-35B1-02F0-64E0-D0951A846E68}"/>
              </a:ext>
            </a:extLst>
          </p:cNvPr>
          <p:cNvSpPr/>
          <p:nvPr/>
        </p:nvSpPr>
        <p:spPr>
          <a:xfrm>
            <a:off x="266366" y="3673639"/>
            <a:ext cx="1275807" cy="1315456"/>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b="0" i="0" dirty="0">
              <a:latin typeface="Calibri" panose="020F0502020204030204" pitchFamily="34" charset="0"/>
            </a:endParaRPr>
          </a:p>
        </p:txBody>
      </p:sp>
      <p:sp>
        <p:nvSpPr>
          <p:cNvPr id="21" name="Text Placeholder 23">
            <a:extLst>
              <a:ext uri="{FF2B5EF4-FFF2-40B4-BE49-F238E27FC236}">
                <a16:creationId xmlns:a16="http://schemas.microsoft.com/office/drawing/2014/main" id="{4B51EB75-516A-59F4-9B18-DB118ADFE5CB}"/>
              </a:ext>
            </a:extLst>
          </p:cNvPr>
          <p:cNvSpPr txBox="1">
            <a:spLocks/>
          </p:cNvSpPr>
          <p:nvPr/>
        </p:nvSpPr>
        <p:spPr>
          <a:xfrm>
            <a:off x="121713" y="4014426"/>
            <a:ext cx="1546707"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latin typeface="Calibri" panose="020F0502020204030204" pitchFamily="34" charset="0"/>
                <a:cs typeface="Calibri" panose="020F0502020204030204" pitchFamily="34" charset="0"/>
              </a:rPr>
              <a:t>10</a:t>
            </a:r>
          </a:p>
        </p:txBody>
      </p:sp>
      <p:pic>
        <p:nvPicPr>
          <p:cNvPr id="3" name="Graphic 2" descr="Badge Question Mark outline">
            <a:extLst>
              <a:ext uri="{FF2B5EF4-FFF2-40B4-BE49-F238E27FC236}">
                <a16:creationId xmlns:a16="http://schemas.microsoft.com/office/drawing/2014/main" id="{56D90E6D-629C-5995-C0B9-43FFAB3EE7F2}"/>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981200" y="469232"/>
            <a:ext cx="914400" cy="914400"/>
          </a:xfrm>
          <a:prstGeom prst="rect">
            <a:avLst/>
          </a:prstGeom>
        </p:spPr>
      </p:pic>
      <p:pic>
        <p:nvPicPr>
          <p:cNvPr id="7" name="Graphic 6" descr="Escalator Up outline">
            <a:extLst>
              <a:ext uri="{FF2B5EF4-FFF2-40B4-BE49-F238E27FC236}">
                <a16:creationId xmlns:a16="http://schemas.microsoft.com/office/drawing/2014/main" id="{C44D2395-3E26-965D-A999-FF5972FE2B89}"/>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933074" y="3902242"/>
            <a:ext cx="914400" cy="914400"/>
          </a:xfrm>
          <a:prstGeom prst="rect">
            <a:avLst/>
          </a:prstGeom>
        </p:spPr>
      </p:pic>
    </p:spTree>
    <p:extLst>
      <p:ext uri="{BB962C8B-B14F-4D97-AF65-F5344CB8AC3E}">
        <p14:creationId xmlns:p14="http://schemas.microsoft.com/office/powerpoint/2010/main" val="402624057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Text Placeholder 5">
            <a:extLst>
              <a:ext uri="{FF2B5EF4-FFF2-40B4-BE49-F238E27FC236}">
                <a16:creationId xmlns:a16="http://schemas.microsoft.com/office/drawing/2014/main" id="{310689E6-349B-07DB-EBC3-7BB0B08EDEF4}"/>
              </a:ext>
            </a:extLst>
          </p:cNvPr>
          <p:cNvSpPr txBox="1">
            <a:spLocks/>
          </p:cNvSpPr>
          <p:nvPr/>
        </p:nvSpPr>
        <p:spPr>
          <a:xfrm>
            <a:off x="678902" y="757580"/>
            <a:ext cx="7679034" cy="648545"/>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rgbClr val="B6D1E1"/>
                </a:solidFill>
                <a:latin typeface="Calibri" panose="020F0502020204030204" pitchFamily="34" charset="0"/>
                <a:ea typeface="Calibri" panose="020F0502020204030204" pitchFamily="34" charset="0"/>
                <a:cs typeface="Calibri" panose="020F0502020204030204" pitchFamily="34" charset="0"/>
              </a:rPr>
              <a:t>Essential public speaking skills</a:t>
            </a:r>
          </a:p>
          <a:p>
            <a:pPr marL="0" indent="0">
              <a:lnSpc>
                <a:spcPts val="4020"/>
              </a:lnSpc>
              <a:spcBef>
                <a:spcPts val="0"/>
              </a:spcBef>
              <a:buNone/>
            </a:pPr>
            <a:endParaRPr lang="en-GB" sz="4000" b="1" dirty="0">
              <a:solidFill>
                <a:srgbClr val="84BFA4"/>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4020"/>
              </a:lnSpc>
              <a:spcBef>
                <a:spcPts val="0"/>
              </a:spcBef>
              <a:buNone/>
            </a:pPr>
            <a:endParaRPr lang="sv-SE" sz="4000" dirty="0">
              <a:solidFill>
                <a:srgbClr val="84BFA4"/>
              </a:solidFill>
              <a:latin typeface="Calibri" panose="020F0502020204030204" pitchFamily="34" charset="0"/>
              <a:ea typeface="Calibri" panose="020F0502020204030204" pitchFamily="34" charset="0"/>
              <a:cs typeface="Calibri" panose="020F0502020204030204" pitchFamily="34" charset="0"/>
            </a:endParaRPr>
          </a:p>
        </p:txBody>
      </p:sp>
      <p:sp>
        <p:nvSpPr>
          <p:cNvPr id="22" name="Text Placeholder 3">
            <a:extLst>
              <a:ext uri="{FF2B5EF4-FFF2-40B4-BE49-F238E27FC236}">
                <a16:creationId xmlns:a16="http://schemas.microsoft.com/office/drawing/2014/main" id="{B142A832-CE2D-8C34-6B2A-86676986BA8D}"/>
              </a:ext>
            </a:extLst>
          </p:cNvPr>
          <p:cNvSpPr txBox="1">
            <a:spLocks/>
          </p:cNvSpPr>
          <p:nvPr/>
        </p:nvSpPr>
        <p:spPr>
          <a:xfrm>
            <a:off x="678902" y="1937054"/>
            <a:ext cx="7229855" cy="189700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760"/>
              </a:lnSpc>
              <a:spcBef>
                <a:spcPts val="0"/>
              </a:spcBef>
              <a:buClr>
                <a:srgbClr val="B6D1E1"/>
              </a:buClr>
              <a:buNone/>
            </a:pPr>
            <a: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t>By developing these public speaking skills and practicing regularly, you can become a more confident and effective speaker. The ability to communicate clearly and persuasively in front of an audience is a powerful tool that can open many doors in both your personal and professional life.</a:t>
            </a:r>
          </a:p>
          <a:p>
            <a:pPr marL="0" indent="0">
              <a:lnSpc>
                <a:spcPts val="2760"/>
              </a:lnSpc>
              <a:spcBef>
                <a:spcPts val="0"/>
              </a:spcBef>
              <a:buClr>
                <a:srgbClr val="B6D1E1"/>
              </a:buClr>
              <a:buNone/>
            </a:pPr>
            <a: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t> </a:t>
            </a:r>
          </a:p>
        </p:txBody>
      </p:sp>
      <p:sp>
        <p:nvSpPr>
          <p:cNvPr id="61" name="Freeform 60">
            <a:extLst>
              <a:ext uri="{FF2B5EF4-FFF2-40B4-BE49-F238E27FC236}">
                <a16:creationId xmlns:a16="http://schemas.microsoft.com/office/drawing/2014/main" id="{CC986BFD-F0DC-603A-364E-26E12BF432BE}"/>
              </a:ext>
            </a:extLst>
          </p:cNvPr>
          <p:cNvSpPr/>
          <p:nvPr/>
        </p:nvSpPr>
        <p:spPr>
          <a:xfrm>
            <a:off x="8031622" y="1376691"/>
            <a:ext cx="4733576" cy="4891161"/>
          </a:xfrm>
          <a:custGeom>
            <a:avLst/>
            <a:gdLst>
              <a:gd name="connsiteX0" fmla="*/ 2159325 w 4733576"/>
              <a:gd name="connsiteY0" fmla="*/ 44 h 4891161"/>
              <a:gd name="connsiteX1" fmla="*/ 2869117 w 4733576"/>
              <a:gd name="connsiteY1" fmla="*/ 115056 h 4891161"/>
              <a:gd name="connsiteX2" fmla="*/ 3706124 w 4733576"/>
              <a:gd name="connsiteY2" fmla="*/ 465175 h 4891161"/>
              <a:gd name="connsiteX3" fmla="*/ 4603325 w 4733576"/>
              <a:gd name="connsiteY3" fmla="*/ 1263902 h 4891161"/>
              <a:gd name="connsiteX4" fmla="*/ 2825348 w 4733576"/>
              <a:gd name="connsiteY4" fmla="*/ 4847196 h 4891161"/>
              <a:gd name="connsiteX5" fmla="*/ 24340 w 4733576"/>
              <a:gd name="connsiteY5" fmla="*/ 2642506 h 4891161"/>
              <a:gd name="connsiteX6" fmla="*/ 1080183 w 4733576"/>
              <a:gd name="connsiteY6" fmla="*/ 487050 h 4891161"/>
              <a:gd name="connsiteX7" fmla="*/ 2159325 w 4733576"/>
              <a:gd name="connsiteY7" fmla="*/ 44 h 4891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733576" h="4891161">
                <a:moveTo>
                  <a:pt x="2159325" y="44"/>
                </a:moveTo>
                <a:cubicBezTo>
                  <a:pt x="2393423" y="-1624"/>
                  <a:pt x="2633193" y="43254"/>
                  <a:pt x="2869117" y="115056"/>
                </a:cubicBezTo>
                <a:cubicBezTo>
                  <a:pt x="3159063" y="202592"/>
                  <a:pt x="3443539" y="328405"/>
                  <a:pt x="3706124" y="465175"/>
                </a:cubicBezTo>
                <a:cubicBezTo>
                  <a:pt x="4078136" y="645713"/>
                  <a:pt x="4466555" y="842656"/>
                  <a:pt x="4603325" y="1263902"/>
                </a:cubicBezTo>
                <a:cubicBezTo>
                  <a:pt x="5051914" y="2658930"/>
                  <a:pt x="4313379" y="4611954"/>
                  <a:pt x="2825348" y="4847196"/>
                </a:cubicBezTo>
                <a:cubicBezTo>
                  <a:pt x="1299020" y="5087906"/>
                  <a:pt x="-210902" y="4338432"/>
                  <a:pt x="24340" y="2642506"/>
                </a:cubicBezTo>
                <a:cubicBezTo>
                  <a:pt x="128297" y="1914906"/>
                  <a:pt x="593295" y="1034129"/>
                  <a:pt x="1080183" y="487050"/>
                </a:cubicBezTo>
                <a:cubicBezTo>
                  <a:pt x="1394754" y="134883"/>
                  <a:pt x="1769161" y="2819"/>
                  <a:pt x="2159325" y="44"/>
                </a:cubicBezTo>
                <a:close/>
              </a:path>
            </a:pathLst>
          </a:custGeom>
          <a:blipFill>
            <a:blip r:embed="rId2"/>
            <a:srcRect/>
            <a:stretch>
              <a:fillRect l="-46762" t="-1968" r="-13543" b="-1078"/>
            </a:stretch>
          </a:blipFill>
          <a:ln w="2960"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62" name="Graphic 4">
            <a:extLst>
              <a:ext uri="{FF2B5EF4-FFF2-40B4-BE49-F238E27FC236}">
                <a16:creationId xmlns:a16="http://schemas.microsoft.com/office/drawing/2014/main" id="{F3382A01-BA29-1F8E-8619-53BA029AA80C}"/>
              </a:ext>
            </a:extLst>
          </p:cNvPr>
          <p:cNvSpPr/>
          <p:nvPr/>
        </p:nvSpPr>
        <p:spPr>
          <a:xfrm>
            <a:off x="6539662" y="4216806"/>
            <a:ext cx="2561586" cy="2641194"/>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alpha val="77000"/>
            </a:srgbClr>
          </a:solidFill>
          <a:ln w="2960" cap="flat">
            <a:noFill/>
            <a:prstDash val="solid"/>
            <a:miter/>
          </a:ln>
        </p:spPr>
        <p:txBody>
          <a:bodyPr rtlCol="0" anchor="ctr"/>
          <a:lstStyle/>
          <a:p>
            <a:endParaRPr lang="en-US" b="0" i="0" dirty="0">
              <a:latin typeface="Calibri" panose="020F0502020204030204" pitchFamily="34" charset="0"/>
            </a:endParaRPr>
          </a:p>
        </p:txBody>
      </p:sp>
      <p:cxnSp>
        <p:nvCxnSpPr>
          <p:cNvPr id="63" name="Straight Connector 62">
            <a:extLst>
              <a:ext uri="{FF2B5EF4-FFF2-40B4-BE49-F238E27FC236}">
                <a16:creationId xmlns:a16="http://schemas.microsoft.com/office/drawing/2014/main" id="{AA7AAFAF-138E-5E59-89A5-6EB6BC47BE26}"/>
              </a:ext>
            </a:extLst>
          </p:cNvPr>
          <p:cNvCxnSpPr>
            <a:cxnSpLocks/>
          </p:cNvCxnSpPr>
          <p:nvPr/>
        </p:nvCxnSpPr>
        <p:spPr>
          <a:xfrm flipH="1">
            <a:off x="665554" y="1616500"/>
            <a:ext cx="7130908" cy="0"/>
          </a:xfrm>
          <a:prstGeom prst="line">
            <a:avLst/>
          </a:prstGeom>
          <a:ln w="28575">
            <a:solidFill>
              <a:srgbClr val="94C7B0"/>
            </a:solidFill>
            <a:prstDash val="sys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9018863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EC9203C-6663-E3B7-2548-87C21B807893}"/>
              </a:ext>
            </a:extLst>
          </p:cNvPr>
          <p:cNvSpPr>
            <a:spLocks noGrp="1"/>
          </p:cNvSpPr>
          <p:nvPr>
            <p:ph type="body" sz="quarter" idx="14"/>
          </p:nvPr>
        </p:nvSpPr>
        <p:spPr>
          <a:xfrm>
            <a:off x="1184368" y="632975"/>
            <a:ext cx="7176159" cy="3217862"/>
          </a:xfrm>
        </p:spPr>
        <p:txBody>
          <a:bodyPr/>
          <a:lstStyle/>
          <a:p>
            <a:r>
              <a:rPr lang="en-US" dirty="0"/>
              <a:t>02</a:t>
            </a:r>
          </a:p>
        </p:txBody>
      </p:sp>
      <p:sp>
        <p:nvSpPr>
          <p:cNvPr id="3" name="Text Placeholder 2">
            <a:extLst>
              <a:ext uri="{FF2B5EF4-FFF2-40B4-BE49-F238E27FC236}">
                <a16:creationId xmlns:a16="http://schemas.microsoft.com/office/drawing/2014/main" id="{6183CCB9-EF15-4B2E-1E5E-536700B96AEA}"/>
              </a:ext>
            </a:extLst>
          </p:cNvPr>
          <p:cNvSpPr>
            <a:spLocks noGrp="1"/>
          </p:cNvSpPr>
          <p:nvPr>
            <p:ph type="body" sz="quarter" idx="15"/>
          </p:nvPr>
        </p:nvSpPr>
        <p:spPr>
          <a:xfrm>
            <a:off x="359393" y="1955501"/>
            <a:ext cx="8826108" cy="3217862"/>
          </a:xfrm>
        </p:spPr>
        <p:txBody>
          <a:bodyPr/>
          <a:lstStyle/>
          <a:p>
            <a:r>
              <a:rPr lang="en-GB" sz="6000" dirty="0">
                <a:effectLst/>
                <a:latin typeface="Calibri" panose="020F0502020204030204" pitchFamily="34" charset="0"/>
                <a:ea typeface="Calibri" panose="020F0502020204030204" pitchFamily="34" charset="0"/>
              </a:rPr>
              <a:t>A Few </a:t>
            </a:r>
            <a:r>
              <a:rPr lang="en-GB" sz="6000" dirty="0">
                <a:ea typeface="Calibri" panose="020F0502020204030204" pitchFamily="34" charset="0"/>
              </a:rPr>
              <a:t>S</a:t>
            </a:r>
            <a:r>
              <a:rPr lang="en-GB" sz="6000" dirty="0">
                <a:effectLst/>
                <a:latin typeface="Calibri" panose="020F0502020204030204" pitchFamily="34" charset="0"/>
                <a:ea typeface="Calibri" panose="020F0502020204030204" pitchFamily="34" charset="0"/>
              </a:rPr>
              <a:t>trategies to Help </a:t>
            </a:r>
            <a:r>
              <a:rPr lang="en-GB" sz="6000" dirty="0">
                <a:ea typeface="Calibri" panose="020F0502020204030204" pitchFamily="34" charset="0"/>
              </a:rPr>
              <a:t>Y</a:t>
            </a:r>
            <a:r>
              <a:rPr lang="en-GB" sz="6000" dirty="0">
                <a:effectLst/>
                <a:latin typeface="Calibri" panose="020F0502020204030204" pitchFamily="34" charset="0"/>
                <a:ea typeface="Calibri" panose="020F0502020204030204" pitchFamily="34" charset="0"/>
              </a:rPr>
              <a:t>ou</a:t>
            </a:r>
          </a:p>
          <a:p>
            <a:endParaRPr lang="en-US" sz="6000" dirty="0"/>
          </a:p>
        </p:txBody>
      </p:sp>
    </p:spTree>
    <p:extLst>
      <p:ext uri="{BB962C8B-B14F-4D97-AF65-F5344CB8AC3E}">
        <p14:creationId xmlns:p14="http://schemas.microsoft.com/office/powerpoint/2010/main" val="328622595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ext Placeholder 5">
            <a:extLst>
              <a:ext uri="{FF2B5EF4-FFF2-40B4-BE49-F238E27FC236}">
                <a16:creationId xmlns:a16="http://schemas.microsoft.com/office/drawing/2014/main" id="{876D20B9-8F76-DC46-758D-A1FEE8CF3E8E}"/>
              </a:ext>
            </a:extLst>
          </p:cNvPr>
          <p:cNvSpPr txBox="1">
            <a:spLocks/>
          </p:cNvSpPr>
          <p:nvPr/>
        </p:nvSpPr>
        <p:spPr>
          <a:xfrm>
            <a:off x="4338193" y="1327065"/>
            <a:ext cx="7853807" cy="171085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Clr>
                <a:srgbClr val="84BFA4"/>
              </a:buClr>
              <a:buNone/>
            </a:pPr>
            <a:endParaRPr lang="en-GB" sz="2400" dirty="0">
              <a:solidFill>
                <a:srgbClr val="382B1B"/>
              </a:solidFill>
              <a:latin typeface="Calibri" panose="020F0502020204030204" pitchFamily="34" charset="0"/>
              <a:ea typeface="Calibri" panose="020F0502020204030204" pitchFamily="34" charset="0"/>
            </a:endParaRPr>
          </a:p>
          <a:p>
            <a:pPr marL="0" indent="0">
              <a:lnSpc>
                <a:spcPct val="100000"/>
              </a:lnSpc>
              <a:spcBef>
                <a:spcPts val="0"/>
              </a:spcBef>
              <a:buClr>
                <a:srgbClr val="84BFA4"/>
              </a:buClr>
              <a:buNone/>
            </a:pPr>
            <a:endParaRPr lang="en-GB" sz="2400" dirty="0">
              <a:solidFill>
                <a:srgbClr val="382B1B"/>
              </a:solidFill>
              <a:latin typeface="Calibri" panose="020F0502020204030204" pitchFamily="34" charset="0"/>
              <a:ea typeface="Calibri" panose="020F0502020204030204" pitchFamily="34" charset="0"/>
            </a:endParaRPr>
          </a:p>
          <a:p>
            <a:pPr marL="587375" indent="-587375">
              <a:lnSpc>
                <a:spcPct val="100000"/>
              </a:lnSpc>
              <a:spcBef>
                <a:spcPts val="0"/>
              </a:spcBef>
              <a:buClr>
                <a:srgbClr val="84BFA4"/>
              </a:buClr>
              <a:buFont typeface="+mj-lt"/>
              <a:buAutoNum type="arabicPeriod"/>
            </a:pPr>
            <a:r>
              <a:rPr lang="en-GB" sz="2400" dirty="0">
                <a:solidFill>
                  <a:srgbClr val="382B1B"/>
                </a:solidFill>
                <a:latin typeface="Calibri" panose="020F0502020204030204" pitchFamily="34" charset="0"/>
                <a:ea typeface="Calibri" panose="020F0502020204030204" pitchFamily="34" charset="0"/>
              </a:rPr>
              <a:t>Breathe</a:t>
            </a:r>
          </a:p>
          <a:p>
            <a:pPr marL="587375" indent="-587375">
              <a:lnSpc>
                <a:spcPct val="100000"/>
              </a:lnSpc>
              <a:spcBef>
                <a:spcPts val="0"/>
              </a:spcBef>
              <a:buClr>
                <a:srgbClr val="84BFA4"/>
              </a:buClr>
              <a:buFont typeface="+mj-lt"/>
              <a:buAutoNum type="arabicPeriod"/>
            </a:pPr>
            <a:r>
              <a:rPr lang="en-GB" sz="2400" dirty="0">
                <a:solidFill>
                  <a:srgbClr val="382B1B"/>
                </a:solidFill>
                <a:latin typeface="Calibri" panose="020F0502020204030204" pitchFamily="34" charset="0"/>
                <a:ea typeface="Calibri" panose="020F0502020204030204" pitchFamily="34" charset="0"/>
              </a:rPr>
              <a:t>Admit that you are nervous</a:t>
            </a:r>
          </a:p>
          <a:p>
            <a:pPr marL="587375" indent="-587375">
              <a:lnSpc>
                <a:spcPct val="100000"/>
              </a:lnSpc>
              <a:spcBef>
                <a:spcPts val="0"/>
              </a:spcBef>
              <a:buClr>
                <a:srgbClr val="84BFA4"/>
              </a:buClr>
              <a:buFont typeface="+mj-lt"/>
              <a:buAutoNum type="arabicPeriod"/>
            </a:pPr>
            <a:r>
              <a:rPr lang="en-GB" sz="2400" dirty="0">
                <a:solidFill>
                  <a:srgbClr val="382B1B"/>
                </a:solidFill>
                <a:latin typeface="Calibri" panose="020F0502020204030204" pitchFamily="34" charset="0"/>
                <a:ea typeface="Calibri" panose="020F0502020204030204" pitchFamily="34" charset="0"/>
              </a:rPr>
              <a:t>Use a minimum amount of notes</a:t>
            </a:r>
          </a:p>
          <a:p>
            <a:pPr marL="587375" indent="-587375">
              <a:lnSpc>
                <a:spcPct val="100000"/>
              </a:lnSpc>
              <a:spcBef>
                <a:spcPts val="0"/>
              </a:spcBef>
              <a:buClr>
                <a:srgbClr val="84BFA4"/>
              </a:buClr>
              <a:buFont typeface="+mj-lt"/>
              <a:buAutoNum type="arabicPeriod"/>
            </a:pPr>
            <a:r>
              <a:rPr lang="en-GB" sz="2400" dirty="0">
                <a:solidFill>
                  <a:srgbClr val="382B1B"/>
                </a:solidFill>
                <a:latin typeface="Calibri" panose="020F0502020204030204" pitchFamily="34" charset="0"/>
                <a:ea typeface="Calibri" panose="020F0502020204030204" pitchFamily="34" charset="0"/>
              </a:rPr>
              <a:t>Become comfortable with "The Pause"</a:t>
            </a:r>
          </a:p>
          <a:p>
            <a:pPr marL="587375" indent="-587375">
              <a:lnSpc>
                <a:spcPct val="100000"/>
              </a:lnSpc>
              <a:spcBef>
                <a:spcPts val="0"/>
              </a:spcBef>
              <a:buClr>
                <a:srgbClr val="84BFA4"/>
              </a:buClr>
              <a:buFont typeface="+mj-lt"/>
              <a:buAutoNum type="arabicPeriod"/>
            </a:pPr>
            <a:r>
              <a:rPr lang="en-GB" sz="2400" dirty="0">
                <a:solidFill>
                  <a:srgbClr val="382B1B"/>
                </a:solidFill>
                <a:latin typeface="Calibri" panose="020F0502020204030204" pitchFamily="34" charset="0"/>
                <a:ea typeface="Calibri" panose="020F0502020204030204" pitchFamily="34" charset="0"/>
              </a:rPr>
              <a:t>Be aware of your hand gestures</a:t>
            </a:r>
          </a:p>
          <a:p>
            <a:pPr marL="587375" indent="-587375">
              <a:lnSpc>
                <a:spcPct val="100000"/>
              </a:lnSpc>
              <a:spcBef>
                <a:spcPts val="0"/>
              </a:spcBef>
              <a:buClr>
                <a:srgbClr val="84BFA4"/>
              </a:buClr>
              <a:buFont typeface="+mj-lt"/>
              <a:buAutoNum type="arabicPeriod"/>
            </a:pPr>
            <a:r>
              <a:rPr lang="en-GB" sz="2400" dirty="0">
                <a:solidFill>
                  <a:srgbClr val="382B1B"/>
                </a:solidFill>
                <a:latin typeface="Calibri" panose="020F0502020204030204" pitchFamily="34" charset="0"/>
                <a:ea typeface="Calibri" panose="020F0502020204030204" pitchFamily="34" charset="0"/>
              </a:rPr>
              <a:t>Move around some, but not too much</a:t>
            </a:r>
          </a:p>
          <a:p>
            <a:pPr marL="587375" indent="-587375">
              <a:lnSpc>
                <a:spcPct val="100000"/>
              </a:lnSpc>
              <a:spcBef>
                <a:spcPts val="0"/>
              </a:spcBef>
              <a:buClr>
                <a:srgbClr val="84BFA4"/>
              </a:buClr>
              <a:buFont typeface="+mj-lt"/>
              <a:buAutoNum type="arabicPeriod"/>
            </a:pPr>
            <a:r>
              <a:rPr lang="en-GB" sz="2400" dirty="0">
                <a:solidFill>
                  <a:srgbClr val="382B1B"/>
                </a:solidFill>
                <a:latin typeface="Calibri" panose="020F0502020204030204" pitchFamily="34" charset="0"/>
                <a:ea typeface="Calibri" panose="020F0502020204030204" pitchFamily="34" charset="0"/>
              </a:rPr>
              <a:t>Incorporate visual prompts</a:t>
            </a:r>
          </a:p>
          <a:p>
            <a:pPr marL="587375" indent="-587375">
              <a:lnSpc>
                <a:spcPct val="100000"/>
              </a:lnSpc>
              <a:spcBef>
                <a:spcPts val="0"/>
              </a:spcBef>
              <a:buClr>
                <a:srgbClr val="84BFA4"/>
              </a:buClr>
              <a:buFont typeface="+mj-lt"/>
              <a:buAutoNum type="arabicPeriod"/>
            </a:pPr>
            <a:r>
              <a:rPr lang="en-GB" sz="2400" dirty="0">
                <a:solidFill>
                  <a:srgbClr val="382B1B"/>
                </a:solidFill>
                <a:latin typeface="Calibri" panose="020F0502020204030204" pitchFamily="34" charset="0"/>
                <a:ea typeface="Calibri" panose="020F0502020204030204" pitchFamily="34" charset="0"/>
              </a:rPr>
              <a:t>Practice, Practice, Practice…Then practice some more</a:t>
            </a:r>
          </a:p>
          <a:p>
            <a:pPr marL="587375" indent="-587375">
              <a:lnSpc>
                <a:spcPct val="100000"/>
              </a:lnSpc>
              <a:spcBef>
                <a:spcPts val="0"/>
              </a:spcBef>
              <a:buClr>
                <a:srgbClr val="84BFA4"/>
              </a:buClr>
              <a:buFont typeface="+mj-lt"/>
              <a:buAutoNum type="arabicPeriod"/>
            </a:pPr>
            <a:r>
              <a:rPr lang="en-GB" sz="2400" dirty="0">
                <a:solidFill>
                  <a:srgbClr val="382B1B"/>
                </a:solidFill>
                <a:latin typeface="Calibri" panose="020F0502020204030204" pitchFamily="34" charset="0"/>
                <a:ea typeface="Calibri" panose="020F0502020204030204" pitchFamily="34" charset="0"/>
              </a:rPr>
              <a:t>Record yourself speaking</a:t>
            </a:r>
          </a:p>
          <a:p>
            <a:pPr marL="587375" indent="-587375">
              <a:lnSpc>
                <a:spcPct val="100000"/>
              </a:lnSpc>
              <a:spcBef>
                <a:spcPts val="0"/>
              </a:spcBef>
              <a:buClr>
                <a:srgbClr val="84BFA4"/>
              </a:buClr>
              <a:buFont typeface="+mj-lt"/>
              <a:buAutoNum type="arabicPeriod"/>
            </a:pPr>
            <a:endParaRPr lang="en-GB" sz="2400" dirty="0">
              <a:solidFill>
                <a:srgbClr val="382B1B"/>
              </a:solidFill>
              <a:latin typeface="Calibri" panose="020F0502020204030204" pitchFamily="34" charset="0"/>
              <a:ea typeface="Calibri" panose="020F0502020204030204" pitchFamily="34" charset="0"/>
            </a:endParaRPr>
          </a:p>
          <a:p>
            <a:pPr marL="457200" lvl="0" indent="-457200">
              <a:lnSpc>
                <a:spcPct val="100000"/>
              </a:lnSpc>
              <a:spcBef>
                <a:spcPts val="0"/>
              </a:spcBef>
              <a:buClr>
                <a:srgbClr val="84BFA4"/>
              </a:buClr>
              <a:buFont typeface="+mj-lt"/>
              <a:buAutoNum type="arabicPeriod"/>
            </a:pPr>
            <a:endParaRPr lang="en-GB" sz="2400" dirty="0">
              <a:solidFill>
                <a:srgbClr val="382B1B"/>
              </a:solidFill>
              <a:latin typeface="Calibri" panose="020F0502020204030204" pitchFamily="34" charset="0"/>
              <a:ea typeface="Calibri" panose="020F0502020204030204" pitchFamily="34" charset="0"/>
            </a:endParaRPr>
          </a:p>
        </p:txBody>
      </p:sp>
      <p:sp>
        <p:nvSpPr>
          <p:cNvPr id="6" name="Graphic 4">
            <a:extLst>
              <a:ext uri="{FF2B5EF4-FFF2-40B4-BE49-F238E27FC236}">
                <a16:creationId xmlns:a16="http://schemas.microsoft.com/office/drawing/2014/main" id="{37757EB1-68D1-704C-468C-A2800FFEC9F7}"/>
              </a:ext>
            </a:extLst>
          </p:cNvPr>
          <p:cNvSpPr/>
          <p:nvPr/>
        </p:nvSpPr>
        <p:spPr>
          <a:xfrm rot="4967076">
            <a:off x="-790025" y="-1763844"/>
            <a:ext cx="4867119" cy="5018375"/>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 name="Text Placeholder 5">
            <a:extLst>
              <a:ext uri="{FF2B5EF4-FFF2-40B4-BE49-F238E27FC236}">
                <a16:creationId xmlns:a16="http://schemas.microsoft.com/office/drawing/2014/main" id="{DF4A0FCE-61D4-4783-D8A9-01FB6FD6FFC4}"/>
              </a:ext>
            </a:extLst>
          </p:cNvPr>
          <p:cNvSpPr txBox="1">
            <a:spLocks/>
          </p:cNvSpPr>
          <p:nvPr/>
        </p:nvSpPr>
        <p:spPr>
          <a:xfrm>
            <a:off x="646809" y="504186"/>
            <a:ext cx="2641823" cy="2287140"/>
          </a:xfrm>
          <a:prstGeom prst="rect">
            <a:avLst/>
          </a:prstGeom>
          <a:noFill/>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chemeClr val="bg1"/>
                </a:solidFill>
                <a:latin typeface="Calibri" panose="020F0502020204030204" pitchFamily="34" charset="0"/>
                <a:ea typeface="Calibri" panose="020F0502020204030204" pitchFamily="34" charset="0"/>
                <a:cs typeface="Calibri" panose="020F0502020204030204" pitchFamily="34" charset="0"/>
              </a:rPr>
              <a:t>A Few Strategies to Help you</a:t>
            </a:r>
          </a:p>
          <a:p>
            <a:pPr marL="0" indent="0">
              <a:lnSpc>
                <a:spcPts val="4020"/>
              </a:lnSpc>
              <a:spcBef>
                <a:spcPts val="0"/>
              </a:spcBef>
              <a:buNone/>
            </a:pPr>
            <a:endParaRPr lang="sv-SE" sz="40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8" name="Graphic 4">
            <a:extLst>
              <a:ext uri="{FF2B5EF4-FFF2-40B4-BE49-F238E27FC236}">
                <a16:creationId xmlns:a16="http://schemas.microsoft.com/office/drawing/2014/main" id="{4B1EEBFC-CFBF-D05F-C061-A636193EFFD4}"/>
              </a:ext>
            </a:extLst>
          </p:cNvPr>
          <p:cNvSpPr/>
          <p:nvPr/>
        </p:nvSpPr>
        <p:spPr>
          <a:xfrm rot="4967076">
            <a:off x="465154" y="2529842"/>
            <a:ext cx="2085107" cy="2149906"/>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E6C8C7"/>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79303758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9294729D-19EE-E1FC-1957-733755848267}"/>
              </a:ext>
            </a:extLst>
          </p:cNvPr>
          <p:cNvSpPr/>
          <p:nvPr/>
        </p:nvSpPr>
        <p:spPr>
          <a:xfrm>
            <a:off x="0" y="0"/>
            <a:ext cx="1146313" cy="6858000"/>
          </a:xfrm>
          <a:prstGeom prst="rect">
            <a:avLst/>
          </a:prstGeom>
          <a:solidFill>
            <a:srgbClr val="E6C8C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3">
            <a:extLst>
              <a:ext uri="{FF2B5EF4-FFF2-40B4-BE49-F238E27FC236}">
                <a16:creationId xmlns:a16="http://schemas.microsoft.com/office/drawing/2014/main" id="{B3F5325E-8361-E3E6-FAB8-27840ED35E14}"/>
              </a:ext>
            </a:extLst>
          </p:cNvPr>
          <p:cNvSpPr txBox="1">
            <a:spLocks/>
          </p:cNvSpPr>
          <p:nvPr/>
        </p:nvSpPr>
        <p:spPr>
          <a:xfrm>
            <a:off x="3761525" y="1303393"/>
            <a:ext cx="7965250" cy="190503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1" indent="0">
              <a:lnSpc>
                <a:spcPts val="2760"/>
              </a:lnSpc>
              <a:spcBef>
                <a:spcPts val="0"/>
              </a:spcBef>
              <a:buClr>
                <a:srgbClr val="B6D1E1"/>
              </a:buClr>
              <a:buNone/>
            </a:pPr>
            <a: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t>When you're nervous, your heart rate speeds up, you begin to sweat, and if you're not careful you can easily work yourself into an anxiety attack. To help control all of these responses, take a few minutes before delivering your speech to close your eyes and take a couple of deep breaths. Calm your body so you can enter the stage (or speaking area) with a certain level of peace and not feeling all frenzied.</a:t>
            </a:r>
          </a:p>
          <a:p>
            <a:pPr marL="457200" lvl="1" indent="-457200">
              <a:lnSpc>
                <a:spcPts val="2760"/>
              </a:lnSpc>
              <a:spcBef>
                <a:spcPts val="0"/>
              </a:spcBef>
              <a:buClr>
                <a:srgbClr val="B6D1E1"/>
              </a:buClr>
            </a:pPr>
            <a:endParaRPr lang="sv-SE"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grpSp>
        <p:nvGrpSpPr>
          <p:cNvPr id="2" name="Group 1">
            <a:extLst>
              <a:ext uri="{FF2B5EF4-FFF2-40B4-BE49-F238E27FC236}">
                <a16:creationId xmlns:a16="http://schemas.microsoft.com/office/drawing/2014/main" id="{8FA772FB-0DF9-85D3-BCA4-B003BA5C6B1F}"/>
              </a:ext>
            </a:extLst>
          </p:cNvPr>
          <p:cNvGrpSpPr/>
          <p:nvPr/>
        </p:nvGrpSpPr>
        <p:grpSpPr>
          <a:xfrm>
            <a:off x="1379621" y="801155"/>
            <a:ext cx="2115582" cy="239682"/>
            <a:chOff x="1267333" y="1065256"/>
            <a:chExt cx="2115582" cy="239682"/>
          </a:xfrm>
        </p:grpSpPr>
        <p:cxnSp>
          <p:nvCxnSpPr>
            <p:cNvPr id="26" name="Straight Connector 25">
              <a:extLst>
                <a:ext uri="{FF2B5EF4-FFF2-40B4-BE49-F238E27FC236}">
                  <a16:creationId xmlns:a16="http://schemas.microsoft.com/office/drawing/2014/main" id="{3AAAAF3B-F5EC-B422-FFE6-48F8DA0A166E}"/>
                </a:ext>
              </a:extLst>
            </p:cNvPr>
            <p:cNvCxnSpPr>
              <a:cxnSpLocks/>
            </p:cNvCxnSpPr>
            <p:nvPr/>
          </p:nvCxnSpPr>
          <p:spPr>
            <a:xfrm flipH="1">
              <a:off x="1267333" y="1185097"/>
              <a:ext cx="1946759" cy="0"/>
            </a:xfrm>
            <a:prstGeom prst="line">
              <a:avLst/>
            </a:prstGeom>
            <a:ln w="19050">
              <a:solidFill>
                <a:srgbClr val="382B1B"/>
              </a:solidFill>
              <a:prstDash val="solid"/>
            </a:ln>
          </p:spPr>
          <p:style>
            <a:lnRef idx="1">
              <a:schemeClr val="accent1"/>
            </a:lnRef>
            <a:fillRef idx="0">
              <a:schemeClr val="accent1"/>
            </a:fillRef>
            <a:effectRef idx="0">
              <a:schemeClr val="accent1"/>
            </a:effectRef>
            <a:fontRef idx="minor">
              <a:schemeClr val="tx1"/>
            </a:fontRef>
          </p:style>
        </p:cxnSp>
        <p:sp>
          <p:nvSpPr>
            <p:cNvPr id="28" name="Oval 27">
              <a:extLst>
                <a:ext uri="{FF2B5EF4-FFF2-40B4-BE49-F238E27FC236}">
                  <a16:creationId xmlns:a16="http://schemas.microsoft.com/office/drawing/2014/main" id="{48EBB6F2-855C-CE15-0C2E-37D6B64183D9}"/>
                </a:ext>
              </a:extLst>
            </p:cNvPr>
            <p:cNvSpPr/>
            <p:nvPr/>
          </p:nvSpPr>
          <p:spPr>
            <a:xfrm>
              <a:off x="3143233" y="1065256"/>
              <a:ext cx="239682" cy="239682"/>
            </a:xfrm>
            <a:prstGeom prst="ellipse">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9" name="Text Placeholder 5">
            <a:extLst>
              <a:ext uri="{FF2B5EF4-FFF2-40B4-BE49-F238E27FC236}">
                <a16:creationId xmlns:a16="http://schemas.microsoft.com/office/drawing/2014/main" id="{310689E6-349B-07DB-EBC3-7BB0B08EDEF4}"/>
              </a:ext>
            </a:extLst>
          </p:cNvPr>
          <p:cNvSpPr txBox="1">
            <a:spLocks/>
          </p:cNvSpPr>
          <p:nvPr/>
        </p:nvSpPr>
        <p:spPr>
          <a:xfrm>
            <a:off x="3748874" y="661327"/>
            <a:ext cx="7679034" cy="648545"/>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rgbClr val="84BFA4"/>
                </a:solidFill>
                <a:latin typeface="Calibri" panose="020F0502020204030204" pitchFamily="34" charset="0"/>
                <a:ea typeface="Calibri" panose="020F0502020204030204" pitchFamily="34" charset="0"/>
                <a:cs typeface="Calibri" panose="020F0502020204030204" pitchFamily="34" charset="0"/>
              </a:rPr>
              <a:t>Breathe</a:t>
            </a:r>
          </a:p>
        </p:txBody>
      </p:sp>
      <p:sp>
        <p:nvSpPr>
          <p:cNvPr id="4" name="Graphic 4">
            <a:extLst>
              <a:ext uri="{FF2B5EF4-FFF2-40B4-BE49-F238E27FC236}">
                <a16:creationId xmlns:a16="http://schemas.microsoft.com/office/drawing/2014/main" id="{E2F8D0F9-D425-4494-BE18-716B744F91C9}"/>
              </a:ext>
            </a:extLst>
          </p:cNvPr>
          <p:cNvSpPr/>
          <p:nvPr/>
        </p:nvSpPr>
        <p:spPr>
          <a:xfrm>
            <a:off x="322513" y="232608"/>
            <a:ext cx="1275807" cy="1315456"/>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b="0" i="0" dirty="0">
              <a:latin typeface="Calibri" panose="020F0502020204030204" pitchFamily="34" charset="0"/>
            </a:endParaRPr>
          </a:p>
        </p:txBody>
      </p:sp>
      <p:sp>
        <p:nvSpPr>
          <p:cNvPr id="5" name="Text Placeholder 23">
            <a:extLst>
              <a:ext uri="{FF2B5EF4-FFF2-40B4-BE49-F238E27FC236}">
                <a16:creationId xmlns:a16="http://schemas.microsoft.com/office/drawing/2014/main" id="{B0290F21-5932-9D8F-B3D5-558B0FB73C8E}"/>
              </a:ext>
            </a:extLst>
          </p:cNvPr>
          <p:cNvSpPr txBox="1">
            <a:spLocks/>
          </p:cNvSpPr>
          <p:nvPr/>
        </p:nvSpPr>
        <p:spPr>
          <a:xfrm>
            <a:off x="177860" y="573395"/>
            <a:ext cx="1546707"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latin typeface="Calibri" panose="020F0502020204030204" pitchFamily="34" charset="0"/>
                <a:cs typeface="Calibri" panose="020F0502020204030204" pitchFamily="34" charset="0"/>
              </a:rPr>
              <a:t>01</a:t>
            </a:r>
          </a:p>
        </p:txBody>
      </p:sp>
      <p:sp>
        <p:nvSpPr>
          <p:cNvPr id="36" name="Rectangle 35">
            <a:extLst>
              <a:ext uri="{FF2B5EF4-FFF2-40B4-BE49-F238E27FC236}">
                <a16:creationId xmlns:a16="http://schemas.microsoft.com/office/drawing/2014/main" id="{7D807724-8374-E441-BE64-A97C9DC7274E}"/>
              </a:ext>
            </a:extLst>
          </p:cNvPr>
          <p:cNvSpPr/>
          <p:nvPr/>
        </p:nvSpPr>
        <p:spPr>
          <a:xfrm>
            <a:off x="2021305" y="561474"/>
            <a:ext cx="834190" cy="417094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Graphic 7" descr="Nose outline">
            <a:extLst>
              <a:ext uri="{FF2B5EF4-FFF2-40B4-BE49-F238E27FC236}">
                <a16:creationId xmlns:a16="http://schemas.microsoft.com/office/drawing/2014/main" id="{D484926C-8159-7EB5-9222-D2DA1DF8D82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045368" y="501315"/>
            <a:ext cx="914400" cy="914400"/>
          </a:xfrm>
          <a:prstGeom prst="rect">
            <a:avLst/>
          </a:prstGeom>
        </p:spPr>
      </p:pic>
    </p:spTree>
    <p:extLst>
      <p:ext uri="{BB962C8B-B14F-4D97-AF65-F5344CB8AC3E}">
        <p14:creationId xmlns:p14="http://schemas.microsoft.com/office/powerpoint/2010/main" val="373746855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3" name="Group 32">
            <a:extLst>
              <a:ext uri="{FF2B5EF4-FFF2-40B4-BE49-F238E27FC236}">
                <a16:creationId xmlns:a16="http://schemas.microsoft.com/office/drawing/2014/main" id="{6FDA6FAA-3CBE-18ED-73EE-B226459E6FD2}"/>
              </a:ext>
            </a:extLst>
          </p:cNvPr>
          <p:cNvGrpSpPr/>
          <p:nvPr/>
        </p:nvGrpSpPr>
        <p:grpSpPr>
          <a:xfrm>
            <a:off x="1379621" y="801155"/>
            <a:ext cx="2115582" cy="239682"/>
            <a:chOff x="1267333" y="1065256"/>
            <a:chExt cx="2115582" cy="239682"/>
          </a:xfrm>
        </p:grpSpPr>
        <p:cxnSp>
          <p:nvCxnSpPr>
            <p:cNvPr id="34" name="Straight Connector 33">
              <a:extLst>
                <a:ext uri="{FF2B5EF4-FFF2-40B4-BE49-F238E27FC236}">
                  <a16:creationId xmlns:a16="http://schemas.microsoft.com/office/drawing/2014/main" id="{453A1880-3042-B48F-F47A-558C96E4965D}"/>
                </a:ext>
              </a:extLst>
            </p:cNvPr>
            <p:cNvCxnSpPr>
              <a:cxnSpLocks/>
            </p:cNvCxnSpPr>
            <p:nvPr/>
          </p:nvCxnSpPr>
          <p:spPr>
            <a:xfrm flipH="1">
              <a:off x="1267333" y="1185097"/>
              <a:ext cx="1946759" cy="0"/>
            </a:xfrm>
            <a:prstGeom prst="line">
              <a:avLst/>
            </a:prstGeom>
            <a:ln w="19050">
              <a:solidFill>
                <a:srgbClr val="382B1B"/>
              </a:solidFill>
              <a:prstDash val="solid"/>
            </a:ln>
          </p:spPr>
          <p:style>
            <a:lnRef idx="1">
              <a:schemeClr val="accent1"/>
            </a:lnRef>
            <a:fillRef idx="0">
              <a:schemeClr val="accent1"/>
            </a:fillRef>
            <a:effectRef idx="0">
              <a:schemeClr val="accent1"/>
            </a:effectRef>
            <a:fontRef idx="minor">
              <a:schemeClr val="tx1"/>
            </a:fontRef>
          </p:style>
        </p:cxnSp>
        <p:sp>
          <p:nvSpPr>
            <p:cNvPr id="35" name="Oval 34">
              <a:extLst>
                <a:ext uri="{FF2B5EF4-FFF2-40B4-BE49-F238E27FC236}">
                  <a16:creationId xmlns:a16="http://schemas.microsoft.com/office/drawing/2014/main" id="{C14C42DD-3FF7-38CE-CD7A-44E56E96B5BA}"/>
                </a:ext>
              </a:extLst>
            </p:cNvPr>
            <p:cNvSpPr/>
            <p:nvPr/>
          </p:nvSpPr>
          <p:spPr>
            <a:xfrm>
              <a:off x="3143233" y="1065256"/>
              <a:ext cx="239682" cy="239682"/>
            </a:xfrm>
            <a:prstGeom prst="ellipse">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6" name="Group 35">
            <a:extLst>
              <a:ext uri="{FF2B5EF4-FFF2-40B4-BE49-F238E27FC236}">
                <a16:creationId xmlns:a16="http://schemas.microsoft.com/office/drawing/2014/main" id="{B84AE483-260E-D21B-841C-DC72745CBC03}"/>
              </a:ext>
            </a:extLst>
          </p:cNvPr>
          <p:cNvGrpSpPr/>
          <p:nvPr/>
        </p:nvGrpSpPr>
        <p:grpSpPr>
          <a:xfrm>
            <a:off x="1283369" y="3199452"/>
            <a:ext cx="2139645" cy="239682"/>
            <a:chOff x="1243270" y="1065256"/>
            <a:chExt cx="2139645" cy="239682"/>
          </a:xfrm>
        </p:grpSpPr>
        <p:cxnSp>
          <p:nvCxnSpPr>
            <p:cNvPr id="37" name="Straight Connector 36">
              <a:extLst>
                <a:ext uri="{FF2B5EF4-FFF2-40B4-BE49-F238E27FC236}">
                  <a16:creationId xmlns:a16="http://schemas.microsoft.com/office/drawing/2014/main" id="{B5E9CBC3-792C-BC1D-FC5D-054B891DEA00}"/>
                </a:ext>
              </a:extLst>
            </p:cNvPr>
            <p:cNvCxnSpPr>
              <a:cxnSpLocks/>
            </p:cNvCxnSpPr>
            <p:nvPr/>
          </p:nvCxnSpPr>
          <p:spPr>
            <a:xfrm flipH="1">
              <a:off x="1243270" y="1185097"/>
              <a:ext cx="1970822" cy="0"/>
            </a:xfrm>
            <a:prstGeom prst="line">
              <a:avLst/>
            </a:prstGeom>
            <a:ln w="19050">
              <a:solidFill>
                <a:srgbClr val="382B1B"/>
              </a:solidFill>
              <a:prstDash val="solid"/>
            </a:ln>
          </p:spPr>
          <p:style>
            <a:lnRef idx="1">
              <a:schemeClr val="accent1"/>
            </a:lnRef>
            <a:fillRef idx="0">
              <a:schemeClr val="accent1"/>
            </a:fillRef>
            <a:effectRef idx="0">
              <a:schemeClr val="accent1"/>
            </a:effectRef>
            <a:fontRef idx="minor">
              <a:schemeClr val="tx1"/>
            </a:fontRef>
          </p:style>
        </p:cxnSp>
        <p:sp>
          <p:nvSpPr>
            <p:cNvPr id="38" name="Oval 37">
              <a:extLst>
                <a:ext uri="{FF2B5EF4-FFF2-40B4-BE49-F238E27FC236}">
                  <a16:creationId xmlns:a16="http://schemas.microsoft.com/office/drawing/2014/main" id="{94F93039-AEBD-3F7E-E545-D04405D19300}"/>
                </a:ext>
              </a:extLst>
            </p:cNvPr>
            <p:cNvSpPr/>
            <p:nvPr/>
          </p:nvSpPr>
          <p:spPr>
            <a:xfrm>
              <a:off x="3143233" y="1065256"/>
              <a:ext cx="239682" cy="239682"/>
            </a:xfrm>
            <a:prstGeom prst="ellipse">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9" name="Rectangle 38">
            <a:extLst>
              <a:ext uri="{FF2B5EF4-FFF2-40B4-BE49-F238E27FC236}">
                <a16:creationId xmlns:a16="http://schemas.microsoft.com/office/drawing/2014/main" id="{8918A282-F809-188E-F645-F18125AD8469}"/>
              </a:ext>
            </a:extLst>
          </p:cNvPr>
          <p:cNvSpPr/>
          <p:nvPr/>
        </p:nvSpPr>
        <p:spPr>
          <a:xfrm>
            <a:off x="2021305" y="561474"/>
            <a:ext cx="834190" cy="417094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9294729D-19EE-E1FC-1957-733755848267}"/>
              </a:ext>
            </a:extLst>
          </p:cNvPr>
          <p:cNvSpPr/>
          <p:nvPr/>
        </p:nvSpPr>
        <p:spPr>
          <a:xfrm>
            <a:off x="0" y="0"/>
            <a:ext cx="1146313" cy="6858000"/>
          </a:xfrm>
          <a:prstGeom prst="rect">
            <a:avLst/>
          </a:prstGeom>
          <a:solidFill>
            <a:srgbClr val="84BF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3">
            <a:extLst>
              <a:ext uri="{FF2B5EF4-FFF2-40B4-BE49-F238E27FC236}">
                <a16:creationId xmlns:a16="http://schemas.microsoft.com/office/drawing/2014/main" id="{B3F5325E-8361-E3E6-FAB8-27840ED35E14}"/>
              </a:ext>
            </a:extLst>
          </p:cNvPr>
          <p:cNvSpPr txBox="1">
            <a:spLocks/>
          </p:cNvSpPr>
          <p:nvPr/>
        </p:nvSpPr>
        <p:spPr>
          <a:xfrm>
            <a:off x="3729440" y="1303393"/>
            <a:ext cx="7965253" cy="190503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1" indent="0">
              <a:lnSpc>
                <a:spcPts val="2760"/>
              </a:lnSpc>
              <a:spcBef>
                <a:spcPts val="0"/>
              </a:spcBef>
              <a:buClr>
                <a:srgbClr val="B6D1E1"/>
              </a:buClr>
              <a:buNone/>
            </a:pPr>
            <a: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t>Even the most experienced public speaker can feel nervous on stage. The harder you try to hide this nervousness, the more obvious it will be.</a:t>
            </a:r>
          </a:p>
          <a:p>
            <a:pPr marL="0" lvl="1" indent="0">
              <a:lnSpc>
                <a:spcPts val="2760"/>
              </a:lnSpc>
              <a:spcBef>
                <a:spcPts val="0"/>
              </a:spcBef>
              <a:buClr>
                <a:srgbClr val="B6D1E1"/>
              </a:buClr>
              <a:buNone/>
            </a:pPr>
            <a:endParaRPr lang="sv-SE"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sp>
        <p:nvSpPr>
          <p:cNvPr id="29" name="Text Placeholder 5">
            <a:extLst>
              <a:ext uri="{FF2B5EF4-FFF2-40B4-BE49-F238E27FC236}">
                <a16:creationId xmlns:a16="http://schemas.microsoft.com/office/drawing/2014/main" id="{310689E6-349B-07DB-EBC3-7BB0B08EDEF4}"/>
              </a:ext>
            </a:extLst>
          </p:cNvPr>
          <p:cNvSpPr txBox="1">
            <a:spLocks/>
          </p:cNvSpPr>
          <p:nvPr/>
        </p:nvSpPr>
        <p:spPr>
          <a:xfrm>
            <a:off x="3716790" y="661327"/>
            <a:ext cx="7679034" cy="648545"/>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rgbClr val="B6D1E1"/>
                </a:solidFill>
                <a:latin typeface="Calibri" panose="020F0502020204030204" pitchFamily="34" charset="0"/>
                <a:ea typeface="Calibri" panose="020F0502020204030204" pitchFamily="34" charset="0"/>
                <a:cs typeface="Calibri" panose="020F0502020204030204" pitchFamily="34" charset="0"/>
              </a:rPr>
              <a:t>Admit that you are nervous</a:t>
            </a:r>
          </a:p>
        </p:txBody>
      </p:sp>
      <p:sp>
        <p:nvSpPr>
          <p:cNvPr id="4" name="Graphic 4">
            <a:extLst>
              <a:ext uri="{FF2B5EF4-FFF2-40B4-BE49-F238E27FC236}">
                <a16:creationId xmlns:a16="http://schemas.microsoft.com/office/drawing/2014/main" id="{E2F8D0F9-D425-4494-BE18-716B744F91C9}"/>
              </a:ext>
            </a:extLst>
          </p:cNvPr>
          <p:cNvSpPr/>
          <p:nvPr/>
        </p:nvSpPr>
        <p:spPr>
          <a:xfrm>
            <a:off x="322513" y="232608"/>
            <a:ext cx="1275807" cy="1315456"/>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b="0" i="0" dirty="0">
              <a:latin typeface="Calibri" panose="020F0502020204030204" pitchFamily="34" charset="0"/>
            </a:endParaRPr>
          </a:p>
        </p:txBody>
      </p:sp>
      <p:sp>
        <p:nvSpPr>
          <p:cNvPr id="5" name="Text Placeholder 23">
            <a:extLst>
              <a:ext uri="{FF2B5EF4-FFF2-40B4-BE49-F238E27FC236}">
                <a16:creationId xmlns:a16="http://schemas.microsoft.com/office/drawing/2014/main" id="{B0290F21-5932-9D8F-B3D5-558B0FB73C8E}"/>
              </a:ext>
            </a:extLst>
          </p:cNvPr>
          <p:cNvSpPr txBox="1">
            <a:spLocks/>
          </p:cNvSpPr>
          <p:nvPr/>
        </p:nvSpPr>
        <p:spPr>
          <a:xfrm>
            <a:off x="177860" y="573395"/>
            <a:ext cx="1546707"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latin typeface="Calibri" panose="020F0502020204030204" pitchFamily="34" charset="0"/>
                <a:cs typeface="Calibri" panose="020F0502020204030204" pitchFamily="34" charset="0"/>
              </a:rPr>
              <a:t>02</a:t>
            </a:r>
          </a:p>
        </p:txBody>
      </p:sp>
      <p:sp>
        <p:nvSpPr>
          <p:cNvPr id="13" name="Text Placeholder 3">
            <a:extLst>
              <a:ext uri="{FF2B5EF4-FFF2-40B4-BE49-F238E27FC236}">
                <a16:creationId xmlns:a16="http://schemas.microsoft.com/office/drawing/2014/main" id="{5A491418-C7DC-E8E9-46B1-67C45B376AE1}"/>
              </a:ext>
            </a:extLst>
          </p:cNvPr>
          <p:cNvSpPr txBox="1">
            <a:spLocks/>
          </p:cNvSpPr>
          <p:nvPr/>
        </p:nvSpPr>
        <p:spPr>
          <a:xfrm>
            <a:off x="3673294" y="3669603"/>
            <a:ext cx="8213904" cy="190503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1" indent="0">
              <a:lnSpc>
                <a:spcPts val="2760"/>
              </a:lnSpc>
              <a:spcBef>
                <a:spcPts val="0"/>
              </a:spcBef>
              <a:buClr>
                <a:srgbClr val="B6D1E1"/>
              </a:buClr>
              <a:buNone/>
            </a:pPr>
            <a: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t>If public speaking makes you anxious, you may be minded to write your speech out word for word so you can look at it if you forget your next statement. If you read from a script you will lose your audience. Instead, keep your notes to a minimum, using only one or two-word prompts for each point you want to make. This will help you keep your place without detracting from your audience.</a:t>
            </a:r>
          </a:p>
          <a:p>
            <a:pPr marL="457200" lvl="1" indent="-457200">
              <a:lnSpc>
                <a:spcPts val="2760"/>
              </a:lnSpc>
              <a:spcBef>
                <a:spcPts val="0"/>
              </a:spcBef>
              <a:buClr>
                <a:srgbClr val="B6D1E1"/>
              </a:buClr>
            </a:pPr>
            <a:endParaRPr lang="sv-SE"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sp>
        <p:nvSpPr>
          <p:cNvPr id="19" name="Text Placeholder 5">
            <a:extLst>
              <a:ext uri="{FF2B5EF4-FFF2-40B4-BE49-F238E27FC236}">
                <a16:creationId xmlns:a16="http://schemas.microsoft.com/office/drawing/2014/main" id="{852B6F62-A29C-E487-F816-551F02F40B81}"/>
              </a:ext>
            </a:extLst>
          </p:cNvPr>
          <p:cNvSpPr txBox="1">
            <a:spLocks/>
          </p:cNvSpPr>
          <p:nvPr/>
        </p:nvSpPr>
        <p:spPr>
          <a:xfrm>
            <a:off x="3660643" y="3027537"/>
            <a:ext cx="7679034" cy="648545"/>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rgbClr val="B6D1E1"/>
                </a:solidFill>
                <a:latin typeface="Calibri" panose="020F0502020204030204" pitchFamily="34" charset="0"/>
                <a:ea typeface="Calibri" panose="020F0502020204030204" pitchFamily="34" charset="0"/>
                <a:cs typeface="Calibri" panose="020F0502020204030204" pitchFamily="34" charset="0"/>
              </a:rPr>
              <a:t>Use minimum amount of notes</a:t>
            </a:r>
          </a:p>
        </p:txBody>
      </p:sp>
      <p:sp>
        <p:nvSpPr>
          <p:cNvPr id="20" name="Graphic 4">
            <a:extLst>
              <a:ext uri="{FF2B5EF4-FFF2-40B4-BE49-F238E27FC236}">
                <a16:creationId xmlns:a16="http://schemas.microsoft.com/office/drawing/2014/main" id="{EC2554EE-35B1-02F0-64E0-D0951A846E68}"/>
              </a:ext>
            </a:extLst>
          </p:cNvPr>
          <p:cNvSpPr/>
          <p:nvPr/>
        </p:nvSpPr>
        <p:spPr>
          <a:xfrm>
            <a:off x="266366" y="2598818"/>
            <a:ext cx="1275807" cy="1315456"/>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b="0" i="0" dirty="0">
              <a:latin typeface="Calibri" panose="020F0502020204030204" pitchFamily="34" charset="0"/>
            </a:endParaRPr>
          </a:p>
        </p:txBody>
      </p:sp>
      <p:sp>
        <p:nvSpPr>
          <p:cNvPr id="21" name="Text Placeholder 23">
            <a:extLst>
              <a:ext uri="{FF2B5EF4-FFF2-40B4-BE49-F238E27FC236}">
                <a16:creationId xmlns:a16="http://schemas.microsoft.com/office/drawing/2014/main" id="{4B51EB75-516A-59F4-9B18-DB118ADFE5CB}"/>
              </a:ext>
            </a:extLst>
          </p:cNvPr>
          <p:cNvSpPr txBox="1">
            <a:spLocks/>
          </p:cNvSpPr>
          <p:nvPr/>
        </p:nvSpPr>
        <p:spPr>
          <a:xfrm>
            <a:off x="121713" y="2939605"/>
            <a:ext cx="1546707"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latin typeface="Calibri" panose="020F0502020204030204" pitchFamily="34" charset="0"/>
                <a:cs typeface="Calibri" panose="020F0502020204030204" pitchFamily="34" charset="0"/>
              </a:rPr>
              <a:t>03</a:t>
            </a:r>
          </a:p>
        </p:txBody>
      </p:sp>
      <p:pic>
        <p:nvPicPr>
          <p:cNvPr id="2" name="Graphic 1" descr="Nervous face outline with solid fill">
            <a:extLst>
              <a:ext uri="{FF2B5EF4-FFF2-40B4-BE49-F238E27FC236}">
                <a16:creationId xmlns:a16="http://schemas.microsoft.com/office/drawing/2014/main" id="{2D018858-DCBB-6337-36F0-E2B50C85212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981201" y="469232"/>
            <a:ext cx="914400" cy="914400"/>
          </a:xfrm>
          <a:prstGeom prst="rect">
            <a:avLst/>
          </a:prstGeom>
        </p:spPr>
      </p:pic>
      <p:pic>
        <p:nvPicPr>
          <p:cNvPr id="6" name="Graphic 5" descr="Clipboard outline">
            <a:extLst>
              <a:ext uri="{FF2B5EF4-FFF2-40B4-BE49-F238E27FC236}">
                <a16:creationId xmlns:a16="http://schemas.microsoft.com/office/drawing/2014/main" id="{77635ECD-FAFA-0984-753F-C78D63D96327}"/>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965158" y="2827421"/>
            <a:ext cx="914400" cy="914400"/>
          </a:xfrm>
          <a:prstGeom prst="rect">
            <a:avLst/>
          </a:prstGeom>
        </p:spPr>
      </p:pic>
    </p:spTree>
    <p:extLst>
      <p:ext uri="{BB962C8B-B14F-4D97-AF65-F5344CB8AC3E}">
        <p14:creationId xmlns:p14="http://schemas.microsoft.com/office/powerpoint/2010/main" val="20099560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3" name="Group 32">
            <a:extLst>
              <a:ext uri="{FF2B5EF4-FFF2-40B4-BE49-F238E27FC236}">
                <a16:creationId xmlns:a16="http://schemas.microsoft.com/office/drawing/2014/main" id="{6FDA6FAA-3CBE-18ED-73EE-B226459E6FD2}"/>
              </a:ext>
            </a:extLst>
          </p:cNvPr>
          <p:cNvGrpSpPr/>
          <p:nvPr/>
        </p:nvGrpSpPr>
        <p:grpSpPr>
          <a:xfrm>
            <a:off x="1379621" y="801155"/>
            <a:ext cx="2115582" cy="239682"/>
            <a:chOff x="1267333" y="1065256"/>
            <a:chExt cx="2115582" cy="239682"/>
          </a:xfrm>
        </p:grpSpPr>
        <p:cxnSp>
          <p:nvCxnSpPr>
            <p:cNvPr id="34" name="Straight Connector 33">
              <a:extLst>
                <a:ext uri="{FF2B5EF4-FFF2-40B4-BE49-F238E27FC236}">
                  <a16:creationId xmlns:a16="http://schemas.microsoft.com/office/drawing/2014/main" id="{453A1880-3042-B48F-F47A-558C96E4965D}"/>
                </a:ext>
              </a:extLst>
            </p:cNvPr>
            <p:cNvCxnSpPr>
              <a:cxnSpLocks/>
            </p:cNvCxnSpPr>
            <p:nvPr/>
          </p:nvCxnSpPr>
          <p:spPr>
            <a:xfrm flipH="1">
              <a:off x="1267333" y="1185097"/>
              <a:ext cx="1946759" cy="0"/>
            </a:xfrm>
            <a:prstGeom prst="line">
              <a:avLst/>
            </a:prstGeom>
            <a:ln w="19050">
              <a:solidFill>
                <a:srgbClr val="382B1B"/>
              </a:solidFill>
              <a:prstDash val="solid"/>
            </a:ln>
          </p:spPr>
          <p:style>
            <a:lnRef idx="1">
              <a:schemeClr val="accent1"/>
            </a:lnRef>
            <a:fillRef idx="0">
              <a:schemeClr val="accent1"/>
            </a:fillRef>
            <a:effectRef idx="0">
              <a:schemeClr val="accent1"/>
            </a:effectRef>
            <a:fontRef idx="minor">
              <a:schemeClr val="tx1"/>
            </a:fontRef>
          </p:style>
        </p:cxnSp>
        <p:sp>
          <p:nvSpPr>
            <p:cNvPr id="35" name="Oval 34">
              <a:extLst>
                <a:ext uri="{FF2B5EF4-FFF2-40B4-BE49-F238E27FC236}">
                  <a16:creationId xmlns:a16="http://schemas.microsoft.com/office/drawing/2014/main" id="{C14C42DD-3FF7-38CE-CD7A-44E56E96B5BA}"/>
                </a:ext>
              </a:extLst>
            </p:cNvPr>
            <p:cNvSpPr/>
            <p:nvPr/>
          </p:nvSpPr>
          <p:spPr>
            <a:xfrm>
              <a:off x="3143233" y="1065256"/>
              <a:ext cx="239682" cy="239682"/>
            </a:xfrm>
            <a:prstGeom prst="ellipse">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9" name="Rectangle 38">
            <a:extLst>
              <a:ext uri="{FF2B5EF4-FFF2-40B4-BE49-F238E27FC236}">
                <a16:creationId xmlns:a16="http://schemas.microsoft.com/office/drawing/2014/main" id="{8918A282-F809-188E-F645-F18125AD8469}"/>
              </a:ext>
            </a:extLst>
          </p:cNvPr>
          <p:cNvSpPr/>
          <p:nvPr/>
        </p:nvSpPr>
        <p:spPr>
          <a:xfrm>
            <a:off x="2021305" y="561474"/>
            <a:ext cx="834190" cy="417094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9294729D-19EE-E1FC-1957-733755848267}"/>
              </a:ext>
            </a:extLst>
          </p:cNvPr>
          <p:cNvSpPr/>
          <p:nvPr/>
        </p:nvSpPr>
        <p:spPr>
          <a:xfrm>
            <a:off x="0" y="0"/>
            <a:ext cx="1146313" cy="6858000"/>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3">
            <a:extLst>
              <a:ext uri="{FF2B5EF4-FFF2-40B4-BE49-F238E27FC236}">
                <a16:creationId xmlns:a16="http://schemas.microsoft.com/office/drawing/2014/main" id="{B3F5325E-8361-E3E6-FAB8-27840ED35E14}"/>
              </a:ext>
            </a:extLst>
          </p:cNvPr>
          <p:cNvSpPr txBox="1">
            <a:spLocks/>
          </p:cNvSpPr>
          <p:nvPr/>
        </p:nvSpPr>
        <p:spPr>
          <a:xfrm>
            <a:off x="3697356" y="1912993"/>
            <a:ext cx="7965253" cy="190503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1" indent="0">
              <a:lnSpc>
                <a:spcPts val="2760"/>
              </a:lnSpc>
              <a:spcBef>
                <a:spcPts val="0"/>
              </a:spcBef>
              <a:buClr>
                <a:srgbClr val="B6D1E1"/>
              </a:buClr>
              <a:buNone/>
            </a:pPr>
            <a: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t>One of the biggest distractions is when a speaker who constantly says "uh" or "um." A well-timed break in speaking can even be used to help strengthen a point, letting it sit with the audience before moving on to the next topic. Become more comfortable with this pause and you will become a better public speaker </a:t>
            </a:r>
            <a:endParaRPr lang="sv-SE"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sp>
        <p:nvSpPr>
          <p:cNvPr id="29" name="Text Placeholder 5">
            <a:extLst>
              <a:ext uri="{FF2B5EF4-FFF2-40B4-BE49-F238E27FC236}">
                <a16:creationId xmlns:a16="http://schemas.microsoft.com/office/drawing/2014/main" id="{310689E6-349B-07DB-EBC3-7BB0B08EDEF4}"/>
              </a:ext>
            </a:extLst>
          </p:cNvPr>
          <p:cNvSpPr txBox="1">
            <a:spLocks/>
          </p:cNvSpPr>
          <p:nvPr/>
        </p:nvSpPr>
        <p:spPr>
          <a:xfrm>
            <a:off x="3716789" y="661327"/>
            <a:ext cx="5106369" cy="1616652"/>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rgbClr val="E6C8C7"/>
                </a:solidFill>
                <a:latin typeface="Calibri" panose="020F0502020204030204" pitchFamily="34" charset="0"/>
                <a:ea typeface="Calibri" panose="020F0502020204030204" pitchFamily="34" charset="0"/>
                <a:cs typeface="Calibri" panose="020F0502020204030204" pitchFamily="34" charset="0"/>
              </a:rPr>
              <a:t>Become comfortable with "The Pause"</a:t>
            </a:r>
          </a:p>
        </p:txBody>
      </p:sp>
      <p:sp>
        <p:nvSpPr>
          <p:cNvPr id="4" name="Graphic 4">
            <a:extLst>
              <a:ext uri="{FF2B5EF4-FFF2-40B4-BE49-F238E27FC236}">
                <a16:creationId xmlns:a16="http://schemas.microsoft.com/office/drawing/2014/main" id="{E2F8D0F9-D425-4494-BE18-716B744F91C9}"/>
              </a:ext>
            </a:extLst>
          </p:cNvPr>
          <p:cNvSpPr/>
          <p:nvPr/>
        </p:nvSpPr>
        <p:spPr>
          <a:xfrm>
            <a:off x="322513" y="232608"/>
            <a:ext cx="1275807" cy="1315456"/>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E6C8C7"/>
          </a:solidFill>
          <a:ln w="2960" cap="flat">
            <a:noFill/>
            <a:prstDash val="solid"/>
            <a:miter/>
          </a:ln>
        </p:spPr>
        <p:txBody>
          <a:bodyPr rtlCol="0" anchor="ctr"/>
          <a:lstStyle/>
          <a:p>
            <a:endParaRPr lang="en-US" b="0" i="0" dirty="0">
              <a:latin typeface="Calibri" panose="020F0502020204030204" pitchFamily="34" charset="0"/>
            </a:endParaRPr>
          </a:p>
        </p:txBody>
      </p:sp>
      <p:sp>
        <p:nvSpPr>
          <p:cNvPr id="5" name="Text Placeholder 23">
            <a:extLst>
              <a:ext uri="{FF2B5EF4-FFF2-40B4-BE49-F238E27FC236}">
                <a16:creationId xmlns:a16="http://schemas.microsoft.com/office/drawing/2014/main" id="{B0290F21-5932-9D8F-B3D5-558B0FB73C8E}"/>
              </a:ext>
            </a:extLst>
          </p:cNvPr>
          <p:cNvSpPr txBox="1">
            <a:spLocks/>
          </p:cNvSpPr>
          <p:nvPr/>
        </p:nvSpPr>
        <p:spPr>
          <a:xfrm>
            <a:off x="177860" y="573395"/>
            <a:ext cx="1546707"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latin typeface="Calibri" panose="020F0502020204030204" pitchFamily="34" charset="0"/>
                <a:cs typeface="Calibri" panose="020F0502020204030204" pitchFamily="34" charset="0"/>
              </a:rPr>
              <a:t>04</a:t>
            </a:r>
          </a:p>
        </p:txBody>
      </p:sp>
      <p:pic>
        <p:nvPicPr>
          <p:cNvPr id="3" name="Graphic 2" descr="Pause outline">
            <a:extLst>
              <a:ext uri="{FF2B5EF4-FFF2-40B4-BE49-F238E27FC236}">
                <a16:creationId xmlns:a16="http://schemas.microsoft.com/office/drawing/2014/main" id="{CDA8526A-C218-79B2-9EDD-96E249AD16F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965158" y="533400"/>
            <a:ext cx="914400" cy="914400"/>
          </a:xfrm>
          <a:prstGeom prst="rect">
            <a:avLst/>
          </a:prstGeom>
        </p:spPr>
      </p:pic>
    </p:spTree>
    <p:extLst>
      <p:ext uri="{BB962C8B-B14F-4D97-AF65-F5344CB8AC3E}">
        <p14:creationId xmlns:p14="http://schemas.microsoft.com/office/powerpoint/2010/main" val="12211880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AB5DE7A2-F2E6-069E-1091-567DD9F21B50}"/>
              </a:ext>
            </a:extLst>
          </p:cNvPr>
          <p:cNvGrpSpPr/>
          <p:nvPr/>
        </p:nvGrpSpPr>
        <p:grpSpPr>
          <a:xfrm>
            <a:off x="1283369" y="4354483"/>
            <a:ext cx="2139645" cy="239682"/>
            <a:chOff x="1243270" y="1065256"/>
            <a:chExt cx="2139645" cy="239682"/>
          </a:xfrm>
        </p:grpSpPr>
        <p:cxnSp>
          <p:nvCxnSpPr>
            <p:cNvPr id="6" name="Straight Connector 5">
              <a:extLst>
                <a:ext uri="{FF2B5EF4-FFF2-40B4-BE49-F238E27FC236}">
                  <a16:creationId xmlns:a16="http://schemas.microsoft.com/office/drawing/2014/main" id="{D84BABB8-A462-C693-E409-345EB81A5ABD}"/>
                </a:ext>
              </a:extLst>
            </p:cNvPr>
            <p:cNvCxnSpPr>
              <a:cxnSpLocks/>
            </p:cNvCxnSpPr>
            <p:nvPr/>
          </p:nvCxnSpPr>
          <p:spPr>
            <a:xfrm flipH="1">
              <a:off x="1243270" y="1185097"/>
              <a:ext cx="1970822" cy="0"/>
            </a:xfrm>
            <a:prstGeom prst="line">
              <a:avLst/>
            </a:prstGeom>
            <a:ln w="19050">
              <a:solidFill>
                <a:srgbClr val="382B1B"/>
              </a:solidFill>
              <a:prstDash val="solid"/>
            </a:ln>
          </p:spPr>
          <p:style>
            <a:lnRef idx="1">
              <a:schemeClr val="accent1"/>
            </a:lnRef>
            <a:fillRef idx="0">
              <a:schemeClr val="accent1"/>
            </a:fillRef>
            <a:effectRef idx="0">
              <a:schemeClr val="accent1"/>
            </a:effectRef>
            <a:fontRef idx="minor">
              <a:schemeClr val="tx1"/>
            </a:fontRef>
          </p:style>
        </p:cxnSp>
        <p:sp>
          <p:nvSpPr>
            <p:cNvPr id="7" name="Oval 6">
              <a:extLst>
                <a:ext uri="{FF2B5EF4-FFF2-40B4-BE49-F238E27FC236}">
                  <a16:creationId xmlns:a16="http://schemas.microsoft.com/office/drawing/2014/main" id="{1FF2E35D-050E-0351-3EC6-93C3725B94F5}"/>
                </a:ext>
              </a:extLst>
            </p:cNvPr>
            <p:cNvSpPr/>
            <p:nvPr/>
          </p:nvSpPr>
          <p:spPr>
            <a:xfrm>
              <a:off x="3143233" y="1065256"/>
              <a:ext cx="239682" cy="239682"/>
            </a:xfrm>
            <a:prstGeom prst="ellipse">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4" name="Rectangle 13">
            <a:extLst>
              <a:ext uri="{FF2B5EF4-FFF2-40B4-BE49-F238E27FC236}">
                <a16:creationId xmlns:a16="http://schemas.microsoft.com/office/drawing/2014/main" id="{9294729D-19EE-E1FC-1957-733755848267}"/>
              </a:ext>
            </a:extLst>
          </p:cNvPr>
          <p:cNvSpPr/>
          <p:nvPr/>
        </p:nvSpPr>
        <p:spPr>
          <a:xfrm>
            <a:off x="0" y="0"/>
            <a:ext cx="1146313" cy="6858000"/>
          </a:xfrm>
          <a:prstGeom prst="rect">
            <a:avLst/>
          </a:prstGeom>
          <a:solidFill>
            <a:srgbClr val="E6C8C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3">
            <a:extLst>
              <a:ext uri="{FF2B5EF4-FFF2-40B4-BE49-F238E27FC236}">
                <a16:creationId xmlns:a16="http://schemas.microsoft.com/office/drawing/2014/main" id="{B3F5325E-8361-E3E6-FAB8-27840ED35E14}"/>
              </a:ext>
            </a:extLst>
          </p:cNvPr>
          <p:cNvSpPr txBox="1">
            <a:spLocks/>
          </p:cNvSpPr>
          <p:nvPr/>
        </p:nvSpPr>
        <p:spPr>
          <a:xfrm>
            <a:off x="3761525" y="1303393"/>
            <a:ext cx="7965250" cy="190503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1" indent="0">
              <a:lnSpc>
                <a:spcPts val="2760"/>
              </a:lnSpc>
              <a:spcBef>
                <a:spcPts val="0"/>
              </a:spcBef>
              <a:buClr>
                <a:srgbClr val="B6D1E1"/>
              </a:buClr>
              <a:buNone/>
            </a:pPr>
            <a: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t>Have you ever talked to someone who is all worked up and noticed that their hands are flying  wildly? Some people naturally speak with their hands. While some hand movement is a great way to emphasise certain points, it's also important to not let these movements distract from what you're trying to say. So, pay attention to your hands when you're speaking. </a:t>
            </a:r>
          </a:p>
          <a:p>
            <a:pPr marL="0" lvl="1" indent="0">
              <a:lnSpc>
                <a:spcPts val="2760"/>
              </a:lnSpc>
              <a:spcBef>
                <a:spcPts val="0"/>
              </a:spcBef>
              <a:buClr>
                <a:srgbClr val="B6D1E1"/>
              </a:buClr>
              <a:buNone/>
            </a:pPr>
            <a:endParaRPr lang="sv-SE" sz="2000"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grpSp>
        <p:nvGrpSpPr>
          <p:cNvPr id="2" name="Group 1">
            <a:extLst>
              <a:ext uri="{FF2B5EF4-FFF2-40B4-BE49-F238E27FC236}">
                <a16:creationId xmlns:a16="http://schemas.microsoft.com/office/drawing/2014/main" id="{8FA772FB-0DF9-85D3-BCA4-B003BA5C6B1F}"/>
              </a:ext>
            </a:extLst>
          </p:cNvPr>
          <p:cNvGrpSpPr/>
          <p:nvPr/>
        </p:nvGrpSpPr>
        <p:grpSpPr>
          <a:xfrm>
            <a:off x="1379621" y="801155"/>
            <a:ext cx="2115582" cy="239682"/>
            <a:chOff x="1267333" y="1065256"/>
            <a:chExt cx="2115582" cy="239682"/>
          </a:xfrm>
        </p:grpSpPr>
        <p:cxnSp>
          <p:nvCxnSpPr>
            <p:cNvPr id="26" name="Straight Connector 25">
              <a:extLst>
                <a:ext uri="{FF2B5EF4-FFF2-40B4-BE49-F238E27FC236}">
                  <a16:creationId xmlns:a16="http://schemas.microsoft.com/office/drawing/2014/main" id="{3AAAAF3B-F5EC-B422-FFE6-48F8DA0A166E}"/>
                </a:ext>
              </a:extLst>
            </p:cNvPr>
            <p:cNvCxnSpPr>
              <a:cxnSpLocks/>
            </p:cNvCxnSpPr>
            <p:nvPr/>
          </p:nvCxnSpPr>
          <p:spPr>
            <a:xfrm flipH="1">
              <a:off x="1267333" y="1185097"/>
              <a:ext cx="1946759" cy="0"/>
            </a:xfrm>
            <a:prstGeom prst="line">
              <a:avLst/>
            </a:prstGeom>
            <a:ln w="19050">
              <a:solidFill>
                <a:srgbClr val="382B1B"/>
              </a:solidFill>
              <a:prstDash val="solid"/>
            </a:ln>
          </p:spPr>
          <p:style>
            <a:lnRef idx="1">
              <a:schemeClr val="accent1"/>
            </a:lnRef>
            <a:fillRef idx="0">
              <a:schemeClr val="accent1"/>
            </a:fillRef>
            <a:effectRef idx="0">
              <a:schemeClr val="accent1"/>
            </a:effectRef>
            <a:fontRef idx="minor">
              <a:schemeClr val="tx1"/>
            </a:fontRef>
          </p:style>
        </p:cxnSp>
        <p:sp>
          <p:nvSpPr>
            <p:cNvPr id="28" name="Oval 27">
              <a:extLst>
                <a:ext uri="{FF2B5EF4-FFF2-40B4-BE49-F238E27FC236}">
                  <a16:creationId xmlns:a16="http://schemas.microsoft.com/office/drawing/2014/main" id="{48EBB6F2-855C-CE15-0C2E-37D6B64183D9}"/>
                </a:ext>
              </a:extLst>
            </p:cNvPr>
            <p:cNvSpPr/>
            <p:nvPr/>
          </p:nvSpPr>
          <p:spPr>
            <a:xfrm>
              <a:off x="3143233" y="1065256"/>
              <a:ext cx="239682" cy="239682"/>
            </a:xfrm>
            <a:prstGeom prst="ellipse">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9" name="Text Placeholder 5">
            <a:extLst>
              <a:ext uri="{FF2B5EF4-FFF2-40B4-BE49-F238E27FC236}">
                <a16:creationId xmlns:a16="http://schemas.microsoft.com/office/drawing/2014/main" id="{310689E6-349B-07DB-EBC3-7BB0B08EDEF4}"/>
              </a:ext>
            </a:extLst>
          </p:cNvPr>
          <p:cNvSpPr txBox="1">
            <a:spLocks/>
          </p:cNvSpPr>
          <p:nvPr/>
        </p:nvSpPr>
        <p:spPr>
          <a:xfrm>
            <a:off x="3748874" y="661327"/>
            <a:ext cx="7679034" cy="648545"/>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rgbClr val="84BFA4"/>
                </a:solidFill>
                <a:latin typeface="Calibri" panose="020F0502020204030204" pitchFamily="34" charset="0"/>
                <a:ea typeface="Calibri" panose="020F0502020204030204" pitchFamily="34" charset="0"/>
                <a:cs typeface="Calibri" panose="020F0502020204030204" pitchFamily="34" charset="0"/>
              </a:rPr>
              <a:t>Be aware of your hand gesture</a:t>
            </a:r>
          </a:p>
          <a:p>
            <a:pPr marL="0" indent="0">
              <a:lnSpc>
                <a:spcPts val="4020"/>
              </a:lnSpc>
              <a:spcBef>
                <a:spcPts val="0"/>
              </a:spcBef>
              <a:buNone/>
            </a:pPr>
            <a:endParaRPr lang="en-GB" sz="4000" b="1" dirty="0">
              <a:solidFill>
                <a:srgbClr val="84BFA4"/>
              </a:solidFill>
              <a:latin typeface="Calibri" panose="020F0502020204030204" pitchFamily="34" charset="0"/>
              <a:ea typeface="Calibri" panose="020F0502020204030204" pitchFamily="34" charset="0"/>
              <a:cs typeface="Calibri" panose="020F0502020204030204" pitchFamily="34" charset="0"/>
            </a:endParaRPr>
          </a:p>
        </p:txBody>
      </p:sp>
      <p:sp>
        <p:nvSpPr>
          <p:cNvPr id="4" name="Graphic 4">
            <a:extLst>
              <a:ext uri="{FF2B5EF4-FFF2-40B4-BE49-F238E27FC236}">
                <a16:creationId xmlns:a16="http://schemas.microsoft.com/office/drawing/2014/main" id="{E2F8D0F9-D425-4494-BE18-716B744F91C9}"/>
              </a:ext>
            </a:extLst>
          </p:cNvPr>
          <p:cNvSpPr/>
          <p:nvPr/>
        </p:nvSpPr>
        <p:spPr>
          <a:xfrm>
            <a:off x="322513" y="232608"/>
            <a:ext cx="1275807" cy="1315456"/>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b="0" i="0" dirty="0">
              <a:latin typeface="Calibri" panose="020F0502020204030204" pitchFamily="34" charset="0"/>
            </a:endParaRPr>
          </a:p>
        </p:txBody>
      </p:sp>
      <p:sp>
        <p:nvSpPr>
          <p:cNvPr id="5" name="Text Placeholder 23">
            <a:extLst>
              <a:ext uri="{FF2B5EF4-FFF2-40B4-BE49-F238E27FC236}">
                <a16:creationId xmlns:a16="http://schemas.microsoft.com/office/drawing/2014/main" id="{B0290F21-5932-9D8F-B3D5-558B0FB73C8E}"/>
              </a:ext>
            </a:extLst>
          </p:cNvPr>
          <p:cNvSpPr txBox="1">
            <a:spLocks/>
          </p:cNvSpPr>
          <p:nvPr/>
        </p:nvSpPr>
        <p:spPr>
          <a:xfrm>
            <a:off x="177860" y="573395"/>
            <a:ext cx="1546707"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latin typeface="Calibri" panose="020F0502020204030204" pitchFamily="34" charset="0"/>
                <a:cs typeface="Calibri" panose="020F0502020204030204" pitchFamily="34" charset="0"/>
              </a:rPr>
              <a:t>05</a:t>
            </a:r>
          </a:p>
        </p:txBody>
      </p:sp>
      <p:sp>
        <p:nvSpPr>
          <p:cNvPr id="36" name="Rectangle 35">
            <a:extLst>
              <a:ext uri="{FF2B5EF4-FFF2-40B4-BE49-F238E27FC236}">
                <a16:creationId xmlns:a16="http://schemas.microsoft.com/office/drawing/2014/main" id="{7D807724-8374-E441-BE64-A97C9DC7274E}"/>
              </a:ext>
            </a:extLst>
          </p:cNvPr>
          <p:cNvSpPr/>
          <p:nvPr/>
        </p:nvSpPr>
        <p:spPr>
          <a:xfrm>
            <a:off x="2021305" y="561474"/>
            <a:ext cx="834190" cy="417094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 Placeholder 3">
            <a:extLst>
              <a:ext uri="{FF2B5EF4-FFF2-40B4-BE49-F238E27FC236}">
                <a16:creationId xmlns:a16="http://schemas.microsoft.com/office/drawing/2014/main" id="{F97B6C5E-DA02-DE46-61AA-936AEFA2F83B}"/>
              </a:ext>
            </a:extLst>
          </p:cNvPr>
          <p:cNvSpPr txBox="1">
            <a:spLocks/>
          </p:cNvSpPr>
          <p:nvPr/>
        </p:nvSpPr>
        <p:spPr>
          <a:xfrm>
            <a:off x="3673294" y="4824634"/>
            <a:ext cx="8213904" cy="190503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1" indent="0">
              <a:lnSpc>
                <a:spcPts val="2760"/>
              </a:lnSpc>
              <a:spcBef>
                <a:spcPts val="0"/>
              </a:spcBef>
              <a:buClr>
                <a:srgbClr val="B6D1E1"/>
              </a:buClr>
              <a:buNone/>
            </a:pPr>
            <a: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t>People often pace when they're nervous. If this is you, you may have a tendency to walk back and forth across the stage when public speaking.</a:t>
            </a:r>
          </a:p>
          <a:p>
            <a:pPr marL="0" lvl="1" indent="0">
              <a:lnSpc>
                <a:spcPts val="2760"/>
              </a:lnSpc>
              <a:spcBef>
                <a:spcPts val="0"/>
              </a:spcBef>
              <a:buClr>
                <a:srgbClr val="B6D1E1"/>
              </a:buClr>
              <a:buNone/>
            </a:pPr>
            <a:endParaRPr lang="sv-SE"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sp>
        <p:nvSpPr>
          <p:cNvPr id="9" name="Text Placeholder 5">
            <a:extLst>
              <a:ext uri="{FF2B5EF4-FFF2-40B4-BE49-F238E27FC236}">
                <a16:creationId xmlns:a16="http://schemas.microsoft.com/office/drawing/2014/main" id="{8F98C8FA-7BC1-1264-7AC4-1923E20FEBCE}"/>
              </a:ext>
            </a:extLst>
          </p:cNvPr>
          <p:cNvSpPr txBox="1">
            <a:spLocks/>
          </p:cNvSpPr>
          <p:nvPr/>
        </p:nvSpPr>
        <p:spPr>
          <a:xfrm>
            <a:off x="3660643" y="4182568"/>
            <a:ext cx="7679034" cy="648545"/>
          </a:xfrm>
          <a:prstGeom prst="rect">
            <a:avLst/>
          </a:prstGeom>
        </p:spPr>
        <p:txBody>
          <a:bodyPr>
            <a:normAutofit fontScale="925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rgbClr val="84BFA4"/>
                </a:solidFill>
                <a:latin typeface="Calibri" panose="020F0502020204030204" pitchFamily="34" charset="0"/>
                <a:ea typeface="Calibri" panose="020F0502020204030204" pitchFamily="34" charset="0"/>
                <a:cs typeface="Calibri" panose="020F0502020204030204" pitchFamily="34" charset="0"/>
              </a:rPr>
              <a:t>Move around some, but not too much</a:t>
            </a:r>
          </a:p>
        </p:txBody>
      </p:sp>
      <p:sp>
        <p:nvSpPr>
          <p:cNvPr id="10" name="Graphic 4">
            <a:extLst>
              <a:ext uri="{FF2B5EF4-FFF2-40B4-BE49-F238E27FC236}">
                <a16:creationId xmlns:a16="http://schemas.microsoft.com/office/drawing/2014/main" id="{E106CC40-AAB3-597F-263D-A485A01AF1A5}"/>
              </a:ext>
            </a:extLst>
          </p:cNvPr>
          <p:cNvSpPr/>
          <p:nvPr/>
        </p:nvSpPr>
        <p:spPr>
          <a:xfrm>
            <a:off x="266366" y="3753849"/>
            <a:ext cx="1275807" cy="1315456"/>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b="0" i="0" dirty="0">
              <a:latin typeface="Calibri" panose="020F0502020204030204" pitchFamily="34" charset="0"/>
            </a:endParaRPr>
          </a:p>
        </p:txBody>
      </p:sp>
      <p:sp>
        <p:nvSpPr>
          <p:cNvPr id="11" name="Text Placeholder 23">
            <a:extLst>
              <a:ext uri="{FF2B5EF4-FFF2-40B4-BE49-F238E27FC236}">
                <a16:creationId xmlns:a16="http://schemas.microsoft.com/office/drawing/2014/main" id="{F05C3970-F4EB-8C03-2E82-48A2BFBF3160}"/>
              </a:ext>
            </a:extLst>
          </p:cNvPr>
          <p:cNvSpPr txBox="1">
            <a:spLocks/>
          </p:cNvSpPr>
          <p:nvPr/>
        </p:nvSpPr>
        <p:spPr>
          <a:xfrm>
            <a:off x="121713" y="4094636"/>
            <a:ext cx="1546707"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latin typeface="Calibri" panose="020F0502020204030204" pitchFamily="34" charset="0"/>
                <a:cs typeface="Calibri" panose="020F0502020204030204" pitchFamily="34" charset="0"/>
              </a:rPr>
              <a:t>06</a:t>
            </a:r>
          </a:p>
        </p:txBody>
      </p:sp>
      <p:pic>
        <p:nvPicPr>
          <p:cNvPr id="13" name="Graphic 12" descr="Sign language outline">
            <a:extLst>
              <a:ext uri="{FF2B5EF4-FFF2-40B4-BE49-F238E27FC236}">
                <a16:creationId xmlns:a16="http://schemas.microsoft.com/office/drawing/2014/main" id="{D4AD251D-0D13-9A67-7357-A1F7743518EB}"/>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981200" y="389021"/>
            <a:ext cx="1038726" cy="1038726"/>
          </a:xfrm>
          <a:prstGeom prst="rect">
            <a:avLst/>
          </a:prstGeom>
        </p:spPr>
      </p:pic>
      <p:pic>
        <p:nvPicPr>
          <p:cNvPr id="17" name="Graphic 16" descr="Transfer with solid fill">
            <a:extLst>
              <a:ext uri="{FF2B5EF4-FFF2-40B4-BE49-F238E27FC236}">
                <a16:creationId xmlns:a16="http://schemas.microsoft.com/office/drawing/2014/main" id="{2A0CA033-C0E9-0E82-2A8A-7C68BB385AE3}"/>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2093495" y="4203031"/>
            <a:ext cx="709863" cy="709863"/>
          </a:xfrm>
          <a:prstGeom prst="rect">
            <a:avLst/>
          </a:prstGeom>
        </p:spPr>
      </p:pic>
    </p:spTree>
    <p:extLst>
      <p:ext uri="{BB962C8B-B14F-4D97-AF65-F5344CB8AC3E}">
        <p14:creationId xmlns:p14="http://schemas.microsoft.com/office/powerpoint/2010/main" val="277956451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3" name="Group 32">
            <a:extLst>
              <a:ext uri="{FF2B5EF4-FFF2-40B4-BE49-F238E27FC236}">
                <a16:creationId xmlns:a16="http://schemas.microsoft.com/office/drawing/2014/main" id="{6FDA6FAA-3CBE-18ED-73EE-B226459E6FD2}"/>
              </a:ext>
            </a:extLst>
          </p:cNvPr>
          <p:cNvGrpSpPr/>
          <p:nvPr/>
        </p:nvGrpSpPr>
        <p:grpSpPr>
          <a:xfrm>
            <a:off x="1379621" y="801155"/>
            <a:ext cx="2115582" cy="239682"/>
            <a:chOff x="1267333" y="1065256"/>
            <a:chExt cx="2115582" cy="239682"/>
          </a:xfrm>
        </p:grpSpPr>
        <p:cxnSp>
          <p:nvCxnSpPr>
            <p:cNvPr id="34" name="Straight Connector 33">
              <a:extLst>
                <a:ext uri="{FF2B5EF4-FFF2-40B4-BE49-F238E27FC236}">
                  <a16:creationId xmlns:a16="http://schemas.microsoft.com/office/drawing/2014/main" id="{453A1880-3042-B48F-F47A-558C96E4965D}"/>
                </a:ext>
              </a:extLst>
            </p:cNvPr>
            <p:cNvCxnSpPr>
              <a:cxnSpLocks/>
            </p:cNvCxnSpPr>
            <p:nvPr/>
          </p:nvCxnSpPr>
          <p:spPr>
            <a:xfrm flipH="1">
              <a:off x="1267333" y="1185097"/>
              <a:ext cx="1946759" cy="0"/>
            </a:xfrm>
            <a:prstGeom prst="line">
              <a:avLst/>
            </a:prstGeom>
            <a:ln w="19050">
              <a:solidFill>
                <a:srgbClr val="382B1B"/>
              </a:solidFill>
              <a:prstDash val="solid"/>
            </a:ln>
          </p:spPr>
          <p:style>
            <a:lnRef idx="1">
              <a:schemeClr val="accent1"/>
            </a:lnRef>
            <a:fillRef idx="0">
              <a:schemeClr val="accent1"/>
            </a:fillRef>
            <a:effectRef idx="0">
              <a:schemeClr val="accent1"/>
            </a:effectRef>
            <a:fontRef idx="minor">
              <a:schemeClr val="tx1"/>
            </a:fontRef>
          </p:style>
        </p:cxnSp>
        <p:sp>
          <p:nvSpPr>
            <p:cNvPr id="35" name="Oval 34">
              <a:extLst>
                <a:ext uri="{FF2B5EF4-FFF2-40B4-BE49-F238E27FC236}">
                  <a16:creationId xmlns:a16="http://schemas.microsoft.com/office/drawing/2014/main" id="{C14C42DD-3FF7-38CE-CD7A-44E56E96B5BA}"/>
                </a:ext>
              </a:extLst>
            </p:cNvPr>
            <p:cNvSpPr/>
            <p:nvPr/>
          </p:nvSpPr>
          <p:spPr>
            <a:xfrm>
              <a:off x="3143233" y="1065256"/>
              <a:ext cx="239682" cy="239682"/>
            </a:xfrm>
            <a:prstGeom prst="ellipse">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6" name="Group 35">
            <a:extLst>
              <a:ext uri="{FF2B5EF4-FFF2-40B4-BE49-F238E27FC236}">
                <a16:creationId xmlns:a16="http://schemas.microsoft.com/office/drawing/2014/main" id="{B84AE483-260E-D21B-841C-DC72745CBC03}"/>
              </a:ext>
            </a:extLst>
          </p:cNvPr>
          <p:cNvGrpSpPr/>
          <p:nvPr/>
        </p:nvGrpSpPr>
        <p:grpSpPr>
          <a:xfrm>
            <a:off x="1283369" y="3744880"/>
            <a:ext cx="2139645" cy="239682"/>
            <a:chOff x="1243270" y="1065256"/>
            <a:chExt cx="2139645" cy="239682"/>
          </a:xfrm>
        </p:grpSpPr>
        <p:cxnSp>
          <p:nvCxnSpPr>
            <p:cNvPr id="37" name="Straight Connector 36">
              <a:extLst>
                <a:ext uri="{FF2B5EF4-FFF2-40B4-BE49-F238E27FC236}">
                  <a16:creationId xmlns:a16="http://schemas.microsoft.com/office/drawing/2014/main" id="{B5E9CBC3-792C-BC1D-FC5D-054B891DEA00}"/>
                </a:ext>
              </a:extLst>
            </p:cNvPr>
            <p:cNvCxnSpPr>
              <a:cxnSpLocks/>
            </p:cNvCxnSpPr>
            <p:nvPr/>
          </p:nvCxnSpPr>
          <p:spPr>
            <a:xfrm flipH="1">
              <a:off x="1243270" y="1185097"/>
              <a:ext cx="1970822" cy="0"/>
            </a:xfrm>
            <a:prstGeom prst="line">
              <a:avLst/>
            </a:prstGeom>
            <a:ln w="19050">
              <a:solidFill>
                <a:srgbClr val="382B1B"/>
              </a:solidFill>
              <a:prstDash val="solid"/>
            </a:ln>
          </p:spPr>
          <p:style>
            <a:lnRef idx="1">
              <a:schemeClr val="accent1"/>
            </a:lnRef>
            <a:fillRef idx="0">
              <a:schemeClr val="accent1"/>
            </a:fillRef>
            <a:effectRef idx="0">
              <a:schemeClr val="accent1"/>
            </a:effectRef>
            <a:fontRef idx="minor">
              <a:schemeClr val="tx1"/>
            </a:fontRef>
          </p:style>
        </p:cxnSp>
        <p:sp>
          <p:nvSpPr>
            <p:cNvPr id="38" name="Oval 37">
              <a:extLst>
                <a:ext uri="{FF2B5EF4-FFF2-40B4-BE49-F238E27FC236}">
                  <a16:creationId xmlns:a16="http://schemas.microsoft.com/office/drawing/2014/main" id="{94F93039-AEBD-3F7E-E545-D04405D19300}"/>
                </a:ext>
              </a:extLst>
            </p:cNvPr>
            <p:cNvSpPr/>
            <p:nvPr/>
          </p:nvSpPr>
          <p:spPr>
            <a:xfrm>
              <a:off x="3143233" y="1065256"/>
              <a:ext cx="239682" cy="239682"/>
            </a:xfrm>
            <a:prstGeom prst="ellipse">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9" name="Rectangle 38">
            <a:extLst>
              <a:ext uri="{FF2B5EF4-FFF2-40B4-BE49-F238E27FC236}">
                <a16:creationId xmlns:a16="http://schemas.microsoft.com/office/drawing/2014/main" id="{8918A282-F809-188E-F645-F18125AD8469}"/>
              </a:ext>
            </a:extLst>
          </p:cNvPr>
          <p:cNvSpPr/>
          <p:nvPr/>
        </p:nvSpPr>
        <p:spPr>
          <a:xfrm>
            <a:off x="2021305" y="561474"/>
            <a:ext cx="834190" cy="417094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9294729D-19EE-E1FC-1957-733755848267}"/>
              </a:ext>
            </a:extLst>
          </p:cNvPr>
          <p:cNvSpPr/>
          <p:nvPr/>
        </p:nvSpPr>
        <p:spPr>
          <a:xfrm>
            <a:off x="0" y="0"/>
            <a:ext cx="1146313" cy="6858000"/>
          </a:xfrm>
          <a:prstGeom prst="rect">
            <a:avLst/>
          </a:prstGeom>
          <a:solidFill>
            <a:srgbClr val="84BF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3">
            <a:extLst>
              <a:ext uri="{FF2B5EF4-FFF2-40B4-BE49-F238E27FC236}">
                <a16:creationId xmlns:a16="http://schemas.microsoft.com/office/drawing/2014/main" id="{B3F5325E-8361-E3E6-FAB8-27840ED35E14}"/>
              </a:ext>
            </a:extLst>
          </p:cNvPr>
          <p:cNvSpPr txBox="1">
            <a:spLocks/>
          </p:cNvSpPr>
          <p:nvPr/>
        </p:nvSpPr>
        <p:spPr>
          <a:xfrm>
            <a:off x="3729440" y="1303393"/>
            <a:ext cx="7965253" cy="190503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1" indent="0">
              <a:lnSpc>
                <a:spcPts val="2760"/>
              </a:lnSpc>
              <a:spcBef>
                <a:spcPts val="0"/>
              </a:spcBef>
              <a:buClr>
                <a:srgbClr val="B6D1E1"/>
              </a:buClr>
              <a:buNone/>
            </a:pPr>
            <a: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t>If the idea of having all eyes on you makes you nervous, visual prompts are a good way to divert the audience's attention yet still stay on topic. These prompts can include slides.</a:t>
            </a:r>
          </a:p>
          <a:p>
            <a:pPr marL="0" lvl="1" indent="0">
              <a:lnSpc>
                <a:spcPts val="2760"/>
              </a:lnSpc>
              <a:spcBef>
                <a:spcPts val="0"/>
              </a:spcBef>
              <a:buClr>
                <a:srgbClr val="B6D1E1"/>
              </a:buClr>
              <a:buNone/>
            </a:pPr>
            <a:endParaRPr lang="sv-SE"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sp>
        <p:nvSpPr>
          <p:cNvPr id="29" name="Text Placeholder 5">
            <a:extLst>
              <a:ext uri="{FF2B5EF4-FFF2-40B4-BE49-F238E27FC236}">
                <a16:creationId xmlns:a16="http://schemas.microsoft.com/office/drawing/2014/main" id="{310689E6-349B-07DB-EBC3-7BB0B08EDEF4}"/>
              </a:ext>
            </a:extLst>
          </p:cNvPr>
          <p:cNvSpPr txBox="1">
            <a:spLocks/>
          </p:cNvSpPr>
          <p:nvPr/>
        </p:nvSpPr>
        <p:spPr>
          <a:xfrm>
            <a:off x="3716790" y="661327"/>
            <a:ext cx="7679034" cy="648545"/>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rgbClr val="B6D1E1"/>
                </a:solidFill>
                <a:latin typeface="Calibri" panose="020F0502020204030204" pitchFamily="34" charset="0"/>
                <a:ea typeface="Calibri" panose="020F0502020204030204" pitchFamily="34" charset="0"/>
                <a:cs typeface="Calibri" panose="020F0502020204030204" pitchFamily="34" charset="0"/>
              </a:rPr>
              <a:t>Incorporate visual prompts</a:t>
            </a:r>
          </a:p>
        </p:txBody>
      </p:sp>
      <p:sp>
        <p:nvSpPr>
          <p:cNvPr id="4" name="Graphic 4">
            <a:extLst>
              <a:ext uri="{FF2B5EF4-FFF2-40B4-BE49-F238E27FC236}">
                <a16:creationId xmlns:a16="http://schemas.microsoft.com/office/drawing/2014/main" id="{E2F8D0F9-D425-4494-BE18-716B744F91C9}"/>
              </a:ext>
            </a:extLst>
          </p:cNvPr>
          <p:cNvSpPr/>
          <p:nvPr/>
        </p:nvSpPr>
        <p:spPr>
          <a:xfrm>
            <a:off x="322513" y="232608"/>
            <a:ext cx="1275807" cy="1315456"/>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b="0" i="0" dirty="0">
              <a:latin typeface="Calibri" panose="020F0502020204030204" pitchFamily="34" charset="0"/>
            </a:endParaRPr>
          </a:p>
        </p:txBody>
      </p:sp>
      <p:sp>
        <p:nvSpPr>
          <p:cNvPr id="5" name="Text Placeholder 23">
            <a:extLst>
              <a:ext uri="{FF2B5EF4-FFF2-40B4-BE49-F238E27FC236}">
                <a16:creationId xmlns:a16="http://schemas.microsoft.com/office/drawing/2014/main" id="{B0290F21-5932-9D8F-B3D5-558B0FB73C8E}"/>
              </a:ext>
            </a:extLst>
          </p:cNvPr>
          <p:cNvSpPr txBox="1">
            <a:spLocks/>
          </p:cNvSpPr>
          <p:nvPr/>
        </p:nvSpPr>
        <p:spPr>
          <a:xfrm>
            <a:off x="177860" y="573395"/>
            <a:ext cx="1546707"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latin typeface="Calibri" panose="020F0502020204030204" pitchFamily="34" charset="0"/>
                <a:cs typeface="Calibri" panose="020F0502020204030204" pitchFamily="34" charset="0"/>
              </a:rPr>
              <a:t>07</a:t>
            </a:r>
          </a:p>
        </p:txBody>
      </p:sp>
      <p:sp>
        <p:nvSpPr>
          <p:cNvPr id="13" name="Text Placeholder 3">
            <a:extLst>
              <a:ext uri="{FF2B5EF4-FFF2-40B4-BE49-F238E27FC236}">
                <a16:creationId xmlns:a16="http://schemas.microsoft.com/office/drawing/2014/main" id="{5A491418-C7DC-E8E9-46B1-67C45B376AE1}"/>
              </a:ext>
            </a:extLst>
          </p:cNvPr>
          <p:cNvSpPr txBox="1">
            <a:spLocks/>
          </p:cNvSpPr>
          <p:nvPr/>
        </p:nvSpPr>
        <p:spPr>
          <a:xfrm>
            <a:off x="3673294" y="4732415"/>
            <a:ext cx="8213904" cy="180473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1" indent="0">
              <a:lnSpc>
                <a:spcPts val="2760"/>
              </a:lnSpc>
              <a:spcBef>
                <a:spcPts val="0"/>
              </a:spcBef>
              <a:buClr>
                <a:srgbClr val="B6D1E1"/>
              </a:buClr>
              <a:buNone/>
            </a:pPr>
            <a: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t>One way to overcome your nerves, is to practice, practice, and practice some more. </a:t>
            </a:r>
          </a:p>
          <a:p>
            <a:pPr marL="0" lvl="1" indent="0">
              <a:lnSpc>
                <a:spcPts val="2760"/>
              </a:lnSpc>
              <a:spcBef>
                <a:spcPts val="0"/>
              </a:spcBef>
              <a:buClr>
                <a:srgbClr val="B6D1E1"/>
              </a:buClr>
              <a:buNone/>
            </a:pPr>
            <a:endParaRPr lang="sv-SE"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sp>
        <p:nvSpPr>
          <p:cNvPr id="19" name="Text Placeholder 5">
            <a:extLst>
              <a:ext uri="{FF2B5EF4-FFF2-40B4-BE49-F238E27FC236}">
                <a16:creationId xmlns:a16="http://schemas.microsoft.com/office/drawing/2014/main" id="{852B6F62-A29C-E487-F816-551F02F40B81}"/>
              </a:ext>
            </a:extLst>
          </p:cNvPr>
          <p:cNvSpPr txBox="1">
            <a:spLocks/>
          </p:cNvSpPr>
          <p:nvPr/>
        </p:nvSpPr>
        <p:spPr>
          <a:xfrm>
            <a:off x="3660643" y="3572965"/>
            <a:ext cx="7679034" cy="1432168"/>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rgbClr val="B6D1E1"/>
                </a:solidFill>
                <a:latin typeface="Calibri" panose="020F0502020204030204" pitchFamily="34" charset="0"/>
                <a:ea typeface="Calibri" panose="020F0502020204030204" pitchFamily="34" charset="0"/>
                <a:cs typeface="Calibri" panose="020F0502020204030204" pitchFamily="34" charset="0"/>
              </a:rPr>
              <a:t>Practice, Practice, Practice…</a:t>
            </a:r>
          </a:p>
          <a:p>
            <a:pPr marL="0" indent="0">
              <a:lnSpc>
                <a:spcPts val="4020"/>
              </a:lnSpc>
              <a:spcBef>
                <a:spcPts val="0"/>
              </a:spcBef>
              <a:buNone/>
            </a:pPr>
            <a:r>
              <a:rPr lang="en-GB" sz="4000" b="1" dirty="0">
                <a:solidFill>
                  <a:srgbClr val="B6D1E1"/>
                </a:solidFill>
                <a:latin typeface="Calibri" panose="020F0502020204030204" pitchFamily="34" charset="0"/>
                <a:ea typeface="Calibri" panose="020F0502020204030204" pitchFamily="34" charset="0"/>
                <a:cs typeface="Calibri" panose="020F0502020204030204" pitchFamily="34" charset="0"/>
              </a:rPr>
              <a:t>Then practice some more</a:t>
            </a:r>
          </a:p>
          <a:p>
            <a:pPr marL="0" indent="0">
              <a:lnSpc>
                <a:spcPts val="4020"/>
              </a:lnSpc>
              <a:spcBef>
                <a:spcPts val="0"/>
              </a:spcBef>
              <a:buNone/>
            </a:pPr>
            <a:endParaRPr lang="en-GB" sz="4000" b="1" dirty="0">
              <a:solidFill>
                <a:srgbClr val="B6D1E1"/>
              </a:solidFill>
              <a:latin typeface="Calibri" panose="020F0502020204030204" pitchFamily="34" charset="0"/>
              <a:ea typeface="Calibri" panose="020F0502020204030204" pitchFamily="34" charset="0"/>
              <a:cs typeface="Calibri" panose="020F0502020204030204" pitchFamily="34" charset="0"/>
            </a:endParaRPr>
          </a:p>
        </p:txBody>
      </p:sp>
      <p:sp>
        <p:nvSpPr>
          <p:cNvPr id="20" name="Graphic 4">
            <a:extLst>
              <a:ext uri="{FF2B5EF4-FFF2-40B4-BE49-F238E27FC236}">
                <a16:creationId xmlns:a16="http://schemas.microsoft.com/office/drawing/2014/main" id="{EC2554EE-35B1-02F0-64E0-D0951A846E68}"/>
              </a:ext>
            </a:extLst>
          </p:cNvPr>
          <p:cNvSpPr/>
          <p:nvPr/>
        </p:nvSpPr>
        <p:spPr>
          <a:xfrm>
            <a:off x="266366" y="3144246"/>
            <a:ext cx="1275807" cy="1315456"/>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b="0" i="0" dirty="0">
              <a:latin typeface="Calibri" panose="020F0502020204030204" pitchFamily="34" charset="0"/>
            </a:endParaRPr>
          </a:p>
        </p:txBody>
      </p:sp>
      <p:sp>
        <p:nvSpPr>
          <p:cNvPr id="21" name="Text Placeholder 23">
            <a:extLst>
              <a:ext uri="{FF2B5EF4-FFF2-40B4-BE49-F238E27FC236}">
                <a16:creationId xmlns:a16="http://schemas.microsoft.com/office/drawing/2014/main" id="{4B51EB75-516A-59F4-9B18-DB118ADFE5CB}"/>
              </a:ext>
            </a:extLst>
          </p:cNvPr>
          <p:cNvSpPr txBox="1">
            <a:spLocks/>
          </p:cNvSpPr>
          <p:nvPr/>
        </p:nvSpPr>
        <p:spPr>
          <a:xfrm>
            <a:off x="121713" y="3485033"/>
            <a:ext cx="1546707"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latin typeface="Calibri" panose="020F0502020204030204" pitchFamily="34" charset="0"/>
                <a:cs typeface="Calibri" panose="020F0502020204030204" pitchFamily="34" charset="0"/>
              </a:rPr>
              <a:t>08</a:t>
            </a:r>
          </a:p>
        </p:txBody>
      </p:sp>
      <p:pic>
        <p:nvPicPr>
          <p:cNvPr id="3" name="Graphic 2" descr="Eye outline">
            <a:extLst>
              <a:ext uri="{FF2B5EF4-FFF2-40B4-BE49-F238E27FC236}">
                <a16:creationId xmlns:a16="http://schemas.microsoft.com/office/drawing/2014/main" id="{F0F75E93-2B99-1F75-FA7D-231FC93E02C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965158" y="437148"/>
            <a:ext cx="914400" cy="914400"/>
          </a:xfrm>
          <a:prstGeom prst="rect">
            <a:avLst/>
          </a:prstGeom>
        </p:spPr>
      </p:pic>
      <p:grpSp>
        <p:nvGrpSpPr>
          <p:cNvPr id="8" name="Graphic 2">
            <a:extLst>
              <a:ext uri="{FF2B5EF4-FFF2-40B4-BE49-F238E27FC236}">
                <a16:creationId xmlns:a16="http://schemas.microsoft.com/office/drawing/2014/main" id="{537A8BCE-93DA-3CEC-7EDD-96CFDC024796}"/>
              </a:ext>
            </a:extLst>
          </p:cNvPr>
          <p:cNvGrpSpPr/>
          <p:nvPr/>
        </p:nvGrpSpPr>
        <p:grpSpPr>
          <a:xfrm>
            <a:off x="2021366" y="3387350"/>
            <a:ext cx="923646" cy="923888"/>
            <a:chOff x="10376768" y="3823816"/>
            <a:chExt cx="923646" cy="923888"/>
          </a:xfrm>
          <a:solidFill>
            <a:srgbClr val="382B1B"/>
          </a:solidFill>
        </p:grpSpPr>
        <p:sp>
          <p:nvSpPr>
            <p:cNvPr id="9" name="Freeform 8">
              <a:extLst>
                <a:ext uri="{FF2B5EF4-FFF2-40B4-BE49-F238E27FC236}">
                  <a16:creationId xmlns:a16="http://schemas.microsoft.com/office/drawing/2014/main" id="{3573EE77-C00E-F495-C35F-A7220515ABE5}"/>
                </a:ext>
              </a:extLst>
            </p:cNvPr>
            <p:cNvSpPr/>
            <p:nvPr/>
          </p:nvSpPr>
          <p:spPr>
            <a:xfrm>
              <a:off x="10376768" y="3823816"/>
              <a:ext cx="923646" cy="923888"/>
            </a:xfrm>
            <a:custGeom>
              <a:avLst/>
              <a:gdLst>
                <a:gd name="connsiteX0" fmla="*/ 908741 w 923646"/>
                <a:gd name="connsiteY0" fmla="*/ 338536 h 923888"/>
                <a:gd name="connsiteX1" fmla="*/ 862672 w 923646"/>
                <a:gd name="connsiteY1" fmla="*/ 319567 h 923888"/>
                <a:gd name="connsiteX2" fmla="*/ 862672 w 923646"/>
                <a:gd name="connsiteY2" fmla="*/ 270787 h 923888"/>
                <a:gd name="connsiteX3" fmla="*/ 908741 w 923646"/>
                <a:gd name="connsiteY3" fmla="*/ 251818 h 923888"/>
                <a:gd name="connsiteX4" fmla="*/ 920484 w 923646"/>
                <a:gd name="connsiteY4" fmla="*/ 240074 h 923888"/>
                <a:gd name="connsiteX5" fmla="*/ 920484 w 923646"/>
                <a:gd name="connsiteY5" fmla="*/ 223814 h 923888"/>
                <a:gd name="connsiteX6" fmla="*/ 885255 w 923646"/>
                <a:gd name="connsiteY6" fmla="*/ 137999 h 923888"/>
                <a:gd name="connsiteX7" fmla="*/ 873512 w 923646"/>
                <a:gd name="connsiteY7" fmla="*/ 126256 h 923888"/>
                <a:gd name="connsiteX8" fmla="*/ 857252 w 923646"/>
                <a:gd name="connsiteY8" fmla="*/ 126256 h 923888"/>
                <a:gd name="connsiteX9" fmla="*/ 811183 w 923646"/>
                <a:gd name="connsiteY9" fmla="*/ 145226 h 923888"/>
                <a:gd name="connsiteX10" fmla="*/ 776856 w 923646"/>
                <a:gd name="connsiteY10" fmla="*/ 110899 h 923888"/>
                <a:gd name="connsiteX11" fmla="*/ 795826 w 923646"/>
                <a:gd name="connsiteY11" fmla="*/ 64830 h 923888"/>
                <a:gd name="connsiteX12" fmla="*/ 795826 w 923646"/>
                <a:gd name="connsiteY12" fmla="*/ 48570 h 923888"/>
                <a:gd name="connsiteX13" fmla="*/ 784083 w 923646"/>
                <a:gd name="connsiteY13" fmla="*/ 36827 h 923888"/>
                <a:gd name="connsiteX14" fmla="*/ 698267 w 923646"/>
                <a:gd name="connsiteY14" fmla="*/ 1597 h 923888"/>
                <a:gd name="connsiteX15" fmla="*/ 669361 w 923646"/>
                <a:gd name="connsiteY15" fmla="*/ 13340 h 923888"/>
                <a:gd name="connsiteX16" fmla="*/ 650391 w 923646"/>
                <a:gd name="connsiteY16" fmla="*/ 59410 h 923888"/>
                <a:gd name="connsiteX17" fmla="*/ 601612 w 923646"/>
                <a:gd name="connsiteY17" fmla="*/ 59410 h 923888"/>
                <a:gd name="connsiteX18" fmla="*/ 582642 w 923646"/>
                <a:gd name="connsiteY18" fmla="*/ 13340 h 923888"/>
                <a:gd name="connsiteX19" fmla="*/ 554639 w 923646"/>
                <a:gd name="connsiteY19" fmla="*/ 1597 h 923888"/>
                <a:gd name="connsiteX20" fmla="*/ 468824 w 923646"/>
                <a:gd name="connsiteY20" fmla="*/ 36827 h 923888"/>
                <a:gd name="connsiteX21" fmla="*/ 457080 w 923646"/>
                <a:gd name="connsiteY21" fmla="*/ 48570 h 923888"/>
                <a:gd name="connsiteX22" fmla="*/ 457080 w 923646"/>
                <a:gd name="connsiteY22" fmla="*/ 64830 h 923888"/>
                <a:gd name="connsiteX23" fmla="*/ 476051 w 923646"/>
                <a:gd name="connsiteY23" fmla="*/ 110899 h 923888"/>
                <a:gd name="connsiteX24" fmla="*/ 441724 w 923646"/>
                <a:gd name="connsiteY24" fmla="*/ 145226 h 923888"/>
                <a:gd name="connsiteX25" fmla="*/ 395655 w 923646"/>
                <a:gd name="connsiteY25" fmla="*/ 126256 h 923888"/>
                <a:gd name="connsiteX26" fmla="*/ 379395 w 923646"/>
                <a:gd name="connsiteY26" fmla="*/ 126256 h 923888"/>
                <a:gd name="connsiteX27" fmla="*/ 367652 w 923646"/>
                <a:gd name="connsiteY27" fmla="*/ 137999 h 923888"/>
                <a:gd name="connsiteX28" fmla="*/ 325196 w 923646"/>
                <a:gd name="connsiteY28" fmla="*/ 239171 h 923888"/>
                <a:gd name="connsiteX29" fmla="*/ 277320 w 923646"/>
                <a:gd name="connsiteY29" fmla="*/ 276207 h 923888"/>
                <a:gd name="connsiteX30" fmla="*/ 206860 w 923646"/>
                <a:gd name="connsiteY30" fmla="*/ 403575 h 923888"/>
                <a:gd name="connsiteX31" fmla="*/ 186084 w 923646"/>
                <a:gd name="connsiteY31" fmla="*/ 413512 h 923888"/>
                <a:gd name="connsiteX32" fmla="*/ 150855 w 923646"/>
                <a:gd name="connsiteY32" fmla="*/ 378283 h 923888"/>
                <a:gd name="connsiteX33" fmla="*/ 135498 w 923646"/>
                <a:gd name="connsiteY33" fmla="*/ 371959 h 923888"/>
                <a:gd name="connsiteX34" fmla="*/ 120142 w 923646"/>
                <a:gd name="connsiteY34" fmla="*/ 378283 h 923888"/>
                <a:gd name="connsiteX35" fmla="*/ 55102 w 923646"/>
                <a:gd name="connsiteY35" fmla="*/ 444225 h 923888"/>
                <a:gd name="connsiteX36" fmla="*/ 55102 w 923646"/>
                <a:gd name="connsiteY36" fmla="*/ 474938 h 923888"/>
                <a:gd name="connsiteX37" fmla="*/ 90332 w 923646"/>
                <a:gd name="connsiteY37" fmla="*/ 510167 h 923888"/>
                <a:gd name="connsiteX38" fmla="*/ 71362 w 923646"/>
                <a:gd name="connsiteY38" fmla="*/ 555333 h 923888"/>
                <a:gd name="connsiteX39" fmla="*/ 21679 w 923646"/>
                <a:gd name="connsiteY39" fmla="*/ 555333 h 923888"/>
                <a:gd name="connsiteX40" fmla="*/ 0 w 923646"/>
                <a:gd name="connsiteY40" fmla="*/ 577013 h 923888"/>
                <a:gd name="connsiteX41" fmla="*/ 0 w 923646"/>
                <a:gd name="connsiteY41" fmla="*/ 670055 h 923888"/>
                <a:gd name="connsiteX42" fmla="*/ 21679 w 923646"/>
                <a:gd name="connsiteY42" fmla="*/ 691735 h 923888"/>
                <a:gd name="connsiteX43" fmla="*/ 71362 w 923646"/>
                <a:gd name="connsiteY43" fmla="*/ 691735 h 923888"/>
                <a:gd name="connsiteX44" fmla="*/ 90332 w 923646"/>
                <a:gd name="connsiteY44" fmla="*/ 736901 h 923888"/>
                <a:gd name="connsiteX45" fmla="*/ 55102 w 923646"/>
                <a:gd name="connsiteY45" fmla="*/ 772131 h 923888"/>
                <a:gd name="connsiteX46" fmla="*/ 55102 w 923646"/>
                <a:gd name="connsiteY46" fmla="*/ 802844 h 923888"/>
                <a:gd name="connsiteX47" fmla="*/ 120142 w 923646"/>
                <a:gd name="connsiteY47" fmla="*/ 868786 h 923888"/>
                <a:gd name="connsiteX48" fmla="*/ 135498 w 923646"/>
                <a:gd name="connsiteY48" fmla="*/ 875109 h 923888"/>
                <a:gd name="connsiteX49" fmla="*/ 150855 w 923646"/>
                <a:gd name="connsiteY49" fmla="*/ 868786 h 923888"/>
                <a:gd name="connsiteX50" fmla="*/ 186084 w 923646"/>
                <a:gd name="connsiteY50" fmla="*/ 833556 h 923888"/>
                <a:gd name="connsiteX51" fmla="*/ 231250 w 923646"/>
                <a:gd name="connsiteY51" fmla="*/ 852526 h 923888"/>
                <a:gd name="connsiteX52" fmla="*/ 231250 w 923646"/>
                <a:gd name="connsiteY52" fmla="*/ 902209 h 923888"/>
                <a:gd name="connsiteX53" fmla="*/ 252930 w 923646"/>
                <a:gd name="connsiteY53" fmla="*/ 923888 h 923888"/>
                <a:gd name="connsiteX54" fmla="*/ 345069 w 923646"/>
                <a:gd name="connsiteY54" fmla="*/ 923888 h 923888"/>
                <a:gd name="connsiteX55" fmla="*/ 366748 w 923646"/>
                <a:gd name="connsiteY55" fmla="*/ 902209 h 923888"/>
                <a:gd name="connsiteX56" fmla="*/ 366748 w 923646"/>
                <a:gd name="connsiteY56" fmla="*/ 852526 h 923888"/>
                <a:gd name="connsiteX57" fmla="*/ 411914 w 923646"/>
                <a:gd name="connsiteY57" fmla="*/ 833556 h 923888"/>
                <a:gd name="connsiteX58" fmla="*/ 447144 w 923646"/>
                <a:gd name="connsiteY58" fmla="*/ 868786 h 923888"/>
                <a:gd name="connsiteX59" fmla="*/ 462501 w 923646"/>
                <a:gd name="connsiteY59" fmla="*/ 875109 h 923888"/>
                <a:gd name="connsiteX60" fmla="*/ 477857 w 923646"/>
                <a:gd name="connsiteY60" fmla="*/ 868786 h 923888"/>
                <a:gd name="connsiteX61" fmla="*/ 542896 w 923646"/>
                <a:gd name="connsiteY61" fmla="*/ 802844 h 923888"/>
                <a:gd name="connsiteX62" fmla="*/ 542896 w 923646"/>
                <a:gd name="connsiteY62" fmla="*/ 772131 h 923888"/>
                <a:gd name="connsiteX63" fmla="*/ 507667 w 923646"/>
                <a:gd name="connsiteY63" fmla="*/ 736901 h 923888"/>
                <a:gd name="connsiteX64" fmla="*/ 517603 w 923646"/>
                <a:gd name="connsiteY64" fmla="*/ 717028 h 923888"/>
                <a:gd name="connsiteX65" fmla="*/ 600709 w 923646"/>
                <a:gd name="connsiteY65" fmla="*/ 683605 h 923888"/>
                <a:gd name="connsiteX66" fmla="*/ 605225 w 923646"/>
                <a:gd name="connsiteY66" fmla="*/ 664636 h 923888"/>
                <a:gd name="connsiteX67" fmla="*/ 586255 w 923646"/>
                <a:gd name="connsiteY67" fmla="*/ 660119 h 923888"/>
                <a:gd name="connsiteX68" fmla="*/ 461597 w 923646"/>
                <a:gd name="connsiteY68" fmla="*/ 695348 h 923888"/>
                <a:gd name="connsiteX69" fmla="*/ 227637 w 923646"/>
                <a:gd name="connsiteY69" fmla="*/ 460485 h 923888"/>
                <a:gd name="connsiteX70" fmla="*/ 297192 w 923646"/>
                <a:gd name="connsiteY70" fmla="*/ 295177 h 923888"/>
                <a:gd name="connsiteX71" fmla="*/ 462501 w 923646"/>
                <a:gd name="connsiteY71" fmla="*/ 227428 h 923888"/>
                <a:gd name="connsiteX72" fmla="*/ 463404 w 923646"/>
                <a:gd name="connsiteY72" fmla="*/ 227428 h 923888"/>
                <a:gd name="connsiteX73" fmla="*/ 697364 w 923646"/>
                <a:gd name="connsiteY73" fmla="*/ 462291 h 923888"/>
                <a:gd name="connsiteX74" fmla="*/ 633228 w 923646"/>
                <a:gd name="connsiteY74" fmla="*/ 622179 h 923888"/>
                <a:gd name="connsiteX75" fmla="*/ 634132 w 923646"/>
                <a:gd name="connsiteY75" fmla="*/ 641149 h 923888"/>
                <a:gd name="connsiteX76" fmla="*/ 653101 w 923646"/>
                <a:gd name="connsiteY76" fmla="*/ 640246 h 923888"/>
                <a:gd name="connsiteX77" fmla="*/ 688331 w 923646"/>
                <a:gd name="connsiteY77" fmla="*/ 593273 h 923888"/>
                <a:gd name="connsiteX78" fmla="*/ 785890 w 923646"/>
                <a:gd name="connsiteY78" fmla="*/ 553527 h 923888"/>
                <a:gd name="connsiteX79" fmla="*/ 797633 w 923646"/>
                <a:gd name="connsiteY79" fmla="*/ 541784 h 923888"/>
                <a:gd name="connsiteX80" fmla="*/ 797633 w 923646"/>
                <a:gd name="connsiteY80" fmla="*/ 525524 h 923888"/>
                <a:gd name="connsiteX81" fmla="*/ 778663 w 923646"/>
                <a:gd name="connsiteY81" fmla="*/ 479455 h 923888"/>
                <a:gd name="connsiteX82" fmla="*/ 812989 w 923646"/>
                <a:gd name="connsiteY82" fmla="*/ 445128 h 923888"/>
                <a:gd name="connsiteX83" fmla="*/ 859059 w 923646"/>
                <a:gd name="connsiteY83" fmla="*/ 464098 h 923888"/>
                <a:gd name="connsiteX84" fmla="*/ 875318 w 923646"/>
                <a:gd name="connsiteY84" fmla="*/ 464098 h 923888"/>
                <a:gd name="connsiteX85" fmla="*/ 887062 w 923646"/>
                <a:gd name="connsiteY85" fmla="*/ 452355 h 923888"/>
                <a:gd name="connsiteX86" fmla="*/ 922291 w 923646"/>
                <a:gd name="connsiteY86" fmla="*/ 366539 h 923888"/>
                <a:gd name="connsiteX87" fmla="*/ 922291 w 923646"/>
                <a:gd name="connsiteY87" fmla="*/ 350279 h 923888"/>
                <a:gd name="connsiteX88" fmla="*/ 908741 w 923646"/>
                <a:gd name="connsiteY88" fmla="*/ 338536 h 923888"/>
                <a:gd name="connsiteX89" fmla="*/ 908741 w 923646"/>
                <a:gd name="connsiteY89" fmla="*/ 338536 h 923888"/>
                <a:gd name="connsiteX90" fmla="*/ 404688 w 923646"/>
                <a:gd name="connsiteY90" fmla="*/ 717028 h 923888"/>
                <a:gd name="connsiteX91" fmla="*/ 295386 w 923646"/>
                <a:gd name="connsiteY91" fmla="*/ 767614 h 923888"/>
                <a:gd name="connsiteX92" fmla="*/ 151758 w 923646"/>
                <a:gd name="connsiteY92" fmla="*/ 623986 h 923888"/>
                <a:gd name="connsiteX93" fmla="*/ 202344 w 923646"/>
                <a:gd name="connsiteY93" fmla="*/ 514684 h 923888"/>
                <a:gd name="connsiteX94" fmla="*/ 208667 w 923646"/>
                <a:gd name="connsiteY94" fmla="*/ 539074 h 923888"/>
                <a:gd name="connsiteX95" fmla="*/ 174341 w 923646"/>
                <a:gd name="connsiteY95" fmla="*/ 623986 h 923888"/>
                <a:gd name="connsiteX96" fmla="*/ 295386 w 923646"/>
                <a:gd name="connsiteY96" fmla="*/ 745935 h 923888"/>
                <a:gd name="connsiteX97" fmla="*/ 380298 w 923646"/>
                <a:gd name="connsiteY97" fmla="*/ 711608 h 923888"/>
                <a:gd name="connsiteX98" fmla="*/ 404688 w 923646"/>
                <a:gd name="connsiteY98" fmla="*/ 717028 h 923888"/>
                <a:gd name="connsiteX99" fmla="*/ 404688 w 923646"/>
                <a:gd name="connsiteY99" fmla="*/ 717028 h 923888"/>
                <a:gd name="connsiteX100" fmla="*/ 459790 w 923646"/>
                <a:gd name="connsiteY100" fmla="*/ 723351 h 923888"/>
                <a:gd name="connsiteX101" fmla="*/ 482373 w 923646"/>
                <a:gd name="connsiteY101" fmla="*/ 722448 h 923888"/>
                <a:gd name="connsiteX102" fmla="*/ 479663 w 923646"/>
                <a:gd name="connsiteY102" fmla="*/ 727868 h 923888"/>
                <a:gd name="connsiteX103" fmla="*/ 483277 w 923646"/>
                <a:gd name="connsiteY103" fmla="*/ 754064 h 923888"/>
                <a:gd name="connsiteX104" fmla="*/ 517603 w 923646"/>
                <a:gd name="connsiteY104" fmla="*/ 788390 h 923888"/>
                <a:gd name="connsiteX105" fmla="*/ 459790 w 923646"/>
                <a:gd name="connsiteY105" fmla="*/ 846203 h 923888"/>
                <a:gd name="connsiteX106" fmla="*/ 425464 w 923646"/>
                <a:gd name="connsiteY106" fmla="*/ 811877 h 923888"/>
                <a:gd name="connsiteX107" fmla="*/ 399268 w 923646"/>
                <a:gd name="connsiteY107" fmla="*/ 808263 h 923888"/>
                <a:gd name="connsiteX108" fmla="*/ 352295 w 923646"/>
                <a:gd name="connsiteY108" fmla="*/ 827233 h 923888"/>
                <a:gd name="connsiteX109" fmla="*/ 336036 w 923646"/>
                <a:gd name="connsiteY109" fmla="*/ 848010 h 923888"/>
                <a:gd name="connsiteX110" fmla="*/ 336036 w 923646"/>
                <a:gd name="connsiteY110" fmla="*/ 896789 h 923888"/>
                <a:gd name="connsiteX111" fmla="*/ 254737 w 923646"/>
                <a:gd name="connsiteY111" fmla="*/ 896789 h 923888"/>
                <a:gd name="connsiteX112" fmla="*/ 254737 w 923646"/>
                <a:gd name="connsiteY112" fmla="*/ 848010 h 923888"/>
                <a:gd name="connsiteX113" fmla="*/ 238477 w 923646"/>
                <a:gd name="connsiteY113" fmla="*/ 827233 h 923888"/>
                <a:gd name="connsiteX114" fmla="*/ 191504 w 923646"/>
                <a:gd name="connsiteY114" fmla="*/ 808263 h 923888"/>
                <a:gd name="connsiteX115" fmla="*/ 165308 w 923646"/>
                <a:gd name="connsiteY115" fmla="*/ 811877 h 923888"/>
                <a:gd name="connsiteX116" fmla="*/ 130982 w 923646"/>
                <a:gd name="connsiteY116" fmla="*/ 846203 h 923888"/>
                <a:gd name="connsiteX117" fmla="*/ 73169 w 923646"/>
                <a:gd name="connsiteY117" fmla="*/ 788390 h 923888"/>
                <a:gd name="connsiteX118" fmla="*/ 107495 w 923646"/>
                <a:gd name="connsiteY118" fmla="*/ 754064 h 923888"/>
                <a:gd name="connsiteX119" fmla="*/ 111108 w 923646"/>
                <a:gd name="connsiteY119" fmla="*/ 727868 h 923888"/>
                <a:gd name="connsiteX120" fmla="*/ 92139 w 923646"/>
                <a:gd name="connsiteY120" fmla="*/ 680895 h 923888"/>
                <a:gd name="connsiteX121" fmla="*/ 71362 w 923646"/>
                <a:gd name="connsiteY121" fmla="*/ 664636 h 923888"/>
                <a:gd name="connsiteX122" fmla="*/ 22583 w 923646"/>
                <a:gd name="connsiteY122" fmla="*/ 664636 h 923888"/>
                <a:gd name="connsiteX123" fmla="*/ 22583 w 923646"/>
                <a:gd name="connsiteY123" fmla="*/ 582433 h 923888"/>
                <a:gd name="connsiteX124" fmla="*/ 71362 w 923646"/>
                <a:gd name="connsiteY124" fmla="*/ 582433 h 923888"/>
                <a:gd name="connsiteX125" fmla="*/ 92139 w 923646"/>
                <a:gd name="connsiteY125" fmla="*/ 566173 h 923888"/>
                <a:gd name="connsiteX126" fmla="*/ 111108 w 923646"/>
                <a:gd name="connsiteY126" fmla="*/ 519200 h 923888"/>
                <a:gd name="connsiteX127" fmla="*/ 107495 w 923646"/>
                <a:gd name="connsiteY127" fmla="*/ 493005 h 923888"/>
                <a:gd name="connsiteX128" fmla="*/ 73169 w 923646"/>
                <a:gd name="connsiteY128" fmla="*/ 458678 h 923888"/>
                <a:gd name="connsiteX129" fmla="*/ 130982 w 923646"/>
                <a:gd name="connsiteY129" fmla="*/ 400866 h 923888"/>
                <a:gd name="connsiteX130" fmla="*/ 165308 w 923646"/>
                <a:gd name="connsiteY130" fmla="*/ 435192 h 923888"/>
                <a:gd name="connsiteX131" fmla="*/ 191504 w 923646"/>
                <a:gd name="connsiteY131" fmla="*/ 438805 h 923888"/>
                <a:gd name="connsiteX132" fmla="*/ 197827 w 923646"/>
                <a:gd name="connsiteY132" fmla="*/ 435192 h 923888"/>
                <a:gd name="connsiteX133" fmla="*/ 196924 w 923646"/>
                <a:gd name="connsiteY133" fmla="*/ 459581 h 923888"/>
                <a:gd name="connsiteX134" fmla="*/ 197827 w 923646"/>
                <a:gd name="connsiteY134" fmla="*/ 482165 h 923888"/>
                <a:gd name="connsiteX135" fmla="*/ 124658 w 923646"/>
                <a:gd name="connsiteY135" fmla="*/ 622179 h 923888"/>
                <a:gd name="connsiteX136" fmla="*/ 295386 w 923646"/>
                <a:gd name="connsiteY136" fmla="*/ 792907 h 923888"/>
                <a:gd name="connsiteX137" fmla="*/ 434497 w 923646"/>
                <a:gd name="connsiteY137" fmla="*/ 719738 h 923888"/>
                <a:gd name="connsiteX138" fmla="*/ 459790 w 923646"/>
                <a:gd name="connsiteY138" fmla="*/ 723351 h 923888"/>
                <a:gd name="connsiteX139" fmla="*/ 459790 w 923646"/>
                <a:gd name="connsiteY139" fmla="*/ 723351 h 923888"/>
                <a:gd name="connsiteX140" fmla="*/ 459790 w 923646"/>
                <a:gd name="connsiteY140" fmla="*/ 723351 h 923888"/>
                <a:gd name="connsiteX141" fmla="*/ 352295 w 923646"/>
                <a:gd name="connsiteY141" fmla="*/ 699865 h 923888"/>
                <a:gd name="connsiteX142" fmla="*/ 296289 w 923646"/>
                <a:gd name="connsiteY142" fmla="*/ 717931 h 923888"/>
                <a:gd name="connsiteX143" fmla="*/ 202344 w 923646"/>
                <a:gd name="connsiteY143" fmla="*/ 623082 h 923888"/>
                <a:gd name="connsiteX144" fmla="*/ 221314 w 923646"/>
                <a:gd name="connsiteY144" fmla="*/ 567076 h 923888"/>
                <a:gd name="connsiteX145" fmla="*/ 352295 w 923646"/>
                <a:gd name="connsiteY145" fmla="*/ 699865 h 923888"/>
                <a:gd name="connsiteX146" fmla="*/ 387525 w 923646"/>
                <a:gd name="connsiteY146" fmla="*/ 153355 h 923888"/>
                <a:gd name="connsiteX147" fmla="*/ 406495 w 923646"/>
                <a:gd name="connsiteY147" fmla="*/ 160582 h 923888"/>
                <a:gd name="connsiteX148" fmla="*/ 402881 w 923646"/>
                <a:gd name="connsiteY148" fmla="*/ 173228 h 923888"/>
                <a:gd name="connsiteX149" fmla="*/ 402881 w 923646"/>
                <a:gd name="connsiteY149" fmla="*/ 205748 h 923888"/>
                <a:gd name="connsiteX150" fmla="*/ 359522 w 923646"/>
                <a:gd name="connsiteY150" fmla="*/ 219298 h 923888"/>
                <a:gd name="connsiteX151" fmla="*/ 387525 w 923646"/>
                <a:gd name="connsiteY151" fmla="*/ 153355 h 923888"/>
                <a:gd name="connsiteX152" fmla="*/ 458887 w 923646"/>
                <a:gd name="connsiteY152" fmla="*/ 200328 h 923888"/>
                <a:gd name="connsiteX153" fmla="*/ 429981 w 923646"/>
                <a:gd name="connsiteY153" fmla="*/ 202135 h 923888"/>
                <a:gd name="connsiteX154" fmla="*/ 429981 w 923646"/>
                <a:gd name="connsiteY154" fmla="*/ 173228 h 923888"/>
                <a:gd name="connsiteX155" fmla="*/ 430884 w 923646"/>
                <a:gd name="connsiteY155" fmla="*/ 172325 h 923888"/>
                <a:gd name="connsiteX156" fmla="*/ 475147 w 923646"/>
                <a:gd name="connsiteY156" fmla="*/ 172325 h 923888"/>
                <a:gd name="connsiteX157" fmla="*/ 476051 w 923646"/>
                <a:gd name="connsiteY157" fmla="*/ 173228 h 923888"/>
                <a:gd name="connsiteX158" fmla="*/ 476051 w 923646"/>
                <a:gd name="connsiteY158" fmla="*/ 200328 h 923888"/>
                <a:gd name="connsiteX159" fmla="*/ 458887 w 923646"/>
                <a:gd name="connsiteY159" fmla="*/ 200328 h 923888"/>
                <a:gd name="connsiteX160" fmla="*/ 458887 w 923646"/>
                <a:gd name="connsiteY160" fmla="*/ 200328 h 923888"/>
                <a:gd name="connsiteX161" fmla="*/ 574512 w 923646"/>
                <a:gd name="connsiteY161" fmla="*/ 226525 h 923888"/>
                <a:gd name="connsiteX162" fmla="*/ 592579 w 923646"/>
                <a:gd name="connsiteY162" fmla="*/ 216588 h 923888"/>
                <a:gd name="connsiteX163" fmla="*/ 703687 w 923646"/>
                <a:gd name="connsiteY163" fmla="*/ 262658 h 923888"/>
                <a:gd name="connsiteX164" fmla="*/ 693751 w 923646"/>
                <a:gd name="connsiteY164" fmla="*/ 344860 h 923888"/>
                <a:gd name="connsiteX165" fmla="*/ 574512 w 923646"/>
                <a:gd name="connsiteY165" fmla="*/ 226525 h 923888"/>
                <a:gd name="connsiteX166" fmla="*/ 574512 w 923646"/>
                <a:gd name="connsiteY166" fmla="*/ 226525 h 923888"/>
                <a:gd name="connsiteX167" fmla="*/ 861768 w 923646"/>
                <a:gd name="connsiteY167" fmla="*/ 436998 h 923888"/>
                <a:gd name="connsiteX168" fmla="*/ 816602 w 923646"/>
                <a:gd name="connsiteY168" fmla="*/ 418028 h 923888"/>
                <a:gd name="connsiteX169" fmla="*/ 791309 w 923646"/>
                <a:gd name="connsiteY169" fmla="*/ 424352 h 923888"/>
                <a:gd name="connsiteX170" fmla="*/ 755177 w 923646"/>
                <a:gd name="connsiteY170" fmla="*/ 460485 h 923888"/>
                <a:gd name="connsiteX171" fmla="*/ 748853 w 923646"/>
                <a:gd name="connsiteY171" fmla="*/ 485777 h 923888"/>
                <a:gd name="connsiteX172" fmla="*/ 767823 w 923646"/>
                <a:gd name="connsiteY172" fmla="*/ 530040 h 923888"/>
                <a:gd name="connsiteX173" fmla="*/ 702784 w 923646"/>
                <a:gd name="connsiteY173" fmla="*/ 557140 h 923888"/>
                <a:gd name="connsiteX174" fmla="*/ 720850 w 923646"/>
                <a:gd name="connsiteY174" fmla="*/ 461388 h 923888"/>
                <a:gd name="connsiteX175" fmla="*/ 718141 w 923646"/>
                <a:gd name="connsiteY175" fmla="*/ 425255 h 923888"/>
                <a:gd name="connsiteX176" fmla="*/ 777760 w 923646"/>
                <a:gd name="connsiteY176" fmla="*/ 343956 h 923888"/>
                <a:gd name="connsiteX177" fmla="*/ 773243 w 923646"/>
                <a:gd name="connsiteY177" fmla="*/ 232847 h 923888"/>
                <a:gd name="connsiteX178" fmla="*/ 675684 w 923646"/>
                <a:gd name="connsiteY178" fmla="*/ 141612 h 923888"/>
                <a:gd name="connsiteX179" fmla="*/ 658521 w 923646"/>
                <a:gd name="connsiteY179" fmla="*/ 149742 h 923888"/>
                <a:gd name="connsiteX180" fmla="*/ 666651 w 923646"/>
                <a:gd name="connsiteY180" fmla="*/ 166905 h 923888"/>
                <a:gd name="connsiteX181" fmla="*/ 747950 w 923646"/>
                <a:gd name="connsiteY181" fmla="*/ 242784 h 923888"/>
                <a:gd name="connsiteX182" fmla="*/ 711817 w 923646"/>
                <a:gd name="connsiteY182" fmla="*/ 395445 h 923888"/>
                <a:gd name="connsiteX183" fmla="*/ 704591 w 923646"/>
                <a:gd name="connsiteY183" fmla="*/ 371959 h 923888"/>
                <a:gd name="connsiteX184" fmla="*/ 727174 w 923646"/>
                <a:gd name="connsiteY184" fmla="*/ 251818 h 923888"/>
                <a:gd name="connsiteX185" fmla="*/ 580836 w 923646"/>
                <a:gd name="connsiteY185" fmla="*/ 191295 h 923888"/>
                <a:gd name="connsiteX186" fmla="*/ 545606 w 923646"/>
                <a:gd name="connsiteY186" fmla="*/ 214781 h 923888"/>
                <a:gd name="connsiteX187" fmla="*/ 522120 w 923646"/>
                <a:gd name="connsiteY187" fmla="*/ 207555 h 923888"/>
                <a:gd name="connsiteX188" fmla="*/ 572706 w 923646"/>
                <a:gd name="connsiteY188" fmla="*/ 171422 h 923888"/>
                <a:gd name="connsiteX189" fmla="*/ 609742 w 923646"/>
                <a:gd name="connsiteY189" fmla="*/ 162389 h 923888"/>
                <a:gd name="connsiteX190" fmla="*/ 621485 w 923646"/>
                <a:gd name="connsiteY190" fmla="*/ 147936 h 923888"/>
                <a:gd name="connsiteX191" fmla="*/ 607032 w 923646"/>
                <a:gd name="connsiteY191" fmla="*/ 136193 h 923888"/>
                <a:gd name="connsiteX192" fmla="*/ 562769 w 923646"/>
                <a:gd name="connsiteY192" fmla="*/ 147936 h 923888"/>
                <a:gd name="connsiteX193" fmla="*/ 503150 w 923646"/>
                <a:gd name="connsiteY193" fmla="*/ 190392 h 923888"/>
                <a:gd name="connsiteX194" fmla="*/ 503150 w 923646"/>
                <a:gd name="connsiteY194" fmla="*/ 173228 h 923888"/>
                <a:gd name="connsiteX195" fmla="*/ 475147 w 923646"/>
                <a:gd name="connsiteY195" fmla="*/ 145226 h 923888"/>
                <a:gd name="connsiteX196" fmla="*/ 494117 w 923646"/>
                <a:gd name="connsiteY196" fmla="*/ 128966 h 923888"/>
                <a:gd name="connsiteX197" fmla="*/ 500440 w 923646"/>
                <a:gd name="connsiteY197" fmla="*/ 103673 h 923888"/>
                <a:gd name="connsiteX198" fmla="*/ 481470 w 923646"/>
                <a:gd name="connsiteY198" fmla="*/ 59410 h 923888"/>
                <a:gd name="connsiteX199" fmla="*/ 557349 w 923646"/>
                <a:gd name="connsiteY199" fmla="*/ 27794 h 923888"/>
                <a:gd name="connsiteX200" fmla="*/ 576319 w 923646"/>
                <a:gd name="connsiteY200" fmla="*/ 72960 h 923888"/>
                <a:gd name="connsiteX201" fmla="*/ 598902 w 923646"/>
                <a:gd name="connsiteY201" fmla="*/ 86510 h 923888"/>
                <a:gd name="connsiteX202" fmla="*/ 649488 w 923646"/>
                <a:gd name="connsiteY202" fmla="*/ 86510 h 923888"/>
                <a:gd name="connsiteX203" fmla="*/ 672071 w 923646"/>
                <a:gd name="connsiteY203" fmla="*/ 72960 h 923888"/>
                <a:gd name="connsiteX204" fmla="*/ 691041 w 923646"/>
                <a:gd name="connsiteY204" fmla="*/ 27794 h 923888"/>
                <a:gd name="connsiteX205" fmla="*/ 766920 w 923646"/>
                <a:gd name="connsiteY205" fmla="*/ 59410 h 923888"/>
                <a:gd name="connsiteX206" fmla="*/ 747950 w 923646"/>
                <a:gd name="connsiteY206" fmla="*/ 103673 h 923888"/>
                <a:gd name="connsiteX207" fmla="*/ 754273 w 923646"/>
                <a:gd name="connsiteY207" fmla="*/ 128966 h 923888"/>
                <a:gd name="connsiteX208" fmla="*/ 790406 w 923646"/>
                <a:gd name="connsiteY208" fmla="*/ 165098 h 923888"/>
                <a:gd name="connsiteX209" fmla="*/ 815699 w 923646"/>
                <a:gd name="connsiteY209" fmla="*/ 171422 h 923888"/>
                <a:gd name="connsiteX210" fmla="*/ 860865 w 923646"/>
                <a:gd name="connsiteY210" fmla="*/ 152452 h 923888"/>
                <a:gd name="connsiteX211" fmla="*/ 892482 w 923646"/>
                <a:gd name="connsiteY211" fmla="*/ 228331 h 923888"/>
                <a:gd name="connsiteX212" fmla="*/ 847315 w 923646"/>
                <a:gd name="connsiteY212" fmla="*/ 246397 h 923888"/>
                <a:gd name="connsiteX213" fmla="*/ 833766 w 923646"/>
                <a:gd name="connsiteY213" fmla="*/ 268980 h 923888"/>
                <a:gd name="connsiteX214" fmla="*/ 833766 w 923646"/>
                <a:gd name="connsiteY214" fmla="*/ 319567 h 923888"/>
                <a:gd name="connsiteX215" fmla="*/ 847315 w 923646"/>
                <a:gd name="connsiteY215" fmla="*/ 342150 h 923888"/>
                <a:gd name="connsiteX216" fmla="*/ 892482 w 923646"/>
                <a:gd name="connsiteY216" fmla="*/ 361119 h 923888"/>
                <a:gd name="connsiteX217" fmla="*/ 861768 w 923646"/>
                <a:gd name="connsiteY217" fmla="*/ 436998 h 9238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Lst>
              <a:rect l="l" t="t" r="r" b="b"/>
              <a:pathLst>
                <a:path w="923646" h="923888">
                  <a:moveTo>
                    <a:pt x="908741" y="338536"/>
                  </a:moveTo>
                  <a:lnTo>
                    <a:pt x="862672" y="319567"/>
                  </a:lnTo>
                  <a:cubicBezTo>
                    <a:pt x="864479" y="303307"/>
                    <a:pt x="864479" y="287047"/>
                    <a:pt x="862672" y="270787"/>
                  </a:cubicBezTo>
                  <a:lnTo>
                    <a:pt x="908741" y="251818"/>
                  </a:lnTo>
                  <a:cubicBezTo>
                    <a:pt x="914161" y="250011"/>
                    <a:pt x="918678" y="245494"/>
                    <a:pt x="920484" y="240074"/>
                  </a:cubicBezTo>
                  <a:cubicBezTo>
                    <a:pt x="922291" y="234654"/>
                    <a:pt x="922291" y="229235"/>
                    <a:pt x="920484" y="223814"/>
                  </a:cubicBezTo>
                  <a:lnTo>
                    <a:pt x="885255" y="137999"/>
                  </a:lnTo>
                  <a:cubicBezTo>
                    <a:pt x="883448" y="132579"/>
                    <a:pt x="878932" y="128062"/>
                    <a:pt x="873512" y="126256"/>
                  </a:cubicBezTo>
                  <a:cubicBezTo>
                    <a:pt x="868092" y="124449"/>
                    <a:pt x="861768" y="124449"/>
                    <a:pt x="857252" y="126256"/>
                  </a:cubicBezTo>
                  <a:lnTo>
                    <a:pt x="811183" y="145226"/>
                  </a:lnTo>
                  <a:cubicBezTo>
                    <a:pt x="801246" y="132579"/>
                    <a:pt x="789503" y="120836"/>
                    <a:pt x="776856" y="110899"/>
                  </a:cubicBezTo>
                  <a:lnTo>
                    <a:pt x="795826" y="64830"/>
                  </a:lnTo>
                  <a:cubicBezTo>
                    <a:pt x="797633" y="59410"/>
                    <a:pt x="797633" y="53990"/>
                    <a:pt x="795826" y="48570"/>
                  </a:cubicBezTo>
                  <a:cubicBezTo>
                    <a:pt x="794019" y="43150"/>
                    <a:pt x="789503" y="38633"/>
                    <a:pt x="784083" y="36827"/>
                  </a:cubicBezTo>
                  <a:lnTo>
                    <a:pt x="698267" y="1597"/>
                  </a:lnTo>
                  <a:cubicBezTo>
                    <a:pt x="687427" y="-2919"/>
                    <a:pt x="674781" y="2500"/>
                    <a:pt x="669361" y="13340"/>
                  </a:cubicBezTo>
                  <a:lnTo>
                    <a:pt x="650391" y="59410"/>
                  </a:lnTo>
                  <a:cubicBezTo>
                    <a:pt x="634132" y="57603"/>
                    <a:pt x="617872" y="57603"/>
                    <a:pt x="601612" y="59410"/>
                  </a:cubicBezTo>
                  <a:lnTo>
                    <a:pt x="582642" y="13340"/>
                  </a:lnTo>
                  <a:cubicBezTo>
                    <a:pt x="578126" y="2500"/>
                    <a:pt x="565479" y="-2919"/>
                    <a:pt x="554639" y="1597"/>
                  </a:cubicBezTo>
                  <a:lnTo>
                    <a:pt x="468824" y="36827"/>
                  </a:lnTo>
                  <a:cubicBezTo>
                    <a:pt x="463404" y="38633"/>
                    <a:pt x="458887" y="43150"/>
                    <a:pt x="457080" y="48570"/>
                  </a:cubicBezTo>
                  <a:cubicBezTo>
                    <a:pt x="455274" y="53990"/>
                    <a:pt x="455274" y="59410"/>
                    <a:pt x="457080" y="64830"/>
                  </a:cubicBezTo>
                  <a:lnTo>
                    <a:pt x="476051" y="110899"/>
                  </a:lnTo>
                  <a:cubicBezTo>
                    <a:pt x="463404" y="120836"/>
                    <a:pt x="451661" y="132579"/>
                    <a:pt x="441724" y="145226"/>
                  </a:cubicBezTo>
                  <a:lnTo>
                    <a:pt x="395655" y="126256"/>
                  </a:lnTo>
                  <a:cubicBezTo>
                    <a:pt x="390235" y="124449"/>
                    <a:pt x="383912" y="124449"/>
                    <a:pt x="379395" y="126256"/>
                  </a:cubicBezTo>
                  <a:cubicBezTo>
                    <a:pt x="373975" y="128062"/>
                    <a:pt x="369458" y="132579"/>
                    <a:pt x="367652" y="137999"/>
                  </a:cubicBezTo>
                  <a:lnTo>
                    <a:pt x="325196" y="239171"/>
                  </a:lnTo>
                  <a:cubicBezTo>
                    <a:pt x="308032" y="250011"/>
                    <a:pt x="291773" y="261754"/>
                    <a:pt x="277320" y="276207"/>
                  </a:cubicBezTo>
                  <a:cubicBezTo>
                    <a:pt x="241187" y="311437"/>
                    <a:pt x="217700" y="355700"/>
                    <a:pt x="206860" y="403575"/>
                  </a:cubicBezTo>
                  <a:cubicBezTo>
                    <a:pt x="199634" y="406285"/>
                    <a:pt x="192407" y="409899"/>
                    <a:pt x="186084" y="413512"/>
                  </a:cubicBezTo>
                  <a:lnTo>
                    <a:pt x="150855" y="378283"/>
                  </a:lnTo>
                  <a:cubicBezTo>
                    <a:pt x="146338" y="373766"/>
                    <a:pt x="140918" y="371959"/>
                    <a:pt x="135498" y="371959"/>
                  </a:cubicBezTo>
                  <a:cubicBezTo>
                    <a:pt x="130078" y="371959"/>
                    <a:pt x="124658" y="374669"/>
                    <a:pt x="120142" y="378283"/>
                  </a:cubicBezTo>
                  <a:lnTo>
                    <a:pt x="55102" y="444225"/>
                  </a:lnTo>
                  <a:cubicBezTo>
                    <a:pt x="46973" y="452355"/>
                    <a:pt x="46973" y="466808"/>
                    <a:pt x="55102" y="474938"/>
                  </a:cubicBezTo>
                  <a:lnTo>
                    <a:pt x="90332" y="510167"/>
                  </a:lnTo>
                  <a:cubicBezTo>
                    <a:pt x="82202" y="524621"/>
                    <a:pt x="75879" y="539977"/>
                    <a:pt x="71362" y="555333"/>
                  </a:cubicBezTo>
                  <a:lnTo>
                    <a:pt x="21679" y="555333"/>
                  </a:lnTo>
                  <a:cubicBezTo>
                    <a:pt x="9936" y="555333"/>
                    <a:pt x="0" y="565270"/>
                    <a:pt x="0" y="577013"/>
                  </a:cubicBezTo>
                  <a:lnTo>
                    <a:pt x="0" y="670055"/>
                  </a:lnTo>
                  <a:cubicBezTo>
                    <a:pt x="0" y="681798"/>
                    <a:pt x="9936" y="691735"/>
                    <a:pt x="21679" y="691735"/>
                  </a:cubicBezTo>
                  <a:lnTo>
                    <a:pt x="71362" y="691735"/>
                  </a:lnTo>
                  <a:cubicBezTo>
                    <a:pt x="75879" y="707091"/>
                    <a:pt x="82202" y="722448"/>
                    <a:pt x="90332" y="736901"/>
                  </a:cubicBezTo>
                  <a:lnTo>
                    <a:pt x="55102" y="772131"/>
                  </a:lnTo>
                  <a:cubicBezTo>
                    <a:pt x="46973" y="780261"/>
                    <a:pt x="46973" y="794714"/>
                    <a:pt x="55102" y="802844"/>
                  </a:cubicBezTo>
                  <a:lnTo>
                    <a:pt x="120142" y="868786"/>
                  </a:lnTo>
                  <a:cubicBezTo>
                    <a:pt x="124658" y="873303"/>
                    <a:pt x="130078" y="875109"/>
                    <a:pt x="135498" y="875109"/>
                  </a:cubicBezTo>
                  <a:cubicBezTo>
                    <a:pt x="140918" y="875109"/>
                    <a:pt x="146338" y="872400"/>
                    <a:pt x="150855" y="868786"/>
                  </a:cubicBezTo>
                  <a:lnTo>
                    <a:pt x="186084" y="833556"/>
                  </a:lnTo>
                  <a:cubicBezTo>
                    <a:pt x="200537" y="841686"/>
                    <a:pt x="215894" y="848010"/>
                    <a:pt x="231250" y="852526"/>
                  </a:cubicBezTo>
                  <a:lnTo>
                    <a:pt x="231250" y="902209"/>
                  </a:lnTo>
                  <a:cubicBezTo>
                    <a:pt x="231250" y="913952"/>
                    <a:pt x="241187" y="923888"/>
                    <a:pt x="252930" y="923888"/>
                  </a:cubicBezTo>
                  <a:lnTo>
                    <a:pt x="345069" y="923888"/>
                  </a:lnTo>
                  <a:cubicBezTo>
                    <a:pt x="356812" y="923888"/>
                    <a:pt x="366748" y="913952"/>
                    <a:pt x="366748" y="902209"/>
                  </a:cubicBezTo>
                  <a:lnTo>
                    <a:pt x="366748" y="852526"/>
                  </a:lnTo>
                  <a:cubicBezTo>
                    <a:pt x="382105" y="848010"/>
                    <a:pt x="397461" y="841686"/>
                    <a:pt x="411914" y="833556"/>
                  </a:cubicBezTo>
                  <a:lnTo>
                    <a:pt x="447144" y="868786"/>
                  </a:lnTo>
                  <a:cubicBezTo>
                    <a:pt x="451661" y="873303"/>
                    <a:pt x="457080" y="875109"/>
                    <a:pt x="462501" y="875109"/>
                  </a:cubicBezTo>
                  <a:cubicBezTo>
                    <a:pt x="467920" y="875109"/>
                    <a:pt x="473340" y="872400"/>
                    <a:pt x="477857" y="868786"/>
                  </a:cubicBezTo>
                  <a:lnTo>
                    <a:pt x="542896" y="802844"/>
                  </a:lnTo>
                  <a:cubicBezTo>
                    <a:pt x="551026" y="794714"/>
                    <a:pt x="551026" y="780261"/>
                    <a:pt x="542896" y="772131"/>
                  </a:cubicBezTo>
                  <a:lnTo>
                    <a:pt x="507667" y="736901"/>
                  </a:lnTo>
                  <a:cubicBezTo>
                    <a:pt x="511280" y="730578"/>
                    <a:pt x="513990" y="723351"/>
                    <a:pt x="517603" y="717028"/>
                  </a:cubicBezTo>
                  <a:cubicBezTo>
                    <a:pt x="547413" y="710705"/>
                    <a:pt x="575416" y="698962"/>
                    <a:pt x="600709" y="683605"/>
                  </a:cubicBezTo>
                  <a:cubicBezTo>
                    <a:pt x="607032" y="679992"/>
                    <a:pt x="608838" y="670958"/>
                    <a:pt x="605225" y="664636"/>
                  </a:cubicBezTo>
                  <a:cubicBezTo>
                    <a:pt x="601612" y="658312"/>
                    <a:pt x="592579" y="656505"/>
                    <a:pt x="586255" y="660119"/>
                  </a:cubicBezTo>
                  <a:cubicBezTo>
                    <a:pt x="549219" y="683605"/>
                    <a:pt x="505860" y="696252"/>
                    <a:pt x="461597" y="695348"/>
                  </a:cubicBezTo>
                  <a:cubicBezTo>
                    <a:pt x="332422" y="695348"/>
                    <a:pt x="227637" y="589659"/>
                    <a:pt x="227637" y="460485"/>
                  </a:cubicBezTo>
                  <a:cubicBezTo>
                    <a:pt x="227637" y="398156"/>
                    <a:pt x="252026" y="339440"/>
                    <a:pt x="297192" y="295177"/>
                  </a:cubicBezTo>
                  <a:cubicBezTo>
                    <a:pt x="341455" y="250914"/>
                    <a:pt x="400171" y="227428"/>
                    <a:pt x="462501" y="227428"/>
                  </a:cubicBezTo>
                  <a:cubicBezTo>
                    <a:pt x="462501" y="227428"/>
                    <a:pt x="463404" y="227428"/>
                    <a:pt x="463404" y="227428"/>
                  </a:cubicBezTo>
                  <a:cubicBezTo>
                    <a:pt x="592579" y="227428"/>
                    <a:pt x="697364" y="333116"/>
                    <a:pt x="697364" y="462291"/>
                  </a:cubicBezTo>
                  <a:cubicBezTo>
                    <a:pt x="697364" y="521910"/>
                    <a:pt x="674781" y="578820"/>
                    <a:pt x="633228" y="622179"/>
                  </a:cubicBezTo>
                  <a:cubicBezTo>
                    <a:pt x="627808" y="627599"/>
                    <a:pt x="628712" y="636632"/>
                    <a:pt x="634132" y="641149"/>
                  </a:cubicBezTo>
                  <a:cubicBezTo>
                    <a:pt x="639552" y="646569"/>
                    <a:pt x="648585" y="645666"/>
                    <a:pt x="653101" y="640246"/>
                  </a:cubicBezTo>
                  <a:cubicBezTo>
                    <a:pt x="666651" y="625792"/>
                    <a:pt x="678394" y="610436"/>
                    <a:pt x="688331" y="593273"/>
                  </a:cubicBezTo>
                  <a:lnTo>
                    <a:pt x="785890" y="553527"/>
                  </a:lnTo>
                  <a:cubicBezTo>
                    <a:pt x="791309" y="551720"/>
                    <a:pt x="795826" y="547204"/>
                    <a:pt x="797633" y="541784"/>
                  </a:cubicBezTo>
                  <a:cubicBezTo>
                    <a:pt x="799440" y="536364"/>
                    <a:pt x="799440" y="530040"/>
                    <a:pt x="797633" y="525524"/>
                  </a:cubicBezTo>
                  <a:lnTo>
                    <a:pt x="778663" y="479455"/>
                  </a:lnTo>
                  <a:cubicBezTo>
                    <a:pt x="791309" y="469518"/>
                    <a:pt x="803052" y="457775"/>
                    <a:pt x="812989" y="445128"/>
                  </a:cubicBezTo>
                  <a:lnTo>
                    <a:pt x="859059" y="464098"/>
                  </a:lnTo>
                  <a:cubicBezTo>
                    <a:pt x="864479" y="465905"/>
                    <a:pt x="869898" y="465905"/>
                    <a:pt x="875318" y="464098"/>
                  </a:cubicBezTo>
                  <a:cubicBezTo>
                    <a:pt x="880738" y="462291"/>
                    <a:pt x="885255" y="457775"/>
                    <a:pt x="887062" y="452355"/>
                  </a:cubicBezTo>
                  <a:lnTo>
                    <a:pt x="922291" y="366539"/>
                  </a:lnTo>
                  <a:cubicBezTo>
                    <a:pt x="924098" y="361119"/>
                    <a:pt x="924098" y="354796"/>
                    <a:pt x="922291" y="350279"/>
                  </a:cubicBezTo>
                  <a:cubicBezTo>
                    <a:pt x="917774" y="344860"/>
                    <a:pt x="914161" y="340343"/>
                    <a:pt x="908741" y="338536"/>
                  </a:cubicBezTo>
                  <a:lnTo>
                    <a:pt x="908741" y="338536"/>
                  </a:lnTo>
                  <a:close/>
                  <a:moveTo>
                    <a:pt x="404688" y="717028"/>
                  </a:moveTo>
                  <a:cubicBezTo>
                    <a:pt x="377588" y="748644"/>
                    <a:pt x="337842" y="767614"/>
                    <a:pt x="295386" y="767614"/>
                  </a:cubicBezTo>
                  <a:cubicBezTo>
                    <a:pt x="215894" y="767614"/>
                    <a:pt x="151758" y="702575"/>
                    <a:pt x="151758" y="623986"/>
                  </a:cubicBezTo>
                  <a:cubicBezTo>
                    <a:pt x="151758" y="581530"/>
                    <a:pt x="170727" y="541784"/>
                    <a:pt x="202344" y="514684"/>
                  </a:cubicBezTo>
                  <a:cubicBezTo>
                    <a:pt x="204150" y="522814"/>
                    <a:pt x="205957" y="530944"/>
                    <a:pt x="208667" y="539074"/>
                  </a:cubicBezTo>
                  <a:cubicBezTo>
                    <a:pt x="186084" y="561657"/>
                    <a:pt x="174341" y="592370"/>
                    <a:pt x="174341" y="623986"/>
                  </a:cubicBezTo>
                  <a:cubicBezTo>
                    <a:pt x="174341" y="690832"/>
                    <a:pt x="228540" y="745935"/>
                    <a:pt x="295386" y="745935"/>
                  </a:cubicBezTo>
                  <a:cubicBezTo>
                    <a:pt x="327002" y="745935"/>
                    <a:pt x="357715" y="733288"/>
                    <a:pt x="380298" y="711608"/>
                  </a:cubicBezTo>
                  <a:cubicBezTo>
                    <a:pt x="388428" y="713415"/>
                    <a:pt x="396558" y="715221"/>
                    <a:pt x="404688" y="717028"/>
                  </a:cubicBezTo>
                  <a:lnTo>
                    <a:pt x="404688" y="717028"/>
                  </a:lnTo>
                  <a:close/>
                  <a:moveTo>
                    <a:pt x="459790" y="723351"/>
                  </a:moveTo>
                  <a:cubicBezTo>
                    <a:pt x="467920" y="723351"/>
                    <a:pt x="475147" y="723351"/>
                    <a:pt x="482373" y="722448"/>
                  </a:cubicBezTo>
                  <a:cubicBezTo>
                    <a:pt x="481470" y="724255"/>
                    <a:pt x="480567" y="726061"/>
                    <a:pt x="479663" y="727868"/>
                  </a:cubicBezTo>
                  <a:cubicBezTo>
                    <a:pt x="475147" y="735998"/>
                    <a:pt x="476051" y="746838"/>
                    <a:pt x="483277" y="754064"/>
                  </a:cubicBezTo>
                  <a:lnTo>
                    <a:pt x="517603" y="788390"/>
                  </a:lnTo>
                  <a:lnTo>
                    <a:pt x="459790" y="846203"/>
                  </a:lnTo>
                  <a:lnTo>
                    <a:pt x="425464" y="811877"/>
                  </a:lnTo>
                  <a:cubicBezTo>
                    <a:pt x="418238" y="804650"/>
                    <a:pt x="407398" y="803747"/>
                    <a:pt x="399268" y="808263"/>
                  </a:cubicBezTo>
                  <a:cubicBezTo>
                    <a:pt x="384815" y="816393"/>
                    <a:pt x="368555" y="822717"/>
                    <a:pt x="352295" y="827233"/>
                  </a:cubicBezTo>
                  <a:cubicBezTo>
                    <a:pt x="343262" y="829943"/>
                    <a:pt x="336036" y="838073"/>
                    <a:pt x="336036" y="848010"/>
                  </a:cubicBezTo>
                  <a:lnTo>
                    <a:pt x="336036" y="896789"/>
                  </a:lnTo>
                  <a:lnTo>
                    <a:pt x="254737" y="896789"/>
                  </a:lnTo>
                  <a:lnTo>
                    <a:pt x="254737" y="848010"/>
                  </a:lnTo>
                  <a:cubicBezTo>
                    <a:pt x="254737" y="838073"/>
                    <a:pt x="248413" y="829943"/>
                    <a:pt x="238477" y="827233"/>
                  </a:cubicBezTo>
                  <a:cubicBezTo>
                    <a:pt x="222217" y="822717"/>
                    <a:pt x="206860" y="816393"/>
                    <a:pt x="191504" y="808263"/>
                  </a:cubicBezTo>
                  <a:cubicBezTo>
                    <a:pt x="183374" y="803747"/>
                    <a:pt x="172534" y="804650"/>
                    <a:pt x="165308" y="811877"/>
                  </a:cubicBezTo>
                  <a:lnTo>
                    <a:pt x="130982" y="846203"/>
                  </a:lnTo>
                  <a:lnTo>
                    <a:pt x="73169" y="788390"/>
                  </a:lnTo>
                  <a:lnTo>
                    <a:pt x="107495" y="754064"/>
                  </a:lnTo>
                  <a:cubicBezTo>
                    <a:pt x="114722" y="746838"/>
                    <a:pt x="115625" y="736901"/>
                    <a:pt x="111108" y="727868"/>
                  </a:cubicBezTo>
                  <a:cubicBezTo>
                    <a:pt x="102978" y="713415"/>
                    <a:pt x="96656" y="697155"/>
                    <a:pt x="92139" y="680895"/>
                  </a:cubicBezTo>
                  <a:cubicBezTo>
                    <a:pt x="89428" y="671862"/>
                    <a:pt x="81299" y="664636"/>
                    <a:pt x="71362" y="664636"/>
                  </a:cubicBezTo>
                  <a:lnTo>
                    <a:pt x="22583" y="664636"/>
                  </a:lnTo>
                  <a:lnTo>
                    <a:pt x="22583" y="582433"/>
                  </a:lnTo>
                  <a:lnTo>
                    <a:pt x="71362" y="582433"/>
                  </a:lnTo>
                  <a:cubicBezTo>
                    <a:pt x="81299" y="582433"/>
                    <a:pt x="89428" y="576110"/>
                    <a:pt x="92139" y="566173"/>
                  </a:cubicBezTo>
                  <a:cubicBezTo>
                    <a:pt x="96656" y="549914"/>
                    <a:pt x="102978" y="534557"/>
                    <a:pt x="111108" y="519200"/>
                  </a:cubicBezTo>
                  <a:cubicBezTo>
                    <a:pt x="115625" y="511071"/>
                    <a:pt x="114722" y="500231"/>
                    <a:pt x="107495" y="493005"/>
                  </a:cubicBezTo>
                  <a:lnTo>
                    <a:pt x="73169" y="458678"/>
                  </a:lnTo>
                  <a:lnTo>
                    <a:pt x="130982" y="400866"/>
                  </a:lnTo>
                  <a:lnTo>
                    <a:pt x="165308" y="435192"/>
                  </a:lnTo>
                  <a:cubicBezTo>
                    <a:pt x="172534" y="442418"/>
                    <a:pt x="183374" y="443322"/>
                    <a:pt x="191504" y="438805"/>
                  </a:cubicBezTo>
                  <a:cubicBezTo>
                    <a:pt x="193310" y="437902"/>
                    <a:pt x="196021" y="436095"/>
                    <a:pt x="197827" y="435192"/>
                  </a:cubicBezTo>
                  <a:cubicBezTo>
                    <a:pt x="196924" y="443322"/>
                    <a:pt x="196924" y="451451"/>
                    <a:pt x="196924" y="459581"/>
                  </a:cubicBezTo>
                  <a:cubicBezTo>
                    <a:pt x="196924" y="466808"/>
                    <a:pt x="196924" y="474938"/>
                    <a:pt x="197827" y="482165"/>
                  </a:cubicBezTo>
                  <a:cubicBezTo>
                    <a:pt x="151758" y="514684"/>
                    <a:pt x="124658" y="566173"/>
                    <a:pt x="124658" y="622179"/>
                  </a:cubicBezTo>
                  <a:cubicBezTo>
                    <a:pt x="124658" y="716124"/>
                    <a:pt x="201441" y="792907"/>
                    <a:pt x="295386" y="792907"/>
                  </a:cubicBezTo>
                  <a:cubicBezTo>
                    <a:pt x="351392" y="792907"/>
                    <a:pt x="402881" y="765807"/>
                    <a:pt x="434497" y="719738"/>
                  </a:cubicBezTo>
                  <a:cubicBezTo>
                    <a:pt x="443531" y="722448"/>
                    <a:pt x="450757" y="723351"/>
                    <a:pt x="459790" y="723351"/>
                  </a:cubicBezTo>
                  <a:cubicBezTo>
                    <a:pt x="458887" y="723351"/>
                    <a:pt x="458887" y="723351"/>
                    <a:pt x="459790" y="723351"/>
                  </a:cubicBezTo>
                  <a:lnTo>
                    <a:pt x="459790" y="723351"/>
                  </a:lnTo>
                  <a:close/>
                  <a:moveTo>
                    <a:pt x="352295" y="699865"/>
                  </a:moveTo>
                  <a:cubicBezTo>
                    <a:pt x="336036" y="711608"/>
                    <a:pt x="316163" y="717931"/>
                    <a:pt x="296289" y="717931"/>
                  </a:cubicBezTo>
                  <a:cubicBezTo>
                    <a:pt x="243897" y="717931"/>
                    <a:pt x="202344" y="675475"/>
                    <a:pt x="202344" y="623082"/>
                  </a:cubicBezTo>
                  <a:cubicBezTo>
                    <a:pt x="202344" y="602306"/>
                    <a:pt x="208667" y="582433"/>
                    <a:pt x="221314" y="567076"/>
                  </a:cubicBezTo>
                  <a:cubicBezTo>
                    <a:pt x="246607" y="625792"/>
                    <a:pt x="293579" y="673669"/>
                    <a:pt x="352295" y="699865"/>
                  </a:cubicBezTo>
                  <a:close/>
                  <a:moveTo>
                    <a:pt x="387525" y="153355"/>
                  </a:moveTo>
                  <a:lnTo>
                    <a:pt x="406495" y="160582"/>
                  </a:lnTo>
                  <a:cubicBezTo>
                    <a:pt x="404688" y="164195"/>
                    <a:pt x="402881" y="168712"/>
                    <a:pt x="402881" y="173228"/>
                  </a:cubicBezTo>
                  <a:lnTo>
                    <a:pt x="402881" y="205748"/>
                  </a:lnTo>
                  <a:cubicBezTo>
                    <a:pt x="388428" y="209361"/>
                    <a:pt x="373975" y="213878"/>
                    <a:pt x="359522" y="219298"/>
                  </a:cubicBezTo>
                  <a:lnTo>
                    <a:pt x="387525" y="153355"/>
                  </a:lnTo>
                  <a:close/>
                  <a:moveTo>
                    <a:pt x="458887" y="200328"/>
                  </a:moveTo>
                  <a:cubicBezTo>
                    <a:pt x="448951" y="200328"/>
                    <a:pt x="439014" y="201231"/>
                    <a:pt x="429981" y="202135"/>
                  </a:cubicBezTo>
                  <a:lnTo>
                    <a:pt x="429981" y="173228"/>
                  </a:lnTo>
                  <a:cubicBezTo>
                    <a:pt x="429981" y="172325"/>
                    <a:pt x="429981" y="172325"/>
                    <a:pt x="430884" y="172325"/>
                  </a:cubicBezTo>
                  <a:lnTo>
                    <a:pt x="475147" y="172325"/>
                  </a:lnTo>
                  <a:cubicBezTo>
                    <a:pt x="476051" y="172325"/>
                    <a:pt x="476051" y="172325"/>
                    <a:pt x="476051" y="173228"/>
                  </a:cubicBezTo>
                  <a:lnTo>
                    <a:pt x="476051" y="200328"/>
                  </a:lnTo>
                  <a:cubicBezTo>
                    <a:pt x="470630" y="200328"/>
                    <a:pt x="465211" y="200328"/>
                    <a:pt x="458887" y="200328"/>
                  </a:cubicBezTo>
                  <a:cubicBezTo>
                    <a:pt x="459790" y="200328"/>
                    <a:pt x="459790" y="200328"/>
                    <a:pt x="458887" y="200328"/>
                  </a:cubicBezTo>
                  <a:close/>
                  <a:moveTo>
                    <a:pt x="574512" y="226525"/>
                  </a:moveTo>
                  <a:cubicBezTo>
                    <a:pt x="579933" y="222911"/>
                    <a:pt x="586255" y="219298"/>
                    <a:pt x="592579" y="216588"/>
                  </a:cubicBezTo>
                  <a:cubicBezTo>
                    <a:pt x="635938" y="198521"/>
                    <a:pt x="685621" y="219298"/>
                    <a:pt x="703687" y="262658"/>
                  </a:cubicBezTo>
                  <a:cubicBezTo>
                    <a:pt x="715431" y="290660"/>
                    <a:pt x="710914" y="321373"/>
                    <a:pt x="693751" y="344860"/>
                  </a:cubicBezTo>
                  <a:cubicBezTo>
                    <a:pt x="667554" y="293370"/>
                    <a:pt x="626002" y="251818"/>
                    <a:pt x="574512" y="226525"/>
                  </a:cubicBezTo>
                  <a:lnTo>
                    <a:pt x="574512" y="226525"/>
                  </a:lnTo>
                  <a:close/>
                  <a:moveTo>
                    <a:pt x="861768" y="436998"/>
                  </a:moveTo>
                  <a:lnTo>
                    <a:pt x="816602" y="418028"/>
                  </a:lnTo>
                  <a:cubicBezTo>
                    <a:pt x="807569" y="414415"/>
                    <a:pt x="797633" y="417125"/>
                    <a:pt x="791309" y="424352"/>
                  </a:cubicBezTo>
                  <a:cubicBezTo>
                    <a:pt x="780469" y="437902"/>
                    <a:pt x="768726" y="449645"/>
                    <a:pt x="755177" y="460485"/>
                  </a:cubicBezTo>
                  <a:cubicBezTo>
                    <a:pt x="747950" y="466808"/>
                    <a:pt x="744337" y="476744"/>
                    <a:pt x="748853" y="485777"/>
                  </a:cubicBezTo>
                  <a:lnTo>
                    <a:pt x="767823" y="530040"/>
                  </a:lnTo>
                  <a:lnTo>
                    <a:pt x="702784" y="557140"/>
                  </a:lnTo>
                  <a:cubicBezTo>
                    <a:pt x="714527" y="527331"/>
                    <a:pt x="720850" y="494811"/>
                    <a:pt x="720850" y="461388"/>
                  </a:cubicBezTo>
                  <a:cubicBezTo>
                    <a:pt x="720850" y="448742"/>
                    <a:pt x="719947" y="436998"/>
                    <a:pt x="718141" y="425255"/>
                  </a:cubicBezTo>
                  <a:cubicBezTo>
                    <a:pt x="746143" y="405382"/>
                    <a:pt x="766920" y="376476"/>
                    <a:pt x="777760" y="343956"/>
                  </a:cubicBezTo>
                  <a:cubicBezTo>
                    <a:pt x="789503" y="307824"/>
                    <a:pt x="787696" y="268077"/>
                    <a:pt x="773243" y="232847"/>
                  </a:cubicBezTo>
                  <a:cubicBezTo>
                    <a:pt x="755177" y="189488"/>
                    <a:pt x="719947" y="156969"/>
                    <a:pt x="675684" y="141612"/>
                  </a:cubicBezTo>
                  <a:cubicBezTo>
                    <a:pt x="668458" y="138902"/>
                    <a:pt x="661231" y="143419"/>
                    <a:pt x="658521" y="149742"/>
                  </a:cubicBezTo>
                  <a:cubicBezTo>
                    <a:pt x="655811" y="156969"/>
                    <a:pt x="660328" y="164195"/>
                    <a:pt x="666651" y="166905"/>
                  </a:cubicBezTo>
                  <a:cubicBezTo>
                    <a:pt x="703687" y="179552"/>
                    <a:pt x="732594" y="206651"/>
                    <a:pt x="747950" y="242784"/>
                  </a:cubicBezTo>
                  <a:cubicBezTo>
                    <a:pt x="770533" y="296984"/>
                    <a:pt x="755177" y="357506"/>
                    <a:pt x="711817" y="395445"/>
                  </a:cubicBezTo>
                  <a:cubicBezTo>
                    <a:pt x="710010" y="387316"/>
                    <a:pt x="707301" y="379186"/>
                    <a:pt x="704591" y="371959"/>
                  </a:cubicBezTo>
                  <a:cubicBezTo>
                    <a:pt x="735303" y="340343"/>
                    <a:pt x="744337" y="293370"/>
                    <a:pt x="727174" y="251818"/>
                  </a:cubicBezTo>
                  <a:cubicBezTo>
                    <a:pt x="703687" y="194908"/>
                    <a:pt x="637745" y="167809"/>
                    <a:pt x="580836" y="191295"/>
                  </a:cubicBezTo>
                  <a:cubicBezTo>
                    <a:pt x="567286" y="196715"/>
                    <a:pt x="555543" y="204845"/>
                    <a:pt x="545606" y="214781"/>
                  </a:cubicBezTo>
                  <a:cubicBezTo>
                    <a:pt x="537476" y="212071"/>
                    <a:pt x="530250" y="209361"/>
                    <a:pt x="522120" y="207555"/>
                  </a:cubicBezTo>
                  <a:cubicBezTo>
                    <a:pt x="535670" y="192198"/>
                    <a:pt x="552833" y="179552"/>
                    <a:pt x="572706" y="171422"/>
                  </a:cubicBezTo>
                  <a:cubicBezTo>
                    <a:pt x="584449" y="166905"/>
                    <a:pt x="597095" y="163292"/>
                    <a:pt x="609742" y="162389"/>
                  </a:cubicBezTo>
                  <a:cubicBezTo>
                    <a:pt x="616968" y="161485"/>
                    <a:pt x="622388" y="155162"/>
                    <a:pt x="621485" y="147936"/>
                  </a:cubicBezTo>
                  <a:cubicBezTo>
                    <a:pt x="620582" y="140709"/>
                    <a:pt x="614259" y="135289"/>
                    <a:pt x="607032" y="136193"/>
                  </a:cubicBezTo>
                  <a:cubicBezTo>
                    <a:pt x="591676" y="137999"/>
                    <a:pt x="577222" y="141612"/>
                    <a:pt x="562769" y="147936"/>
                  </a:cubicBezTo>
                  <a:cubicBezTo>
                    <a:pt x="539283" y="157872"/>
                    <a:pt x="519410" y="172325"/>
                    <a:pt x="503150" y="190392"/>
                  </a:cubicBezTo>
                  <a:lnTo>
                    <a:pt x="503150" y="173228"/>
                  </a:lnTo>
                  <a:cubicBezTo>
                    <a:pt x="503150" y="157872"/>
                    <a:pt x="490503" y="145226"/>
                    <a:pt x="475147" y="145226"/>
                  </a:cubicBezTo>
                  <a:cubicBezTo>
                    <a:pt x="481470" y="139805"/>
                    <a:pt x="486890" y="133482"/>
                    <a:pt x="494117" y="128966"/>
                  </a:cubicBezTo>
                  <a:cubicBezTo>
                    <a:pt x="501343" y="122643"/>
                    <a:pt x="504956" y="112706"/>
                    <a:pt x="500440" y="103673"/>
                  </a:cubicBezTo>
                  <a:lnTo>
                    <a:pt x="481470" y="59410"/>
                  </a:lnTo>
                  <a:lnTo>
                    <a:pt x="557349" y="27794"/>
                  </a:lnTo>
                  <a:lnTo>
                    <a:pt x="576319" y="72960"/>
                  </a:lnTo>
                  <a:cubicBezTo>
                    <a:pt x="579933" y="81993"/>
                    <a:pt x="588966" y="87413"/>
                    <a:pt x="598902" y="86510"/>
                  </a:cubicBezTo>
                  <a:cubicBezTo>
                    <a:pt x="616065" y="84703"/>
                    <a:pt x="633228" y="84703"/>
                    <a:pt x="649488" y="86510"/>
                  </a:cubicBezTo>
                  <a:cubicBezTo>
                    <a:pt x="659425" y="87413"/>
                    <a:pt x="668458" y="81993"/>
                    <a:pt x="672071" y="72960"/>
                  </a:cubicBezTo>
                  <a:lnTo>
                    <a:pt x="691041" y="27794"/>
                  </a:lnTo>
                  <a:lnTo>
                    <a:pt x="766920" y="59410"/>
                  </a:lnTo>
                  <a:lnTo>
                    <a:pt x="747950" y="103673"/>
                  </a:lnTo>
                  <a:cubicBezTo>
                    <a:pt x="744337" y="112706"/>
                    <a:pt x="747047" y="123546"/>
                    <a:pt x="754273" y="128966"/>
                  </a:cubicBezTo>
                  <a:cubicBezTo>
                    <a:pt x="767823" y="139805"/>
                    <a:pt x="779566" y="151549"/>
                    <a:pt x="790406" y="165098"/>
                  </a:cubicBezTo>
                  <a:cubicBezTo>
                    <a:pt x="796730" y="172325"/>
                    <a:pt x="806666" y="175035"/>
                    <a:pt x="815699" y="171422"/>
                  </a:cubicBezTo>
                  <a:lnTo>
                    <a:pt x="860865" y="152452"/>
                  </a:lnTo>
                  <a:lnTo>
                    <a:pt x="892482" y="228331"/>
                  </a:lnTo>
                  <a:lnTo>
                    <a:pt x="847315" y="246397"/>
                  </a:lnTo>
                  <a:cubicBezTo>
                    <a:pt x="838282" y="250011"/>
                    <a:pt x="832863" y="259044"/>
                    <a:pt x="833766" y="268980"/>
                  </a:cubicBezTo>
                  <a:cubicBezTo>
                    <a:pt x="835572" y="285241"/>
                    <a:pt x="835572" y="302403"/>
                    <a:pt x="833766" y="319567"/>
                  </a:cubicBezTo>
                  <a:cubicBezTo>
                    <a:pt x="832863" y="329503"/>
                    <a:pt x="838282" y="338536"/>
                    <a:pt x="847315" y="342150"/>
                  </a:cubicBezTo>
                  <a:lnTo>
                    <a:pt x="892482" y="361119"/>
                  </a:lnTo>
                  <a:lnTo>
                    <a:pt x="861768" y="436998"/>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0" name="Freeform 9">
              <a:extLst>
                <a:ext uri="{FF2B5EF4-FFF2-40B4-BE49-F238E27FC236}">
                  <a16:creationId xmlns:a16="http://schemas.microsoft.com/office/drawing/2014/main" id="{53146512-EED3-E227-03B8-1ABC2B89A8B6}"/>
                </a:ext>
              </a:extLst>
            </p:cNvPr>
            <p:cNvSpPr/>
            <p:nvPr/>
          </p:nvSpPr>
          <p:spPr>
            <a:xfrm>
              <a:off x="10632408" y="4081957"/>
              <a:ext cx="406494" cy="406494"/>
            </a:xfrm>
            <a:custGeom>
              <a:avLst/>
              <a:gdLst>
                <a:gd name="connsiteX0" fmla="*/ 203247 w 406494"/>
                <a:gd name="connsiteY0" fmla="*/ 0 h 406494"/>
                <a:gd name="connsiteX1" fmla="*/ 0 w 406494"/>
                <a:gd name="connsiteY1" fmla="*/ 203247 h 406494"/>
                <a:gd name="connsiteX2" fmla="*/ 203247 w 406494"/>
                <a:gd name="connsiteY2" fmla="*/ 406495 h 406494"/>
                <a:gd name="connsiteX3" fmla="*/ 406495 w 406494"/>
                <a:gd name="connsiteY3" fmla="*/ 203247 h 406494"/>
                <a:gd name="connsiteX4" fmla="*/ 203247 w 406494"/>
                <a:gd name="connsiteY4" fmla="*/ 0 h 406494"/>
                <a:gd name="connsiteX5" fmla="*/ 303516 w 406494"/>
                <a:gd name="connsiteY5" fmla="*/ 348682 h 406494"/>
                <a:gd name="connsiteX6" fmla="*/ 290870 w 406494"/>
                <a:gd name="connsiteY6" fmla="*/ 326099 h 406494"/>
                <a:gd name="connsiteX7" fmla="*/ 272803 w 406494"/>
                <a:gd name="connsiteY7" fmla="*/ 321582 h 406494"/>
                <a:gd name="connsiteX8" fmla="*/ 268287 w 406494"/>
                <a:gd name="connsiteY8" fmla="*/ 339649 h 406494"/>
                <a:gd name="connsiteX9" fmla="*/ 280933 w 406494"/>
                <a:gd name="connsiteY9" fmla="*/ 362232 h 406494"/>
                <a:gd name="connsiteX10" fmla="*/ 218604 w 406494"/>
                <a:gd name="connsiteY10" fmla="*/ 379395 h 406494"/>
                <a:gd name="connsiteX11" fmla="*/ 218604 w 406494"/>
                <a:gd name="connsiteY11" fmla="*/ 353198 h 406494"/>
                <a:gd name="connsiteX12" fmla="*/ 205054 w 406494"/>
                <a:gd name="connsiteY12" fmla="*/ 339649 h 406494"/>
                <a:gd name="connsiteX13" fmla="*/ 191504 w 406494"/>
                <a:gd name="connsiteY13" fmla="*/ 353198 h 406494"/>
                <a:gd name="connsiteX14" fmla="*/ 191504 w 406494"/>
                <a:gd name="connsiteY14" fmla="*/ 379395 h 406494"/>
                <a:gd name="connsiteX15" fmla="*/ 129175 w 406494"/>
                <a:gd name="connsiteY15" fmla="*/ 362232 h 406494"/>
                <a:gd name="connsiteX16" fmla="*/ 141822 w 406494"/>
                <a:gd name="connsiteY16" fmla="*/ 339649 h 406494"/>
                <a:gd name="connsiteX17" fmla="*/ 137305 w 406494"/>
                <a:gd name="connsiteY17" fmla="*/ 321582 h 406494"/>
                <a:gd name="connsiteX18" fmla="*/ 119239 w 406494"/>
                <a:gd name="connsiteY18" fmla="*/ 326099 h 406494"/>
                <a:gd name="connsiteX19" fmla="*/ 103882 w 406494"/>
                <a:gd name="connsiteY19" fmla="*/ 348682 h 406494"/>
                <a:gd name="connsiteX20" fmla="*/ 57813 w 406494"/>
                <a:gd name="connsiteY20" fmla="*/ 302613 h 406494"/>
                <a:gd name="connsiteX21" fmla="*/ 80396 w 406494"/>
                <a:gd name="connsiteY21" fmla="*/ 289966 h 406494"/>
                <a:gd name="connsiteX22" fmla="*/ 84912 w 406494"/>
                <a:gd name="connsiteY22" fmla="*/ 271900 h 406494"/>
                <a:gd name="connsiteX23" fmla="*/ 66846 w 406494"/>
                <a:gd name="connsiteY23" fmla="*/ 267383 h 406494"/>
                <a:gd name="connsiteX24" fmla="*/ 44263 w 406494"/>
                <a:gd name="connsiteY24" fmla="*/ 280030 h 406494"/>
                <a:gd name="connsiteX25" fmla="*/ 27100 w 406494"/>
                <a:gd name="connsiteY25" fmla="*/ 217700 h 406494"/>
                <a:gd name="connsiteX26" fmla="*/ 53296 w 406494"/>
                <a:gd name="connsiteY26" fmla="*/ 217700 h 406494"/>
                <a:gd name="connsiteX27" fmla="*/ 66846 w 406494"/>
                <a:gd name="connsiteY27" fmla="*/ 204150 h 406494"/>
                <a:gd name="connsiteX28" fmla="*/ 53296 w 406494"/>
                <a:gd name="connsiteY28" fmla="*/ 190601 h 406494"/>
                <a:gd name="connsiteX29" fmla="*/ 27100 w 406494"/>
                <a:gd name="connsiteY29" fmla="*/ 190601 h 406494"/>
                <a:gd name="connsiteX30" fmla="*/ 44263 w 406494"/>
                <a:gd name="connsiteY30" fmla="*/ 128271 h 406494"/>
                <a:gd name="connsiteX31" fmla="*/ 66846 w 406494"/>
                <a:gd name="connsiteY31" fmla="*/ 140918 h 406494"/>
                <a:gd name="connsiteX32" fmla="*/ 73169 w 406494"/>
                <a:gd name="connsiteY32" fmla="*/ 142725 h 406494"/>
                <a:gd name="connsiteX33" fmla="*/ 84912 w 406494"/>
                <a:gd name="connsiteY33" fmla="*/ 135498 h 406494"/>
                <a:gd name="connsiteX34" fmla="*/ 80396 w 406494"/>
                <a:gd name="connsiteY34" fmla="*/ 117432 h 406494"/>
                <a:gd name="connsiteX35" fmla="*/ 57813 w 406494"/>
                <a:gd name="connsiteY35" fmla="*/ 104785 h 406494"/>
                <a:gd name="connsiteX36" fmla="*/ 103882 w 406494"/>
                <a:gd name="connsiteY36" fmla="*/ 58716 h 406494"/>
                <a:gd name="connsiteX37" fmla="*/ 116529 w 406494"/>
                <a:gd name="connsiteY37" fmla="*/ 81299 h 406494"/>
                <a:gd name="connsiteX38" fmla="*/ 128272 w 406494"/>
                <a:gd name="connsiteY38" fmla="*/ 88525 h 406494"/>
                <a:gd name="connsiteX39" fmla="*/ 134595 w 406494"/>
                <a:gd name="connsiteY39" fmla="*/ 86719 h 406494"/>
                <a:gd name="connsiteX40" fmla="*/ 139112 w 406494"/>
                <a:gd name="connsiteY40" fmla="*/ 68652 h 406494"/>
                <a:gd name="connsiteX41" fmla="*/ 126465 w 406494"/>
                <a:gd name="connsiteY41" fmla="*/ 46069 h 406494"/>
                <a:gd name="connsiteX42" fmla="*/ 188794 w 406494"/>
                <a:gd name="connsiteY42" fmla="*/ 28906 h 406494"/>
                <a:gd name="connsiteX43" fmla="*/ 188794 w 406494"/>
                <a:gd name="connsiteY43" fmla="*/ 55102 h 406494"/>
                <a:gd name="connsiteX44" fmla="*/ 202344 w 406494"/>
                <a:gd name="connsiteY44" fmla="*/ 68652 h 406494"/>
                <a:gd name="connsiteX45" fmla="*/ 215894 w 406494"/>
                <a:gd name="connsiteY45" fmla="*/ 55102 h 406494"/>
                <a:gd name="connsiteX46" fmla="*/ 215894 w 406494"/>
                <a:gd name="connsiteY46" fmla="*/ 28906 h 406494"/>
                <a:gd name="connsiteX47" fmla="*/ 278223 w 406494"/>
                <a:gd name="connsiteY47" fmla="*/ 46069 h 406494"/>
                <a:gd name="connsiteX48" fmla="*/ 265577 w 406494"/>
                <a:gd name="connsiteY48" fmla="*/ 68652 h 406494"/>
                <a:gd name="connsiteX49" fmla="*/ 270093 w 406494"/>
                <a:gd name="connsiteY49" fmla="*/ 86719 h 406494"/>
                <a:gd name="connsiteX50" fmla="*/ 276416 w 406494"/>
                <a:gd name="connsiteY50" fmla="*/ 88525 h 406494"/>
                <a:gd name="connsiteX51" fmla="*/ 288160 w 406494"/>
                <a:gd name="connsiteY51" fmla="*/ 81299 h 406494"/>
                <a:gd name="connsiteX52" fmla="*/ 300806 w 406494"/>
                <a:gd name="connsiteY52" fmla="*/ 58716 h 406494"/>
                <a:gd name="connsiteX53" fmla="*/ 346876 w 406494"/>
                <a:gd name="connsiteY53" fmla="*/ 104785 h 406494"/>
                <a:gd name="connsiteX54" fmla="*/ 324293 w 406494"/>
                <a:gd name="connsiteY54" fmla="*/ 117432 h 406494"/>
                <a:gd name="connsiteX55" fmla="*/ 319776 w 406494"/>
                <a:gd name="connsiteY55" fmla="*/ 135498 h 406494"/>
                <a:gd name="connsiteX56" fmla="*/ 331519 w 406494"/>
                <a:gd name="connsiteY56" fmla="*/ 142725 h 406494"/>
                <a:gd name="connsiteX57" fmla="*/ 337842 w 406494"/>
                <a:gd name="connsiteY57" fmla="*/ 140918 h 406494"/>
                <a:gd name="connsiteX58" fmla="*/ 360425 w 406494"/>
                <a:gd name="connsiteY58" fmla="*/ 128271 h 406494"/>
                <a:gd name="connsiteX59" fmla="*/ 377588 w 406494"/>
                <a:gd name="connsiteY59" fmla="*/ 190601 h 406494"/>
                <a:gd name="connsiteX60" fmla="*/ 351392 w 406494"/>
                <a:gd name="connsiteY60" fmla="*/ 190601 h 406494"/>
                <a:gd name="connsiteX61" fmla="*/ 337842 w 406494"/>
                <a:gd name="connsiteY61" fmla="*/ 204150 h 406494"/>
                <a:gd name="connsiteX62" fmla="*/ 351392 w 406494"/>
                <a:gd name="connsiteY62" fmla="*/ 217700 h 406494"/>
                <a:gd name="connsiteX63" fmla="*/ 377588 w 406494"/>
                <a:gd name="connsiteY63" fmla="*/ 217700 h 406494"/>
                <a:gd name="connsiteX64" fmla="*/ 360425 w 406494"/>
                <a:gd name="connsiteY64" fmla="*/ 280030 h 406494"/>
                <a:gd name="connsiteX65" fmla="*/ 337842 w 406494"/>
                <a:gd name="connsiteY65" fmla="*/ 267383 h 406494"/>
                <a:gd name="connsiteX66" fmla="*/ 319776 w 406494"/>
                <a:gd name="connsiteY66" fmla="*/ 271900 h 406494"/>
                <a:gd name="connsiteX67" fmla="*/ 324293 w 406494"/>
                <a:gd name="connsiteY67" fmla="*/ 289966 h 406494"/>
                <a:gd name="connsiteX68" fmla="*/ 346876 w 406494"/>
                <a:gd name="connsiteY68" fmla="*/ 302613 h 406494"/>
                <a:gd name="connsiteX69" fmla="*/ 303516 w 406494"/>
                <a:gd name="connsiteY69" fmla="*/ 348682 h 406494"/>
                <a:gd name="connsiteX70" fmla="*/ 303516 w 406494"/>
                <a:gd name="connsiteY70" fmla="*/ 348682 h 4064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406494" h="406494">
                  <a:moveTo>
                    <a:pt x="203247" y="0"/>
                  </a:moveTo>
                  <a:cubicBezTo>
                    <a:pt x="91235" y="0"/>
                    <a:pt x="0" y="91235"/>
                    <a:pt x="0" y="203247"/>
                  </a:cubicBezTo>
                  <a:cubicBezTo>
                    <a:pt x="0" y="315259"/>
                    <a:pt x="91235" y="406495"/>
                    <a:pt x="203247" y="406495"/>
                  </a:cubicBezTo>
                  <a:cubicBezTo>
                    <a:pt x="315259" y="406495"/>
                    <a:pt x="406495" y="315259"/>
                    <a:pt x="406495" y="203247"/>
                  </a:cubicBezTo>
                  <a:cubicBezTo>
                    <a:pt x="406495" y="91235"/>
                    <a:pt x="316163" y="0"/>
                    <a:pt x="203247" y="0"/>
                  </a:cubicBezTo>
                  <a:close/>
                  <a:moveTo>
                    <a:pt x="303516" y="348682"/>
                  </a:moveTo>
                  <a:lnTo>
                    <a:pt x="290870" y="326099"/>
                  </a:lnTo>
                  <a:cubicBezTo>
                    <a:pt x="287256" y="319775"/>
                    <a:pt x="279127" y="317066"/>
                    <a:pt x="272803" y="321582"/>
                  </a:cubicBezTo>
                  <a:cubicBezTo>
                    <a:pt x="266480" y="325196"/>
                    <a:pt x="263770" y="333325"/>
                    <a:pt x="268287" y="339649"/>
                  </a:cubicBezTo>
                  <a:lnTo>
                    <a:pt x="280933" y="362232"/>
                  </a:lnTo>
                  <a:cubicBezTo>
                    <a:pt x="261963" y="371265"/>
                    <a:pt x="240283" y="377588"/>
                    <a:pt x="218604" y="379395"/>
                  </a:cubicBezTo>
                  <a:lnTo>
                    <a:pt x="218604" y="353198"/>
                  </a:lnTo>
                  <a:cubicBezTo>
                    <a:pt x="218604" y="345972"/>
                    <a:pt x="212281" y="339649"/>
                    <a:pt x="205054" y="339649"/>
                  </a:cubicBezTo>
                  <a:cubicBezTo>
                    <a:pt x="197828" y="339649"/>
                    <a:pt x="191504" y="345972"/>
                    <a:pt x="191504" y="353198"/>
                  </a:cubicBezTo>
                  <a:lnTo>
                    <a:pt x="191504" y="379395"/>
                  </a:lnTo>
                  <a:cubicBezTo>
                    <a:pt x="168921" y="377588"/>
                    <a:pt x="148145" y="372168"/>
                    <a:pt x="129175" y="362232"/>
                  </a:cubicBezTo>
                  <a:lnTo>
                    <a:pt x="141822" y="339649"/>
                  </a:lnTo>
                  <a:cubicBezTo>
                    <a:pt x="145435" y="333325"/>
                    <a:pt x="143628" y="325196"/>
                    <a:pt x="137305" y="321582"/>
                  </a:cubicBezTo>
                  <a:cubicBezTo>
                    <a:pt x="130982" y="317969"/>
                    <a:pt x="122852" y="319775"/>
                    <a:pt x="119239" y="326099"/>
                  </a:cubicBezTo>
                  <a:lnTo>
                    <a:pt x="103882" y="348682"/>
                  </a:lnTo>
                  <a:cubicBezTo>
                    <a:pt x="85816" y="336035"/>
                    <a:pt x="70459" y="320679"/>
                    <a:pt x="57813" y="302613"/>
                  </a:cubicBezTo>
                  <a:lnTo>
                    <a:pt x="80396" y="289966"/>
                  </a:lnTo>
                  <a:cubicBezTo>
                    <a:pt x="86719" y="286352"/>
                    <a:pt x="89429" y="278223"/>
                    <a:pt x="84912" y="271900"/>
                  </a:cubicBezTo>
                  <a:cubicBezTo>
                    <a:pt x="81299" y="265576"/>
                    <a:pt x="73169" y="262866"/>
                    <a:pt x="66846" y="267383"/>
                  </a:cubicBezTo>
                  <a:lnTo>
                    <a:pt x="44263" y="280030"/>
                  </a:lnTo>
                  <a:cubicBezTo>
                    <a:pt x="35230" y="261060"/>
                    <a:pt x="28906" y="239380"/>
                    <a:pt x="27100" y="217700"/>
                  </a:cubicBezTo>
                  <a:lnTo>
                    <a:pt x="53296" y="217700"/>
                  </a:lnTo>
                  <a:cubicBezTo>
                    <a:pt x="60523" y="217700"/>
                    <a:pt x="66846" y="211377"/>
                    <a:pt x="66846" y="204150"/>
                  </a:cubicBezTo>
                  <a:cubicBezTo>
                    <a:pt x="66846" y="196924"/>
                    <a:pt x="60523" y="190601"/>
                    <a:pt x="53296" y="190601"/>
                  </a:cubicBezTo>
                  <a:lnTo>
                    <a:pt x="27100" y="190601"/>
                  </a:lnTo>
                  <a:cubicBezTo>
                    <a:pt x="28906" y="168018"/>
                    <a:pt x="34326" y="147241"/>
                    <a:pt x="44263" y="128271"/>
                  </a:cubicBezTo>
                  <a:lnTo>
                    <a:pt x="66846" y="140918"/>
                  </a:lnTo>
                  <a:cubicBezTo>
                    <a:pt x="68652" y="141821"/>
                    <a:pt x="71363" y="142725"/>
                    <a:pt x="73169" y="142725"/>
                  </a:cubicBezTo>
                  <a:cubicBezTo>
                    <a:pt x="77685" y="142725"/>
                    <a:pt x="82202" y="140015"/>
                    <a:pt x="84912" y="135498"/>
                  </a:cubicBezTo>
                  <a:cubicBezTo>
                    <a:pt x="88525" y="129175"/>
                    <a:pt x="86719" y="121045"/>
                    <a:pt x="80396" y="117432"/>
                  </a:cubicBezTo>
                  <a:lnTo>
                    <a:pt x="57813" y="104785"/>
                  </a:lnTo>
                  <a:cubicBezTo>
                    <a:pt x="70459" y="86719"/>
                    <a:pt x="85816" y="71362"/>
                    <a:pt x="103882" y="58716"/>
                  </a:cubicBezTo>
                  <a:lnTo>
                    <a:pt x="116529" y="81299"/>
                  </a:lnTo>
                  <a:cubicBezTo>
                    <a:pt x="119239" y="85816"/>
                    <a:pt x="123755" y="88525"/>
                    <a:pt x="128272" y="88525"/>
                  </a:cubicBezTo>
                  <a:cubicBezTo>
                    <a:pt x="130982" y="88525"/>
                    <a:pt x="132788" y="87622"/>
                    <a:pt x="134595" y="86719"/>
                  </a:cubicBezTo>
                  <a:cubicBezTo>
                    <a:pt x="140918" y="83105"/>
                    <a:pt x="143628" y="74976"/>
                    <a:pt x="139112" y="68652"/>
                  </a:cubicBezTo>
                  <a:lnTo>
                    <a:pt x="126465" y="46069"/>
                  </a:lnTo>
                  <a:cubicBezTo>
                    <a:pt x="145435" y="37036"/>
                    <a:pt x="167114" y="30713"/>
                    <a:pt x="188794" y="28906"/>
                  </a:cubicBezTo>
                  <a:lnTo>
                    <a:pt x="188794" y="55102"/>
                  </a:lnTo>
                  <a:cubicBezTo>
                    <a:pt x="188794" y="62329"/>
                    <a:pt x="195117" y="68652"/>
                    <a:pt x="202344" y="68652"/>
                  </a:cubicBezTo>
                  <a:cubicBezTo>
                    <a:pt x="209571" y="68652"/>
                    <a:pt x="215894" y="62329"/>
                    <a:pt x="215894" y="55102"/>
                  </a:cubicBezTo>
                  <a:lnTo>
                    <a:pt x="215894" y="28906"/>
                  </a:lnTo>
                  <a:cubicBezTo>
                    <a:pt x="238477" y="30713"/>
                    <a:pt x="259253" y="36133"/>
                    <a:pt x="278223" y="46069"/>
                  </a:cubicBezTo>
                  <a:lnTo>
                    <a:pt x="265577" y="68652"/>
                  </a:lnTo>
                  <a:cubicBezTo>
                    <a:pt x="261963" y="74976"/>
                    <a:pt x="263770" y="83105"/>
                    <a:pt x="270093" y="86719"/>
                  </a:cubicBezTo>
                  <a:cubicBezTo>
                    <a:pt x="271900" y="87622"/>
                    <a:pt x="274610" y="88525"/>
                    <a:pt x="276416" y="88525"/>
                  </a:cubicBezTo>
                  <a:cubicBezTo>
                    <a:pt x="280933" y="88525"/>
                    <a:pt x="285449" y="85816"/>
                    <a:pt x="288160" y="81299"/>
                  </a:cubicBezTo>
                  <a:lnTo>
                    <a:pt x="300806" y="58716"/>
                  </a:lnTo>
                  <a:cubicBezTo>
                    <a:pt x="318872" y="71362"/>
                    <a:pt x="334229" y="86719"/>
                    <a:pt x="346876" y="104785"/>
                  </a:cubicBezTo>
                  <a:lnTo>
                    <a:pt x="324293" y="117432"/>
                  </a:lnTo>
                  <a:cubicBezTo>
                    <a:pt x="317969" y="121045"/>
                    <a:pt x="315259" y="129175"/>
                    <a:pt x="319776" y="135498"/>
                  </a:cubicBezTo>
                  <a:cubicBezTo>
                    <a:pt x="322486" y="140015"/>
                    <a:pt x="327002" y="142725"/>
                    <a:pt x="331519" y="142725"/>
                  </a:cubicBezTo>
                  <a:cubicBezTo>
                    <a:pt x="334229" y="142725"/>
                    <a:pt x="336036" y="141821"/>
                    <a:pt x="337842" y="140918"/>
                  </a:cubicBezTo>
                  <a:lnTo>
                    <a:pt x="360425" y="128271"/>
                  </a:lnTo>
                  <a:cubicBezTo>
                    <a:pt x="369459" y="147241"/>
                    <a:pt x="375782" y="168921"/>
                    <a:pt x="377588" y="190601"/>
                  </a:cubicBezTo>
                  <a:lnTo>
                    <a:pt x="351392" y="190601"/>
                  </a:lnTo>
                  <a:cubicBezTo>
                    <a:pt x="344165" y="190601"/>
                    <a:pt x="337842" y="196924"/>
                    <a:pt x="337842" y="204150"/>
                  </a:cubicBezTo>
                  <a:cubicBezTo>
                    <a:pt x="337842" y="211377"/>
                    <a:pt x="344165" y="217700"/>
                    <a:pt x="351392" y="217700"/>
                  </a:cubicBezTo>
                  <a:lnTo>
                    <a:pt x="377588" y="217700"/>
                  </a:lnTo>
                  <a:cubicBezTo>
                    <a:pt x="375782" y="240283"/>
                    <a:pt x="370362" y="261060"/>
                    <a:pt x="360425" y="280030"/>
                  </a:cubicBezTo>
                  <a:lnTo>
                    <a:pt x="337842" y="267383"/>
                  </a:lnTo>
                  <a:cubicBezTo>
                    <a:pt x="331519" y="263769"/>
                    <a:pt x="323389" y="265576"/>
                    <a:pt x="319776" y="271900"/>
                  </a:cubicBezTo>
                  <a:cubicBezTo>
                    <a:pt x="316163" y="278223"/>
                    <a:pt x="317969" y="286352"/>
                    <a:pt x="324293" y="289966"/>
                  </a:cubicBezTo>
                  <a:lnTo>
                    <a:pt x="346876" y="302613"/>
                  </a:lnTo>
                  <a:cubicBezTo>
                    <a:pt x="336939" y="320679"/>
                    <a:pt x="320679" y="336035"/>
                    <a:pt x="303516" y="348682"/>
                  </a:cubicBezTo>
                  <a:lnTo>
                    <a:pt x="303516" y="348682"/>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1" name="Freeform 10">
              <a:extLst>
                <a:ext uri="{FF2B5EF4-FFF2-40B4-BE49-F238E27FC236}">
                  <a16:creationId xmlns:a16="http://schemas.microsoft.com/office/drawing/2014/main" id="{47F518C1-617B-1336-81FD-27185D895452}"/>
                </a:ext>
              </a:extLst>
            </p:cNvPr>
            <p:cNvSpPr/>
            <p:nvPr/>
          </p:nvSpPr>
          <p:spPr>
            <a:xfrm>
              <a:off x="10799522" y="4177709"/>
              <a:ext cx="88977" cy="159888"/>
            </a:xfrm>
            <a:custGeom>
              <a:avLst/>
              <a:gdLst>
                <a:gd name="connsiteX0" fmla="*/ 69556 w 88977"/>
                <a:gd name="connsiteY0" fmla="*/ 121948 h 159888"/>
                <a:gd name="connsiteX1" fmla="*/ 72266 w 88977"/>
                <a:gd name="connsiteY1" fmla="*/ 108399 h 159888"/>
                <a:gd name="connsiteX2" fmla="*/ 49683 w 88977"/>
                <a:gd name="connsiteY2" fmla="*/ 74976 h 159888"/>
                <a:gd name="connsiteX3" fmla="*/ 49683 w 88977"/>
                <a:gd name="connsiteY3" fmla="*/ 13550 h 159888"/>
                <a:gd name="connsiteX4" fmla="*/ 36133 w 88977"/>
                <a:gd name="connsiteY4" fmla="*/ 0 h 159888"/>
                <a:gd name="connsiteX5" fmla="*/ 22583 w 88977"/>
                <a:gd name="connsiteY5" fmla="*/ 13550 h 159888"/>
                <a:gd name="connsiteX6" fmla="*/ 22583 w 88977"/>
                <a:gd name="connsiteY6" fmla="*/ 74976 h 159888"/>
                <a:gd name="connsiteX7" fmla="*/ 0 w 88977"/>
                <a:gd name="connsiteY7" fmla="*/ 108399 h 159888"/>
                <a:gd name="connsiteX8" fmla="*/ 36133 w 88977"/>
                <a:gd name="connsiteY8" fmla="*/ 144531 h 159888"/>
                <a:gd name="connsiteX9" fmla="*/ 50586 w 88977"/>
                <a:gd name="connsiteY9" fmla="*/ 141822 h 159888"/>
                <a:gd name="connsiteX10" fmla="*/ 65039 w 88977"/>
                <a:gd name="connsiteY10" fmla="*/ 156275 h 159888"/>
                <a:gd name="connsiteX11" fmla="*/ 74976 w 88977"/>
                <a:gd name="connsiteY11" fmla="*/ 159888 h 159888"/>
                <a:gd name="connsiteX12" fmla="*/ 84912 w 88977"/>
                <a:gd name="connsiteY12" fmla="*/ 156275 h 159888"/>
                <a:gd name="connsiteX13" fmla="*/ 84912 w 88977"/>
                <a:gd name="connsiteY13" fmla="*/ 137305 h 159888"/>
                <a:gd name="connsiteX14" fmla="*/ 69556 w 88977"/>
                <a:gd name="connsiteY14" fmla="*/ 121948 h 159888"/>
                <a:gd name="connsiteX15" fmla="*/ 27100 w 88977"/>
                <a:gd name="connsiteY15" fmla="*/ 107495 h 159888"/>
                <a:gd name="connsiteX16" fmla="*/ 36133 w 88977"/>
                <a:gd name="connsiteY16" fmla="*/ 98462 h 159888"/>
                <a:gd name="connsiteX17" fmla="*/ 45166 w 88977"/>
                <a:gd name="connsiteY17" fmla="*/ 107495 h 159888"/>
                <a:gd name="connsiteX18" fmla="*/ 36133 w 88977"/>
                <a:gd name="connsiteY18" fmla="*/ 116529 h 159888"/>
                <a:gd name="connsiteX19" fmla="*/ 27100 w 88977"/>
                <a:gd name="connsiteY19" fmla="*/ 107495 h 159888"/>
                <a:gd name="connsiteX20" fmla="*/ 27100 w 88977"/>
                <a:gd name="connsiteY20" fmla="*/ 107495 h 1598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88977" h="159888">
                  <a:moveTo>
                    <a:pt x="69556" y="121948"/>
                  </a:moveTo>
                  <a:cubicBezTo>
                    <a:pt x="71363" y="117432"/>
                    <a:pt x="72266" y="112915"/>
                    <a:pt x="72266" y="108399"/>
                  </a:cubicBezTo>
                  <a:cubicBezTo>
                    <a:pt x="72266" y="93042"/>
                    <a:pt x="63233" y="80396"/>
                    <a:pt x="49683" y="74976"/>
                  </a:cubicBezTo>
                  <a:lnTo>
                    <a:pt x="49683" y="13550"/>
                  </a:lnTo>
                  <a:cubicBezTo>
                    <a:pt x="49683" y="6323"/>
                    <a:pt x="43359" y="0"/>
                    <a:pt x="36133" y="0"/>
                  </a:cubicBezTo>
                  <a:cubicBezTo>
                    <a:pt x="28906" y="0"/>
                    <a:pt x="22583" y="6323"/>
                    <a:pt x="22583" y="13550"/>
                  </a:cubicBezTo>
                  <a:lnTo>
                    <a:pt x="22583" y="74976"/>
                  </a:lnTo>
                  <a:cubicBezTo>
                    <a:pt x="9033" y="80396"/>
                    <a:pt x="0" y="93042"/>
                    <a:pt x="0" y="108399"/>
                  </a:cubicBezTo>
                  <a:cubicBezTo>
                    <a:pt x="0" y="128272"/>
                    <a:pt x="16260" y="144531"/>
                    <a:pt x="36133" y="144531"/>
                  </a:cubicBezTo>
                  <a:cubicBezTo>
                    <a:pt x="41553" y="144531"/>
                    <a:pt x="46069" y="143628"/>
                    <a:pt x="50586" y="141822"/>
                  </a:cubicBezTo>
                  <a:lnTo>
                    <a:pt x="65039" y="156275"/>
                  </a:lnTo>
                  <a:cubicBezTo>
                    <a:pt x="67749" y="158984"/>
                    <a:pt x="71363" y="159888"/>
                    <a:pt x="74976" y="159888"/>
                  </a:cubicBezTo>
                  <a:cubicBezTo>
                    <a:pt x="78589" y="159888"/>
                    <a:pt x="82202" y="158984"/>
                    <a:pt x="84912" y="156275"/>
                  </a:cubicBezTo>
                  <a:cubicBezTo>
                    <a:pt x="90332" y="150855"/>
                    <a:pt x="90332" y="142725"/>
                    <a:pt x="84912" y="137305"/>
                  </a:cubicBezTo>
                  <a:lnTo>
                    <a:pt x="69556" y="121948"/>
                  </a:lnTo>
                  <a:close/>
                  <a:moveTo>
                    <a:pt x="27100" y="107495"/>
                  </a:moveTo>
                  <a:cubicBezTo>
                    <a:pt x="27100" y="102075"/>
                    <a:pt x="30713" y="98462"/>
                    <a:pt x="36133" y="98462"/>
                  </a:cubicBezTo>
                  <a:cubicBezTo>
                    <a:pt x="41553" y="98462"/>
                    <a:pt x="45166" y="102075"/>
                    <a:pt x="45166" y="107495"/>
                  </a:cubicBezTo>
                  <a:cubicBezTo>
                    <a:pt x="45166" y="112915"/>
                    <a:pt x="41553" y="116529"/>
                    <a:pt x="36133" y="116529"/>
                  </a:cubicBezTo>
                  <a:cubicBezTo>
                    <a:pt x="30713" y="116529"/>
                    <a:pt x="27100" y="112915"/>
                    <a:pt x="27100" y="107495"/>
                  </a:cubicBezTo>
                  <a:lnTo>
                    <a:pt x="27100" y="107495"/>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Tree>
    <p:extLst>
      <p:ext uri="{BB962C8B-B14F-4D97-AF65-F5344CB8AC3E}">
        <p14:creationId xmlns:p14="http://schemas.microsoft.com/office/powerpoint/2010/main" val="33581064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Freeform 14">
            <a:extLst>
              <a:ext uri="{FF2B5EF4-FFF2-40B4-BE49-F238E27FC236}">
                <a16:creationId xmlns:a16="http://schemas.microsoft.com/office/drawing/2014/main" id="{342EAB87-F3FD-CCEA-7961-2C4EC9EADEA7}"/>
              </a:ext>
            </a:extLst>
          </p:cNvPr>
          <p:cNvSpPr/>
          <p:nvPr/>
        </p:nvSpPr>
        <p:spPr>
          <a:xfrm>
            <a:off x="8496" y="0"/>
            <a:ext cx="12183504" cy="3982032"/>
          </a:xfrm>
          <a:custGeom>
            <a:avLst/>
            <a:gdLst>
              <a:gd name="connsiteX0" fmla="*/ 0 w 12183504"/>
              <a:gd name="connsiteY0" fmla="*/ 0 h 3982032"/>
              <a:gd name="connsiteX1" fmla="*/ 12183504 w 12183504"/>
              <a:gd name="connsiteY1" fmla="*/ 0 h 3982032"/>
              <a:gd name="connsiteX2" fmla="*/ 12183504 w 12183504"/>
              <a:gd name="connsiteY2" fmla="*/ 2194550 h 3982032"/>
              <a:gd name="connsiteX3" fmla="*/ 12103237 w 12183504"/>
              <a:gd name="connsiteY3" fmla="*/ 2245542 h 3982032"/>
              <a:gd name="connsiteX4" fmla="*/ 10188834 w 12183504"/>
              <a:gd name="connsiteY4" fmla="*/ 2945125 h 3982032"/>
              <a:gd name="connsiteX5" fmla="*/ 5039511 w 12183504"/>
              <a:gd name="connsiteY5" fmla="*/ 3280056 h 3982032"/>
              <a:gd name="connsiteX6" fmla="*/ 4957122 w 12183504"/>
              <a:gd name="connsiteY6" fmla="*/ 3282612 h 3982032"/>
              <a:gd name="connsiteX7" fmla="*/ 3895208 w 12183504"/>
              <a:gd name="connsiteY7" fmla="*/ 3520391 h 3982032"/>
              <a:gd name="connsiteX8" fmla="*/ 3245251 w 12183504"/>
              <a:gd name="connsiteY8" fmla="*/ 3916678 h 3982032"/>
              <a:gd name="connsiteX9" fmla="*/ 2631913 w 12183504"/>
              <a:gd name="connsiteY9" fmla="*/ 3870657 h 3982032"/>
              <a:gd name="connsiteX10" fmla="*/ 2503755 w 12183504"/>
              <a:gd name="connsiteY10" fmla="*/ 3717261 h 3982032"/>
              <a:gd name="connsiteX11" fmla="*/ 974963 w 12183504"/>
              <a:gd name="connsiteY11" fmla="*/ 2975802 h 3982032"/>
              <a:gd name="connsiteX12" fmla="*/ 121185 w 12183504"/>
              <a:gd name="connsiteY12" fmla="*/ 2719886 h 3982032"/>
              <a:gd name="connsiteX13" fmla="*/ 0 w 12183504"/>
              <a:gd name="connsiteY13" fmla="*/ 2663240 h 39820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183504" h="3982032">
                <a:moveTo>
                  <a:pt x="0" y="0"/>
                </a:moveTo>
                <a:lnTo>
                  <a:pt x="12183504" y="0"/>
                </a:lnTo>
                <a:lnTo>
                  <a:pt x="12183504" y="2194550"/>
                </a:lnTo>
                <a:lnTo>
                  <a:pt x="12103237" y="2245542"/>
                </a:lnTo>
                <a:cubicBezTo>
                  <a:pt x="11707313" y="2481719"/>
                  <a:pt x="11090539" y="2731638"/>
                  <a:pt x="10188834" y="2945125"/>
                </a:cubicBezTo>
                <a:cubicBezTo>
                  <a:pt x="8499856" y="3343976"/>
                  <a:pt x="5423984" y="3287724"/>
                  <a:pt x="5039511" y="3280056"/>
                </a:cubicBezTo>
                <a:cubicBezTo>
                  <a:pt x="5012043" y="3280056"/>
                  <a:pt x="4984574" y="3280056"/>
                  <a:pt x="4957122" y="3282612"/>
                </a:cubicBezTo>
                <a:cubicBezTo>
                  <a:pt x="4142373" y="3359319"/>
                  <a:pt x="3895208" y="3520391"/>
                  <a:pt x="3895208" y="3520391"/>
                </a:cubicBezTo>
                <a:lnTo>
                  <a:pt x="3245251" y="3916678"/>
                </a:lnTo>
                <a:cubicBezTo>
                  <a:pt x="3071323" y="4021506"/>
                  <a:pt x="2737179" y="3995940"/>
                  <a:pt x="2631913" y="3870657"/>
                </a:cubicBezTo>
                <a:lnTo>
                  <a:pt x="2503755" y="3717261"/>
                </a:lnTo>
                <a:cubicBezTo>
                  <a:pt x="2215380" y="3374654"/>
                  <a:pt x="1661538" y="3108752"/>
                  <a:pt x="974963" y="2975802"/>
                </a:cubicBezTo>
                <a:cubicBezTo>
                  <a:pt x="643118" y="2910606"/>
                  <a:pt x="360906" y="2823198"/>
                  <a:pt x="121185" y="2719886"/>
                </a:cubicBezTo>
                <a:lnTo>
                  <a:pt x="0" y="2663240"/>
                </a:lnTo>
                <a:close/>
              </a:path>
            </a:pathLst>
          </a:custGeom>
          <a:solidFill>
            <a:srgbClr val="B6D1E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283" dirty="0"/>
          </a:p>
        </p:txBody>
      </p:sp>
      <p:sp>
        <p:nvSpPr>
          <p:cNvPr id="10" name="Text Placeholder 2">
            <a:extLst>
              <a:ext uri="{FF2B5EF4-FFF2-40B4-BE49-F238E27FC236}">
                <a16:creationId xmlns:a16="http://schemas.microsoft.com/office/drawing/2014/main" id="{766667F3-A666-161C-A714-05F2CE148582}"/>
              </a:ext>
            </a:extLst>
          </p:cNvPr>
          <p:cNvSpPr txBox="1">
            <a:spLocks/>
          </p:cNvSpPr>
          <p:nvPr/>
        </p:nvSpPr>
        <p:spPr>
          <a:xfrm>
            <a:off x="686010" y="495728"/>
            <a:ext cx="7655884" cy="2345365"/>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3380"/>
              </a:lnSpc>
              <a:spcBef>
                <a:spcPts val="0"/>
              </a:spcBef>
              <a:buClr>
                <a:srgbClr val="382B1B"/>
              </a:buClr>
              <a:buNone/>
            </a:pPr>
            <a:r>
              <a:rPr lang="en-GB" sz="3400" dirty="0">
                <a:solidFill>
                  <a:schemeClr val="bg1"/>
                </a:solidFill>
                <a:latin typeface="Calibri" panose="020F0502020204030204" pitchFamily="34" charset="0"/>
                <a:ea typeface="Calibri" panose="020F0502020204030204" pitchFamily="34" charset="0"/>
              </a:rPr>
              <a:t>This module outline helps participants understand the fundamental </a:t>
            </a:r>
            <a:r>
              <a:rPr lang="en-GB" sz="3400" dirty="0">
                <a:solidFill>
                  <a:schemeClr val="bg1"/>
                </a:solidFill>
                <a:highlight>
                  <a:srgbClr val="84BFA4"/>
                </a:highlight>
                <a:latin typeface="Calibri" panose="020F0502020204030204" pitchFamily="34" charset="0"/>
                <a:ea typeface="Calibri" panose="020F0502020204030204" pitchFamily="34" charset="0"/>
              </a:rPr>
              <a:t>public speaking skills</a:t>
            </a:r>
            <a:r>
              <a:rPr lang="en-GB" sz="3400" dirty="0">
                <a:solidFill>
                  <a:schemeClr val="bg1"/>
                </a:solidFill>
                <a:latin typeface="Calibri" panose="020F0502020204030204" pitchFamily="34" charset="0"/>
                <a:ea typeface="Calibri" panose="020F0502020204030204" pitchFamily="34" charset="0"/>
              </a:rPr>
              <a:t> while offering practical tips and activities to enhance their confidence and effectiveness </a:t>
            </a:r>
            <a:endParaRPr lang="sv-SE" sz="2400" dirty="0">
              <a:solidFill>
                <a:srgbClr val="382B1B"/>
              </a:solidFill>
              <a:latin typeface="Calibri" panose="020F0502020204030204" pitchFamily="34" charset="0"/>
              <a:ea typeface="Calibri" panose="020F0502020204030204" pitchFamily="34" charset="0"/>
            </a:endParaRPr>
          </a:p>
        </p:txBody>
      </p:sp>
      <p:cxnSp>
        <p:nvCxnSpPr>
          <p:cNvPr id="14" name="Straight Connector 13">
            <a:extLst>
              <a:ext uri="{FF2B5EF4-FFF2-40B4-BE49-F238E27FC236}">
                <a16:creationId xmlns:a16="http://schemas.microsoft.com/office/drawing/2014/main" id="{87AC853B-0C10-EC78-62DD-A209A12A2B95}"/>
              </a:ext>
            </a:extLst>
          </p:cNvPr>
          <p:cNvCxnSpPr>
            <a:cxnSpLocks/>
          </p:cNvCxnSpPr>
          <p:nvPr/>
        </p:nvCxnSpPr>
        <p:spPr>
          <a:xfrm>
            <a:off x="943243" y="4249985"/>
            <a:ext cx="0" cy="1912800"/>
          </a:xfrm>
          <a:prstGeom prst="line">
            <a:avLst/>
          </a:prstGeom>
          <a:ln w="28575">
            <a:solidFill>
              <a:srgbClr val="B6D1E1"/>
            </a:solidFill>
          </a:ln>
        </p:spPr>
        <p:style>
          <a:lnRef idx="1">
            <a:schemeClr val="accent1"/>
          </a:lnRef>
          <a:fillRef idx="0">
            <a:schemeClr val="accent1"/>
          </a:fillRef>
          <a:effectRef idx="0">
            <a:schemeClr val="accent1"/>
          </a:effectRef>
          <a:fontRef idx="minor">
            <a:schemeClr val="tx1"/>
          </a:fontRef>
        </p:style>
      </p:cxnSp>
      <p:sp>
        <p:nvSpPr>
          <p:cNvPr id="2" name="Freeform 1">
            <a:extLst>
              <a:ext uri="{FF2B5EF4-FFF2-40B4-BE49-F238E27FC236}">
                <a16:creationId xmlns:a16="http://schemas.microsoft.com/office/drawing/2014/main" id="{B5CE2CDE-D365-16D6-AC92-6D95CC40042F}"/>
              </a:ext>
            </a:extLst>
          </p:cNvPr>
          <p:cNvSpPr/>
          <p:nvPr/>
        </p:nvSpPr>
        <p:spPr>
          <a:xfrm>
            <a:off x="8412266" y="295715"/>
            <a:ext cx="4229293" cy="4359158"/>
          </a:xfrm>
          <a:custGeom>
            <a:avLst/>
            <a:gdLst>
              <a:gd name="connsiteX0" fmla="*/ 1925946 w 4229293"/>
              <a:gd name="connsiteY0" fmla="*/ 17 h 4359158"/>
              <a:gd name="connsiteX1" fmla="*/ 2560919 w 4229293"/>
              <a:gd name="connsiteY1" fmla="*/ 102144 h 4359158"/>
              <a:gd name="connsiteX2" fmla="*/ 3311201 w 4229293"/>
              <a:gd name="connsiteY2" fmla="*/ 409982 h 4359158"/>
              <a:gd name="connsiteX3" fmla="*/ 4111882 w 4229293"/>
              <a:gd name="connsiteY3" fmla="*/ 1123619 h 4359158"/>
              <a:gd name="connsiteX4" fmla="*/ 2524520 w 4229293"/>
              <a:gd name="connsiteY4" fmla="*/ 4319590 h 4359158"/>
              <a:gd name="connsiteX5" fmla="*/ 21700 w 4229293"/>
              <a:gd name="connsiteY5" fmla="*/ 2354999 h 4359158"/>
              <a:gd name="connsiteX6" fmla="*/ 962364 w 4229293"/>
              <a:gd name="connsiteY6" fmla="*/ 432371 h 4359158"/>
              <a:gd name="connsiteX7" fmla="*/ 1925946 w 4229293"/>
              <a:gd name="connsiteY7" fmla="*/ 17 h 4359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229293" h="4359158">
                <a:moveTo>
                  <a:pt x="1925946" y="17"/>
                </a:moveTo>
                <a:cubicBezTo>
                  <a:pt x="2135340" y="-966"/>
                  <a:pt x="2349901" y="39175"/>
                  <a:pt x="2560919" y="102144"/>
                </a:cubicBezTo>
                <a:cubicBezTo>
                  <a:pt x="2821274" y="180502"/>
                  <a:pt x="3073243" y="292440"/>
                  <a:pt x="3311201" y="409982"/>
                </a:cubicBezTo>
                <a:cubicBezTo>
                  <a:pt x="3641555" y="572303"/>
                  <a:pt x="3991500" y="748612"/>
                  <a:pt x="4111882" y="1123619"/>
                </a:cubicBezTo>
                <a:cubicBezTo>
                  <a:pt x="4515017" y="2366190"/>
                  <a:pt x="3854316" y="4109701"/>
                  <a:pt x="2524520" y="4319590"/>
                </a:cubicBezTo>
                <a:cubicBezTo>
                  <a:pt x="1161132" y="4535081"/>
                  <a:pt x="-188263" y="3869022"/>
                  <a:pt x="21700" y="2354999"/>
                </a:cubicBezTo>
                <a:cubicBezTo>
                  <a:pt x="111290" y="1705724"/>
                  <a:pt x="528426" y="919326"/>
                  <a:pt x="962364" y="432371"/>
                </a:cubicBezTo>
                <a:cubicBezTo>
                  <a:pt x="1242320" y="117536"/>
                  <a:pt x="1576955" y="1658"/>
                  <a:pt x="1925946" y="17"/>
                </a:cubicBezTo>
                <a:close/>
              </a:path>
            </a:pathLst>
          </a:custGeom>
          <a:blipFill>
            <a:blip r:embed="rId2"/>
            <a:srcRect/>
            <a:stretch>
              <a:fillRect l="-25251" r="-25251"/>
            </a:stretch>
          </a:blipFill>
          <a:ln w="2960"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 name="Graphic 4">
            <a:extLst>
              <a:ext uri="{FF2B5EF4-FFF2-40B4-BE49-F238E27FC236}">
                <a16:creationId xmlns:a16="http://schemas.microsoft.com/office/drawing/2014/main" id="{DF5AE6B3-4176-60DF-A6D1-31F987F55EB1}"/>
              </a:ext>
            </a:extLst>
          </p:cNvPr>
          <p:cNvSpPr/>
          <p:nvPr/>
        </p:nvSpPr>
        <p:spPr>
          <a:xfrm>
            <a:off x="8239401" y="3631159"/>
            <a:ext cx="1967462" cy="2028606"/>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E6C8C7">
              <a:alpha val="77000"/>
            </a:srgbClr>
          </a:solidFill>
          <a:ln w="2960" cap="flat">
            <a:noFill/>
            <a:prstDash val="solid"/>
            <a:miter/>
          </a:ln>
        </p:spPr>
        <p:txBody>
          <a:bodyPr rtlCol="0" anchor="ctr"/>
          <a:lstStyle/>
          <a:p>
            <a:endParaRPr lang="en-US" b="0" i="0" dirty="0">
              <a:latin typeface="Calibri" panose="020F0502020204030204" pitchFamily="34" charset="0"/>
            </a:endParaRPr>
          </a:p>
        </p:txBody>
      </p:sp>
      <p:pic>
        <p:nvPicPr>
          <p:cNvPr id="5" name="Picture 4">
            <a:extLst>
              <a:ext uri="{FF2B5EF4-FFF2-40B4-BE49-F238E27FC236}">
                <a16:creationId xmlns:a16="http://schemas.microsoft.com/office/drawing/2014/main" id="{AB4B2B9B-9B38-BBF3-302B-47F2EE954426}"/>
              </a:ext>
            </a:extLst>
          </p:cNvPr>
          <p:cNvPicPr>
            <a:picLocks noChangeAspect="1"/>
          </p:cNvPicPr>
          <p:nvPr/>
        </p:nvPicPr>
        <p:blipFill>
          <a:blip r:embed="rId3"/>
          <a:stretch>
            <a:fillRect/>
          </a:stretch>
        </p:blipFill>
        <p:spPr>
          <a:xfrm>
            <a:off x="1279709" y="5816613"/>
            <a:ext cx="1580952" cy="333333"/>
          </a:xfrm>
          <a:prstGeom prst="rect">
            <a:avLst/>
          </a:prstGeom>
        </p:spPr>
      </p:pic>
      <p:pic>
        <p:nvPicPr>
          <p:cNvPr id="7" name="Picture 6" descr="A close-up of a text&#10;&#10;Description automatically generated">
            <a:extLst>
              <a:ext uri="{FF2B5EF4-FFF2-40B4-BE49-F238E27FC236}">
                <a16:creationId xmlns:a16="http://schemas.microsoft.com/office/drawing/2014/main" id="{358E3B8D-41A9-FA7C-D61F-F49B0F5E917F}"/>
              </a:ext>
            </a:extLst>
          </p:cNvPr>
          <p:cNvPicPr>
            <a:picLocks noChangeAspect="1"/>
          </p:cNvPicPr>
          <p:nvPr/>
        </p:nvPicPr>
        <p:blipFill>
          <a:blip r:embed="rId4"/>
          <a:stretch>
            <a:fillRect/>
          </a:stretch>
        </p:blipFill>
        <p:spPr>
          <a:xfrm>
            <a:off x="3071128" y="5589223"/>
            <a:ext cx="3619526" cy="638180"/>
          </a:xfrm>
          <a:prstGeom prst="rect">
            <a:avLst/>
          </a:prstGeom>
        </p:spPr>
      </p:pic>
    </p:spTree>
    <p:extLst>
      <p:ext uri="{BB962C8B-B14F-4D97-AF65-F5344CB8AC3E}">
        <p14:creationId xmlns:p14="http://schemas.microsoft.com/office/powerpoint/2010/main" val="64394409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3" name="Group 32">
            <a:extLst>
              <a:ext uri="{FF2B5EF4-FFF2-40B4-BE49-F238E27FC236}">
                <a16:creationId xmlns:a16="http://schemas.microsoft.com/office/drawing/2014/main" id="{6FDA6FAA-3CBE-18ED-73EE-B226459E6FD2}"/>
              </a:ext>
            </a:extLst>
          </p:cNvPr>
          <p:cNvGrpSpPr/>
          <p:nvPr/>
        </p:nvGrpSpPr>
        <p:grpSpPr>
          <a:xfrm>
            <a:off x="1379621" y="801155"/>
            <a:ext cx="2115582" cy="239682"/>
            <a:chOff x="1267333" y="1065256"/>
            <a:chExt cx="2115582" cy="239682"/>
          </a:xfrm>
        </p:grpSpPr>
        <p:cxnSp>
          <p:nvCxnSpPr>
            <p:cNvPr id="34" name="Straight Connector 33">
              <a:extLst>
                <a:ext uri="{FF2B5EF4-FFF2-40B4-BE49-F238E27FC236}">
                  <a16:creationId xmlns:a16="http://schemas.microsoft.com/office/drawing/2014/main" id="{453A1880-3042-B48F-F47A-558C96E4965D}"/>
                </a:ext>
              </a:extLst>
            </p:cNvPr>
            <p:cNvCxnSpPr>
              <a:cxnSpLocks/>
            </p:cNvCxnSpPr>
            <p:nvPr/>
          </p:nvCxnSpPr>
          <p:spPr>
            <a:xfrm flipH="1">
              <a:off x="1267333" y="1185097"/>
              <a:ext cx="1946759" cy="0"/>
            </a:xfrm>
            <a:prstGeom prst="line">
              <a:avLst/>
            </a:prstGeom>
            <a:ln w="19050">
              <a:solidFill>
                <a:srgbClr val="382B1B"/>
              </a:solidFill>
              <a:prstDash val="solid"/>
            </a:ln>
          </p:spPr>
          <p:style>
            <a:lnRef idx="1">
              <a:schemeClr val="accent1"/>
            </a:lnRef>
            <a:fillRef idx="0">
              <a:schemeClr val="accent1"/>
            </a:fillRef>
            <a:effectRef idx="0">
              <a:schemeClr val="accent1"/>
            </a:effectRef>
            <a:fontRef idx="minor">
              <a:schemeClr val="tx1"/>
            </a:fontRef>
          </p:style>
        </p:cxnSp>
        <p:sp>
          <p:nvSpPr>
            <p:cNvPr id="35" name="Oval 34">
              <a:extLst>
                <a:ext uri="{FF2B5EF4-FFF2-40B4-BE49-F238E27FC236}">
                  <a16:creationId xmlns:a16="http://schemas.microsoft.com/office/drawing/2014/main" id="{C14C42DD-3FF7-38CE-CD7A-44E56E96B5BA}"/>
                </a:ext>
              </a:extLst>
            </p:cNvPr>
            <p:cNvSpPr/>
            <p:nvPr/>
          </p:nvSpPr>
          <p:spPr>
            <a:xfrm>
              <a:off x="3143233" y="1065256"/>
              <a:ext cx="239682" cy="239682"/>
            </a:xfrm>
            <a:prstGeom prst="ellipse">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9" name="Rectangle 38">
            <a:extLst>
              <a:ext uri="{FF2B5EF4-FFF2-40B4-BE49-F238E27FC236}">
                <a16:creationId xmlns:a16="http://schemas.microsoft.com/office/drawing/2014/main" id="{8918A282-F809-188E-F645-F18125AD8469}"/>
              </a:ext>
            </a:extLst>
          </p:cNvPr>
          <p:cNvSpPr/>
          <p:nvPr/>
        </p:nvSpPr>
        <p:spPr>
          <a:xfrm>
            <a:off x="2021305" y="561474"/>
            <a:ext cx="834190" cy="417094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9294729D-19EE-E1FC-1957-733755848267}"/>
              </a:ext>
            </a:extLst>
          </p:cNvPr>
          <p:cNvSpPr/>
          <p:nvPr/>
        </p:nvSpPr>
        <p:spPr>
          <a:xfrm>
            <a:off x="0" y="0"/>
            <a:ext cx="1146313" cy="6858000"/>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3">
            <a:extLst>
              <a:ext uri="{FF2B5EF4-FFF2-40B4-BE49-F238E27FC236}">
                <a16:creationId xmlns:a16="http://schemas.microsoft.com/office/drawing/2014/main" id="{B3F5325E-8361-E3E6-FAB8-27840ED35E14}"/>
              </a:ext>
            </a:extLst>
          </p:cNvPr>
          <p:cNvSpPr txBox="1">
            <a:spLocks/>
          </p:cNvSpPr>
          <p:nvPr/>
        </p:nvSpPr>
        <p:spPr>
          <a:xfrm>
            <a:off x="3697357" y="1732547"/>
            <a:ext cx="6649802" cy="208547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1" indent="0">
              <a:lnSpc>
                <a:spcPts val="2760"/>
              </a:lnSpc>
              <a:spcBef>
                <a:spcPts val="0"/>
              </a:spcBef>
              <a:buClr>
                <a:srgbClr val="B6D1E1"/>
              </a:buClr>
              <a:buNone/>
            </a:pPr>
            <a: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t>This final public speaking tip is intended to help you recognise how you may come across to an audience. When you record yourself speaking and watch it back, you may notice that you do things that you didn't even realise. This provides the opportunity to correct these issues before being in front of a live audience. </a:t>
            </a:r>
          </a:p>
          <a:p>
            <a:pPr marL="0" lvl="1" indent="0">
              <a:lnSpc>
                <a:spcPts val="2760"/>
              </a:lnSpc>
              <a:spcBef>
                <a:spcPts val="0"/>
              </a:spcBef>
              <a:buClr>
                <a:srgbClr val="B6D1E1"/>
              </a:buClr>
              <a:buNone/>
            </a:pPr>
            <a:endParaRPr lang="sv-SE"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sp>
        <p:nvSpPr>
          <p:cNvPr id="29" name="Text Placeholder 5">
            <a:extLst>
              <a:ext uri="{FF2B5EF4-FFF2-40B4-BE49-F238E27FC236}">
                <a16:creationId xmlns:a16="http://schemas.microsoft.com/office/drawing/2014/main" id="{310689E6-349B-07DB-EBC3-7BB0B08EDEF4}"/>
              </a:ext>
            </a:extLst>
          </p:cNvPr>
          <p:cNvSpPr txBox="1">
            <a:spLocks/>
          </p:cNvSpPr>
          <p:nvPr/>
        </p:nvSpPr>
        <p:spPr>
          <a:xfrm>
            <a:off x="3716789" y="661327"/>
            <a:ext cx="6534116" cy="1616652"/>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rgbClr val="E6C8C7"/>
                </a:solidFill>
                <a:latin typeface="Calibri" panose="020F0502020204030204" pitchFamily="34" charset="0"/>
                <a:ea typeface="Calibri" panose="020F0502020204030204" pitchFamily="34" charset="0"/>
                <a:cs typeface="Calibri" panose="020F0502020204030204" pitchFamily="34" charset="0"/>
              </a:rPr>
              <a:t>Record yourself speaking</a:t>
            </a:r>
          </a:p>
          <a:p>
            <a:pPr marL="0" indent="0">
              <a:lnSpc>
                <a:spcPts val="4020"/>
              </a:lnSpc>
              <a:spcBef>
                <a:spcPts val="0"/>
              </a:spcBef>
              <a:buNone/>
            </a:pPr>
            <a:endParaRPr lang="en-GB" sz="4000" b="1" dirty="0">
              <a:solidFill>
                <a:srgbClr val="E6C8C7"/>
              </a:solidFill>
              <a:latin typeface="Calibri" panose="020F0502020204030204" pitchFamily="34" charset="0"/>
              <a:ea typeface="Calibri" panose="020F0502020204030204" pitchFamily="34" charset="0"/>
              <a:cs typeface="Calibri" panose="020F0502020204030204" pitchFamily="34" charset="0"/>
            </a:endParaRPr>
          </a:p>
        </p:txBody>
      </p:sp>
      <p:sp>
        <p:nvSpPr>
          <p:cNvPr id="4" name="Graphic 4">
            <a:extLst>
              <a:ext uri="{FF2B5EF4-FFF2-40B4-BE49-F238E27FC236}">
                <a16:creationId xmlns:a16="http://schemas.microsoft.com/office/drawing/2014/main" id="{E2F8D0F9-D425-4494-BE18-716B744F91C9}"/>
              </a:ext>
            </a:extLst>
          </p:cNvPr>
          <p:cNvSpPr/>
          <p:nvPr/>
        </p:nvSpPr>
        <p:spPr>
          <a:xfrm>
            <a:off x="322513" y="232608"/>
            <a:ext cx="1275807" cy="1315456"/>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E6C8C7"/>
          </a:solidFill>
          <a:ln w="2960" cap="flat">
            <a:noFill/>
            <a:prstDash val="solid"/>
            <a:miter/>
          </a:ln>
        </p:spPr>
        <p:txBody>
          <a:bodyPr rtlCol="0" anchor="ctr"/>
          <a:lstStyle/>
          <a:p>
            <a:endParaRPr lang="en-US" b="0" i="0" dirty="0">
              <a:latin typeface="Calibri" panose="020F0502020204030204" pitchFamily="34" charset="0"/>
            </a:endParaRPr>
          </a:p>
        </p:txBody>
      </p:sp>
      <p:sp>
        <p:nvSpPr>
          <p:cNvPr id="5" name="Text Placeholder 23">
            <a:extLst>
              <a:ext uri="{FF2B5EF4-FFF2-40B4-BE49-F238E27FC236}">
                <a16:creationId xmlns:a16="http://schemas.microsoft.com/office/drawing/2014/main" id="{B0290F21-5932-9D8F-B3D5-558B0FB73C8E}"/>
              </a:ext>
            </a:extLst>
          </p:cNvPr>
          <p:cNvSpPr txBox="1">
            <a:spLocks/>
          </p:cNvSpPr>
          <p:nvPr/>
        </p:nvSpPr>
        <p:spPr>
          <a:xfrm>
            <a:off x="177860" y="573395"/>
            <a:ext cx="1546707"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latin typeface="Calibri" panose="020F0502020204030204" pitchFamily="34" charset="0"/>
                <a:cs typeface="Calibri" panose="020F0502020204030204" pitchFamily="34" charset="0"/>
              </a:rPr>
              <a:t>09</a:t>
            </a:r>
          </a:p>
        </p:txBody>
      </p:sp>
      <p:pic>
        <p:nvPicPr>
          <p:cNvPr id="3" name="Graphic 2" descr="Radio microphone outline">
            <a:extLst>
              <a:ext uri="{FF2B5EF4-FFF2-40B4-BE49-F238E27FC236}">
                <a16:creationId xmlns:a16="http://schemas.microsoft.com/office/drawing/2014/main" id="{6ECFD3E4-BF1D-F17A-55F8-869337210F4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949115" y="477253"/>
            <a:ext cx="954505" cy="954505"/>
          </a:xfrm>
          <a:prstGeom prst="rect">
            <a:avLst/>
          </a:prstGeom>
        </p:spPr>
      </p:pic>
    </p:spTree>
    <p:extLst>
      <p:ext uri="{BB962C8B-B14F-4D97-AF65-F5344CB8AC3E}">
        <p14:creationId xmlns:p14="http://schemas.microsoft.com/office/powerpoint/2010/main" val="270735468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Text Placeholder 5">
            <a:extLst>
              <a:ext uri="{FF2B5EF4-FFF2-40B4-BE49-F238E27FC236}">
                <a16:creationId xmlns:a16="http://schemas.microsoft.com/office/drawing/2014/main" id="{310689E6-349B-07DB-EBC3-7BB0B08EDEF4}"/>
              </a:ext>
            </a:extLst>
          </p:cNvPr>
          <p:cNvSpPr txBox="1">
            <a:spLocks/>
          </p:cNvSpPr>
          <p:nvPr/>
        </p:nvSpPr>
        <p:spPr>
          <a:xfrm>
            <a:off x="678902" y="757580"/>
            <a:ext cx="7679034" cy="648545"/>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rgbClr val="B6D1E1"/>
                </a:solidFill>
                <a:latin typeface="Calibri" panose="020F0502020204030204" pitchFamily="34" charset="0"/>
                <a:ea typeface="Calibri" panose="020F0502020204030204" pitchFamily="34" charset="0"/>
                <a:cs typeface="Calibri" panose="020F0502020204030204" pitchFamily="34" charset="0"/>
              </a:rPr>
              <a:t>Public speaking is a common fear</a:t>
            </a:r>
          </a:p>
          <a:p>
            <a:pPr marL="0" indent="0">
              <a:lnSpc>
                <a:spcPts val="4020"/>
              </a:lnSpc>
              <a:spcBef>
                <a:spcPts val="0"/>
              </a:spcBef>
              <a:buNone/>
            </a:pPr>
            <a:endParaRPr lang="en-GB" sz="4000" b="1" dirty="0">
              <a:solidFill>
                <a:srgbClr val="84BFA4"/>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4020"/>
              </a:lnSpc>
              <a:spcBef>
                <a:spcPts val="0"/>
              </a:spcBef>
              <a:buNone/>
            </a:pPr>
            <a:endParaRPr lang="sv-SE" sz="4000" dirty="0">
              <a:solidFill>
                <a:srgbClr val="84BFA4"/>
              </a:solidFill>
              <a:latin typeface="Calibri" panose="020F0502020204030204" pitchFamily="34" charset="0"/>
              <a:ea typeface="Calibri" panose="020F0502020204030204" pitchFamily="34" charset="0"/>
              <a:cs typeface="Calibri" panose="020F0502020204030204" pitchFamily="34" charset="0"/>
            </a:endParaRPr>
          </a:p>
        </p:txBody>
      </p:sp>
      <p:sp>
        <p:nvSpPr>
          <p:cNvPr id="22" name="Text Placeholder 3">
            <a:extLst>
              <a:ext uri="{FF2B5EF4-FFF2-40B4-BE49-F238E27FC236}">
                <a16:creationId xmlns:a16="http://schemas.microsoft.com/office/drawing/2014/main" id="{B142A832-CE2D-8C34-6B2A-86676986BA8D}"/>
              </a:ext>
            </a:extLst>
          </p:cNvPr>
          <p:cNvSpPr txBox="1">
            <a:spLocks/>
          </p:cNvSpPr>
          <p:nvPr/>
        </p:nvSpPr>
        <p:spPr>
          <a:xfrm>
            <a:off x="678903" y="1937054"/>
            <a:ext cx="5786066" cy="189700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760"/>
              </a:lnSpc>
              <a:spcBef>
                <a:spcPts val="0"/>
              </a:spcBef>
              <a:buClr>
                <a:srgbClr val="B6D1E1"/>
              </a:buClr>
              <a:buNone/>
            </a:pPr>
            <a: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t>The good news, however, is that this fear doesn't have to stop you from delivering an amazing speech. These public speaking tips can help you feel some calmness while also better connecting with your audience…making you a more impactful public speaker.</a:t>
            </a:r>
          </a:p>
          <a:p>
            <a:pPr marL="0" indent="0">
              <a:lnSpc>
                <a:spcPts val="2760"/>
              </a:lnSpc>
              <a:spcBef>
                <a:spcPts val="0"/>
              </a:spcBef>
              <a:buClr>
                <a:srgbClr val="B6D1E1"/>
              </a:buClr>
              <a:buNone/>
            </a:pPr>
            <a:endPar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Clr>
                <a:srgbClr val="B6D1E1"/>
              </a:buClr>
              <a:buNone/>
            </a:pPr>
            <a: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t> </a:t>
            </a:r>
          </a:p>
        </p:txBody>
      </p:sp>
      <p:sp>
        <p:nvSpPr>
          <p:cNvPr id="61" name="Freeform 60">
            <a:extLst>
              <a:ext uri="{FF2B5EF4-FFF2-40B4-BE49-F238E27FC236}">
                <a16:creationId xmlns:a16="http://schemas.microsoft.com/office/drawing/2014/main" id="{CC986BFD-F0DC-603A-364E-26E12BF432BE}"/>
              </a:ext>
            </a:extLst>
          </p:cNvPr>
          <p:cNvSpPr/>
          <p:nvPr/>
        </p:nvSpPr>
        <p:spPr>
          <a:xfrm>
            <a:off x="8095791" y="863344"/>
            <a:ext cx="4733576" cy="4891161"/>
          </a:xfrm>
          <a:custGeom>
            <a:avLst/>
            <a:gdLst>
              <a:gd name="connsiteX0" fmla="*/ 2159325 w 4733576"/>
              <a:gd name="connsiteY0" fmla="*/ 44 h 4891161"/>
              <a:gd name="connsiteX1" fmla="*/ 2869117 w 4733576"/>
              <a:gd name="connsiteY1" fmla="*/ 115056 h 4891161"/>
              <a:gd name="connsiteX2" fmla="*/ 3706124 w 4733576"/>
              <a:gd name="connsiteY2" fmla="*/ 465175 h 4891161"/>
              <a:gd name="connsiteX3" fmla="*/ 4603325 w 4733576"/>
              <a:gd name="connsiteY3" fmla="*/ 1263902 h 4891161"/>
              <a:gd name="connsiteX4" fmla="*/ 2825348 w 4733576"/>
              <a:gd name="connsiteY4" fmla="*/ 4847196 h 4891161"/>
              <a:gd name="connsiteX5" fmla="*/ 24340 w 4733576"/>
              <a:gd name="connsiteY5" fmla="*/ 2642506 h 4891161"/>
              <a:gd name="connsiteX6" fmla="*/ 1080183 w 4733576"/>
              <a:gd name="connsiteY6" fmla="*/ 487050 h 4891161"/>
              <a:gd name="connsiteX7" fmla="*/ 2159325 w 4733576"/>
              <a:gd name="connsiteY7" fmla="*/ 44 h 4891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733576" h="4891161">
                <a:moveTo>
                  <a:pt x="2159325" y="44"/>
                </a:moveTo>
                <a:cubicBezTo>
                  <a:pt x="2393423" y="-1624"/>
                  <a:pt x="2633193" y="43254"/>
                  <a:pt x="2869117" y="115056"/>
                </a:cubicBezTo>
                <a:cubicBezTo>
                  <a:pt x="3159063" y="202592"/>
                  <a:pt x="3443539" y="328405"/>
                  <a:pt x="3706124" y="465175"/>
                </a:cubicBezTo>
                <a:cubicBezTo>
                  <a:pt x="4078136" y="645713"/>
                  <a:pt x="4466555" y="842656"/>
                  <a:pt x="4603325" y="1263902"/>
                </a:cubicBezTo>
                <a:cubicBezTo>
                  <a:pt x="5051914" y="2658930"/>
                  <a:pt x="4313379" y="4611954"/>
                  <a:pt x="2825348" y="4847196"/>
                </a:cubicBezTo>
                <a:cubicBezTo>
                  <a:pt x="1299020" y="5087906"/>
                  <a:pt x="-210902" y="4338432"/>
                  <a:pt x="24340" y="2642506"/>
                </a:cubicBezTo>
                <a:cubicBezTo>
                  <a:pt x="128297" y="1914906"/>
                  <a:pt x="593295" y="1034129"/>
                  <a:pt x="1080183" y="487050"/>
                </a:cubicBezTo>
                <a:cubicBezTo>
                  <a:pt x="1394754" y="134883"/>
                  <a:pt x="1769161" y="2819"/>
                  <a:pt x="2159325" y="44"/>
                </a:cubicBezTo>
                <a:close/>
              </a:path>
            </a:pathLst>
          </a:custGeom>
          <a:blipFill>
            <a:blip r:embed="rId2"/>
            <a:srcRect/>
            <a:stretch>
              <a:fillRect l="-36993" r="-36993"/>
            </a:stretch>
          </a:blipFill>
          <a:ln w="2960"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62" name="Graphic 4">
            <a:extLst>
              <a:ext uri="{FF2B5EF4-FFF2-40B4-BE49-F238E27FC236}">
                <a16:creationId xmlns:a16="http://schemas.microsoft.com/office/drawing/2014/main" id="{F3382A01-BA29-1F8E-8619-53BA029AA80C}"/>
              </a:ext>
            </a:extLst>
          </p:cNvPr>
          <p:cNvSpPr/>
          <p:nvPr/>
        </p:nvSpPr>
        <p:spPr>
          <a:xfrm>
            <a:off x="6603831" y="3703459"/>
            <a:ext cx="2561586" cy="2641194"/>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alpha val="77000"/>
            </a:srgbClr>
          </a:solidFill>
          <a:ln w="2960" cap="flat">
            <a:noFill/>
            <a:prstDash val="solid"/>
            <a:miter/>
          </a:ln>
        </p:spPr>
        <p:txBody>
          <a:bodyPr rtlCol="0" anchor="ctr"/>
          <a:lstStyle/>
          <a:p>
            <a:endParaRPr lang="en-US" b="0" i="0" dirty="0">
              <a:latin typeface="Calibri" panose="020F0502020204030204" pitchFamily="34" charset="0"/>
            </a:endParaRPr>
          </a:p>
        </p:txBody>
      </p:sp>
      <p:cxnSp>
        <p:nvCxnSpPr>
          <p:cNvPr id="63" name="Straight Connector 62">
            <a:extLst>
              <a:ext uri="{FF2B5EF4-FFF2-40B4-BE49-F238E27FC236}">
                <a16:creationId xmlns:a16="http://schemas.microsoft.com/office/drawing/2014/main" id="{AA7AAFAF-138E-5E59-89A5-6EB6BC47BE26}"/>
              </a:ext>
            </a:extLst>
          </p:cNvPr>
          <p:cNvCxnSpPr>
            <a:cxnSpLocks/>
          </p:cNvCxnSpPr>
          <p:nvPr/>
        </p:nvCxnSpPr>
        <p:spPr>
          <a:xfrm flipH="1">
            <a:off x="665554" y="1616500"/>
            <a:ext cx="7130908" cy="0"/>
          </a:xfrm>
          <a:prstGeom prst="line">
            <a:avLst/>
          </a:prstGeom>
          <a:ln w="28575">
            <a:solidFill>
              <a:srgbClr val="94C7B0"/>
            </a:solidFill>
            <a:prstDash val="sys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0510301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EC9203C-6663-E3B7-2548-87C21B807893}"/>
              </a:ext>
            </a:extLst>
          </p:cNvPr>
          <p:cNvSpPr>
            <a:spLocks noGrp="1"/>
          </p:cNvSpPr>
          <p:nvPr>
            <p:ph type="body" sz="quarter" idx="14"/>
          </p:nvPr>
        </p:nvSpPr>
        <p:spPr>
          <a:xfrm>
            <a:off x="1254784" y="985901"/>
            <a:ext cx="7176159" cy="3217862"/>
          </a:xfrm>
        </p:spPr>
        <p:txBody>
          <a:bodyPr/>
          <a:lstStyle/>
          <a:p>
            <a:r>
              <a:rPr lang="en-US" dirty="0"/>
              <a:t>03</a:t>
            </a:r>
          </a:p>
        </p:txBody>
      </p:sp>
      <p:sp>
        <p:nvSpPr>
          <p:cNvPr id="3" name="Text Placeholder 2">
            <a:extLst>
              <a:ext uri="{FF2B5EF4-FFF2-40B4-BE49-F238E27FC236}">
                <a16:creationId xmlns:a16="http://schemas.microsoft.com/office/drawing/2014/main" id="{6183CCB9-EF15-4B2E-1E5E-536700B96AEA}"/>
              </a:ext>
            </a:extLst>
          </p:cNvPr>
          <p:cNvSpPr>
            <a:spLocks noGrp="1"/>
          </p:cNvSpPr>
          <p:nvPr>
            <p:ph type="body" sz="quarter" idx="15"/>
          </p:nvPr>
        </p:nvSpPr>
        <p:spPr>
          <a:xfrm>
            <a:off x="1296113" y="2228914"/>
            <a:ext cx="7176159" cy="3217862"/>
          </a:xfrm>
          <a:prstGeom prst="rect">
            <a:avLst/>
          </a:prstGeom>
        </p:spPr>
        <p:txBody>
          <a:bodyPr/>
          <a:lstStyle/>
          <a:p>
            <a:r>
              <a:rPr lang="en-GB" sz="6000" dirty="0">
                <a:effectLst/>
                <a:latin typeface="Calibri" panose="020F0502020204030204" pitchFamily="34" charset="0"/>
                <a:ea typeface="Calibri" panose="020F0502020204030204" pitchFamily="34" charset="0"/>
              </a:rPr>
              <a:t>Useful videos</a:t>
            </a:r>
          </a:p>
          <a:p>
            <a:endParaRPr lang="en-GB" sz="6000" dirty="0">
              <a:effectLst/>
              <a:latin typeface="Calibri" panose="020F0502020204030204" pitchFamily="34" charset="0"/>
              <a:ea typeface="Calibri" panose="020F0502020204030204" pitchFamily="34" charset="0"/>
            </a:endParaRPr>
          </a:p>
          <a:p>
            <a:endParaRPr lang="en-US" sz="6000" dirty="0"/>
          </a:p>
        </p:txBody>
      </p:sp>
    </p:spTree>
    <p:extLst>
      <p:ext uri="{BB962C8B-B14F-4D97-AF65-F5344CB8AC3E}">
        <p14:creationId xmlns:p14="http://schemas.microsoft.com/office/powerpoint/2010/main" val="287458264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5">
            <a:extLst>
              <a:ext uri="{FF2B5EF4-FFF2-40B4-BE49-F238E27FC236}">
                <a16:creationId xmlns:a16="http://schemas.microsoft.com/office/drawing/2014/main" id="{076631A8-51B9-4D3F-DC77-CC9F5D9A65A0}"/>
              </a:ext>
            </a:extLst>
          </p:cNvPr>
          <p:cNvSpPr txBox="1">
            <a:spLocks/>
          </p:cNvSpPr>
          <p:nvPr/>
        </p:nvSpPr>
        <p:spPr>
          <a:xfrm>
            <a:off x="909411" y="542553"/>
            <a:ext cx="2892568" cy="1712688"/>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rgbClr val="B6D1E1"/>
                </a:solidFill>
                <a:latin typeface="Calibri" panose="020F0502020204030204" pitchFamily="34" charset="0"/>
                <a:ea typeface="Calibri" panose="020F0502020204030204" pitchFamily="34" charset="0"/>
                <a:cs typeface="Calibri" panose="020F0502020204030204" pitchFamily="34" charset="0"/>
              </a:rPr>
              <a:t>Useful videos</a:t>
            </a:r>
          </a:p>
          <a:p>
            <a:pPr marL="0" indent="0">
              <a:lnSpc>
                <a:spcPts val="4020"/>
              </a:lnSpc>
              <a:spcBef>
                <a:spcPts val="0"/>
              </a:spcBef>
              <a:buNone/>
            </a:pPr>
            <a:endParaRPr lang="en-GB" sz="4000" b="1" dirty="0">
              <a:solidFill>
                <a:srgbClr val="B6D1E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4020"/>
              </a:lnSpc>
              <a:spcBef>
                <a:spcPts val="0"/>
              </a:spcBef>
              <a:buNone/>
            </a:pPr>
            <a:endParaRPr lang="en-GB" sz="4000" b="1" dirty="0">
              <a:solidFill>
                <a:srgbClr val="E6C8C7"/>
              </a:solidFill>
              <a:latin typeface="Calibri" panose="020F0502020204030204" pitchFamily="34" charset="0"/>
              <a:ea typeface="Calibri" panose="020F0502020204030204" pitchFamily="34" charset="0"/>
              <a:cs typeface="Calibri" panose="020F0502020204030204" pitchFamily="34" charset="0"/>
            </a:endParaRPr>
          </a:p>
        </p:txBody>
      </p:sp>
      <p:cxnSp>
        <p:nvCxnSpPr>
          <p:cNvPr id="6" name="Straight Connector 5">
            <a:extLst>
              <a:ext uri="{FF2B5EF4-FFF2-40B4-BE49-F238E27FC236}">
                <a16:creationId xmlns:a16="http://schemas.microsoft.com/office/drawing/2014/main" id="{65823559-708E-3144-8811-C4D2813DC501}"/>
              </a:ext>
            </a:extLst>
          </p:cNvPr>
          <p:cNvCxnSpPr>
            <a:cxnSpLocks/>
          </p:cNvCxnSpPr>
          <p:nvPr/>
        </p:nvCxnSpPr>
        <p:spPr>
          <a:xfrm flipH="1">
            <a:off x="537219" y="1680669"/>
            <a:ext cx="3216634" cy="0"/>
          </a:xfrm>
          <a:prstGeom prst="line">
            <a:avLst/>
          </a:prstGeom>
          <a:ln w="28575">
            <a:solidFill>
              <a:srgbClr val="94C7B0"/>
            </a:solidFill>
            <a:prstDash val="sysDash"/>
          </a:ln>
        </p:spPr>
        <p:style>
          <a:lnRef idx="1">
            <a:schemeClr val="accent1"/>
          </a:lnRef>
          <a:fillRef idx="0">
            <a:schemeClr val="accent1"/>
          </a:fillRef>
          <a:effectRef idx="0">
            <a:schemeClr val="accent1"/>
          </a:effectRef>
          <a:fontRef idx="minor">
            <a:schemeClr val="tx1"/>
          </a:fontRef>
        </p:style>
      </p:cxnSp>
      <p:pic>
        <p:nvPicPr>
          <p:cNvPr id="8" name="Picture 7">
            <a:extLst>
              <a:ext uri="{FF2B5EF4-FFF2-40B4-BE49-F238E27FC236}">
                <a16:creationId xmlns:a16="http://schemas.microsoft.com/office/drawing/2014/main" id="{CDD25C6B-49E0-7B4B-395A-5906AF37731D}"/>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l="4334" t="4156"/>
          <a:stretch/>
        </p:blipFill>
        <p:spPr>
          <a:xfrm flipH="1">
            <a:off x="3096128" y="392349"/>
            <a:ext cx="9095872" cy="6465651"/>
          </a:xfrm>
          <a:prstGeom prst="rect">
            <a:avLst/>
          </a:prstGeom>
          <a:noFill/>
        </p:spPr>
      </p:pic>
      <p:pic>
        <p:nvPicPr>
          <p:cNvPr id="20" name="Picture 19">
            <a:extLst>
              <a:ext uri="{FF2B5EF4-FFF2-40B4-BE49-F238E27FC236}">
                <a16:creationId xmlns:a16="http://schemas.microsoft.com/office/drawing/2014/main" id="{23E3EA92-9027-89B4-98CD-BB3D1CCA8E5F}"/>
              </a:ext>
            </a:extLst>
          </p:cNvPr>
          <p:cNvPicPr>
            <a:picLocks noChangeAspect="1"/>
          </p:cNvPicPr>
          <p:nvPr/>
        </p:nvPicPr>
        <p:blipFill rotWithShape="1">
          <a:blip r:embed="rId3"/>
          <a:srcRect l="-475" t="1248" r="475" b="10522"/>
          <a:stretch/>
        </p:blipFill>
        <p:spPr>
          <a:xfrm>
            <a:off x="4443663" y="753978"/>
            <a:ext cx="6753726" cy="4272875"/>
          </a:xfrm>
          <a:prstGeom prst="rect">
            <a:avLst/>
          </a:prstGeom>
        </p:spPr>
      </p:pic>
      <p:sp>
        <p:nvSpPr>
          <p:cNvPr id="21" name="Oval 20">
            <a:extLst>
              <a:ext uri="{FF2B5EF4-FFF2-40B4-BE49-F238E27FC236}">
                <a16:creationId xmlns:a16="http://schemas.microsoft.com/office/drawing/2014/main" id="{52DC49BF-F10B-08CF-B713-6D82D84E1632}"/>
              </a:ext>
            </a:extLst>
          </p:cNvPr>
          <p:cNvSpPr/>
          <p:nvPr/>
        </p:nvSpPr>
        <p:spPr>
          <a:xfrm>
            <a:off x="3031958" y="3048000"/>
            <a:ext cx="1748589" cy="1748589"/>
          </a:xfrm>
          <a:prstGeom prst="ellipse">
            <a:avLst/>
          </a:prstGeom>
          <a:solidFill>
            <a:srgbClr val="84BF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 Placeholder 3">
            <a:extLst>
              <a:ext uri="{FF2B5EF4-FFF2-40B4-BE49-F238E27FC236}">
                <a16:creationId xmlns:a16="http://schemas.microsoft.com/office/drawing/2014/main" id="{E0853090-0640-A921-2050-E4CB8473CAE7}"/>
              </a:ext>
            </a:extLst>
          </p:cNvPr>
          <p:cNvSpPr txBox="1">
            <a:spLocks/>
          </p:cNvSpPr>
          <p:nvPr/>
        </p:nvSpPr>
        <p:spPr>
          <a:xfrm>
            <a:off x="3067075" y="3577390"/>
            <a:ext cx="1681388" cy="120315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ts val="2760"/>
              </a:lnSpc>
              <a:spcBef>
                <a:spcPts val="0"/>
              </a:spcBef>
              <a:buNone/>
            </a:pPr>
            <a:r>
              <a:rPr lang="en-IE" sz="3200" dirty="0">
                <a:solidFill>
                  <a:schemeClr val="bg1"/>
                </a:solidFill>
                <a:latin typeface="Calibri" panose="020F0502020204030204" pitchFamily="34" charset="0"/>
                <a:ea typeface="Calibri" panose="020F0502020204030204" pitchFamily="34" charset="0"/>
                <a:cs typeface="Calibri" panose="020F0502020204030204" pitchFamily="34" charset="0"/>
              </a:rPr>
              <a:t>Click to </a:t>
            </a:r>
            <a:r>
              <a:rPr lang="en-IE" sz="3200" dirty="0">
                <a:solidFill>
                  <a:schemeClr val="bg1"/>
                </a:solidFill>
                <a:latin typeface="Calibri" panose="020F0502020204030204" pitchFamily="34" charset="0"/>
                <a:ea typeface="Calibri" panose="020F0502020204030204" pitchFamily="34" charset="0"/>
                <a:cs typeface="Calibri" panose="020F0502020204030204" pitchFamily="34" charset="0"/>
                <a:hlinkClick r:id="rId4">
                  <a:extLst>
                    <a:ext uri="{A12FA001-AC4F-418D-AE19-62706E023703}">
                      <ahyp:hlinkClr xmlns:ahyp="http://schemas.microsoft.com/office/drawing/2018/hyperlinkcolor" val="tx"/>
                    </a:ext>
                  </a:extLst>
                </a:hlinkClick>
              </a:rPr>
              <a:t>View</a:t>
            </a:r>
            <a:endParaRPr lang="sv-SE" sz="32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83363565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5">
            <a:extLst>
              <a:ext uri="{FF2B5EF4-FFF2-40B4-BE49-F238E27FC236}">
                <a16:creationId xmlns:a16="http://schemas.microsoft.com/office/drawing/2014/main" id="{076631A8-51B9-4D3F-DC77-CC9F5D9A65A0}"/>
              </a:ext>
            </a:extLst>
          </p:cNvPr>
          <p:cNvSpPr txBox="1">
            <a:spLocks/>
          </p:cNvSpPr>
          <p:nvPr/>
        </p:nvSpPr>
        <p:spPr>
          <a:xfrm>
            <a:off x="909411" y="542553"/>
            <a:ext cx="2892568" cy="1712688"/>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rgbClr val="B6D1E1"/>
                </a:solidFill>
                <a:latin typeface="Calibri" panose="020F0502020204030204" pitchFamily="34" charset="0"/>
                <a:ea typeface="Calibri" panose="020F0502020204030204" pitchFamily="34" charset="0"/>
                <a:cs typeface="Calibri" panose="020F0502020204030204" pitchFamily="34" charset="0"/>
              </a:rPr>
              <a:t>Useful videos</a:t>
            </a:r>
          </a:p>
          <a:p>
            <a:pPr marL="0" indent="0">
              <a:lnSpc>
                <a:spcPts val="4020"/>
              </a:lnSpc>
              <a:spcBef>
                <a:spcPts val="0"/>
              </a:spcBef>
              <a:buNone/>
            </a:pPr>
            <a:endParaRPr lang="en-GB" sz="4000" b="1" dirty="0">
              <a:solidFill>
                <a:srgbClr val="B6D1E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4020"/>
              </a:lnSpc>
              <a:spcBef>
                <a:spcPts val="0"/>
              </a:spcBef>
              <a:buNone/>
            </a:pPr>
            <a:endParaRPr lang="en-GB" sz="4000" b="1" dirty="0">
              <a:solidFill>
                <a:srgbClr val="E6C8C7"/>
              </a:solidFill>
              <a:latin typeface="Calibri" panose="020F0502020204030204" pitchFamily="34" charset="0"/>
              <a:ea typeface="Calibri" panose="020F0502020204030204" pitchFamily="34" charset="0"/>
              <a:cs typeface="Calibri" panose="020F0502020204030204" pitchFamily="34" charset="0"/>
            </a:endParaRPr>
          </a:p>
        </p:txBody>
      </p:sp>
      <p:cxnSp>
        <p:nvCxnSpPr>
          <p:cNvPr id="6" name="Straight Connector 5">
            <a:extLst>
              <a:ext uri="{FF2B5EF4-FFF2-40B4-BE49-F238E27FC236}">
                <a16:creationId xmlns:a16="http://schemas.microsoft.com/office/drawing/2014/main" id="{65823559-708E-3144-8811-C4D2813DC501}"/>
              </a:ext>
            </a:extLst>
          </p:cNvPr>
          <p:cNvCxnSpPr>
            <a:cxnSpLocks/>
          </p:cNvCxnSpPr>
          <p:nvPr/>
        </p:nvCxnSpPr>
        <p:spPr>
          <a:xfrm flipH="1">
            <a:off x="537219" y="1680669"/>
            <a:ext cx="3216634" cy="0"/>
          </a:xfrm>
          <a:prstGeom prst="line">
            <a:avLst/>
          </a:prstGeom>
          <a:ln w="28575">
            <a:solidFill>
              <a:srgbClr val="94C7B0"/>
            </a:solidFill>
            <a:prstDash val="sysDash"/>
          </a:ln>
        </p:spPr>
        <p:style>
          <a:lnRef idx="1">
            <a:schemeClr val="accent1"/>
          </a:lnRef>
          <a:fillRef idx="0">
            <a:schemeClr val="accent1"/>
          </a:fillRef>
          <a:effectRef idx="0">
            <a:schemeClr val="accent1"/>
          </a:effectRef>
          <a:fontRef idx="minor">
            <a:schemeClr val="tx1"/>
          </a:fontRef>
        </p:style>
      </p:cxnSp>
      <p:pic>
        <p:nvPicPr>
          <p:cNvPr id="8" name="Picture 7">
            <a:extLst>
              <a:ext uri="{FF2B5EF4-FFF2-40B4-BE49-F238E27FC236}">
                <a16:creationId xmlns:a16="http://schemas.microsoft.com/office/drawing/2014/main" id="{CDD25C6B-49E0-7B4B-395A-5906AF37731D}"/>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l="4334" t="4156"/>
          <a:stretch/>
        </p:blipFill>
        <p:spPr>
          <a:xfrm flipH="1">
            <a:off x="3096128" y="392349"/>
            <a:ext cx="9095872" cy="6465651"/>
          </a:xfrm>
          <a:prstGeom prst="rect">
            <a:avLst/>
          </a:prstGeom>
          <a:noFill/>
        </p:spPr>
      </p:pic>
      <p:pic>
        <p:nvPicPr>
          <p:cNvPr id="3" name="Picture 2">
            <a:extLst>
              <a:ext uri="{FF2B5EF4-FFF2-40B4-BE49-F238E27FC236}">
                <a16:creationId xmlns:a16="http://schemas.microsoft.com/office/drawing/2014/main" id="{E8F963A2-66D5-BE3D-C574-1DD8F10C9926}"/>
              </a:ext>
            </a:extLst>
          </p:cNvPr>
          <p:cNvPicPr>
            <a:picLocks noChangeAspect="1"/>
          </p:cNvPicPr>
          <p:nvPr/>
        </p:nvPicPr>
        <p:blipFill rotWithShape="1">
          <a:blip r:embed="rId3"/>
          <a:srcRect l="294" r="294"/>
          <a:stretch/>
        </p:blipFill>
        <p:spPr>
          <a:xfrm>
            <a:off x="4395537" y="825835"/>
            <a:ext cx="6867358" cy="4291597"/>
          </a:xfrm>
          <a:prstGeom prst="rect">
            <a:avLst/>
          </a:prstGeom>
        </p:spPr>
      </p:pic>
      <p:sp>
        <p:nvSpPr>
          <p:cNvPr id="4" name="Oval 3">
            <a:extLst>
              <a:ext uri="{FF2B5EF4-FFF2-40B4-BE49-F238E27FC236}">
                <a16:creationId xmlns:a16="http://schemas.microsoft.com/office/drawing/2014/main" id="{32FDA7E6-AFFC-2814-6F9C-9FEBF11548DF}"/>
              </a:ext>
            </a:extLst>
          </p:cNvPr>
          <p:cNvSpPr/>
          <p:nvPr/>
        </p:nvSpPr>
        <p:spPr>
          <a:xfrm>
            <a:off x="3031958" y="3048000"/>
            <a:ext cx="1748589" cy="1748589"/>
          </a:xfrm>
          <a:prstGeom prst="ellipse">
            <a:avLst/>
          </a:prstGeom>
          <a:solidFill>
            <a:srgbClr val="84BF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 Placeholder 3">
            <a:extLst>
              <a:ext uri="{FF2B5EF4-FFF2-40B4-BE49-F238E27FC236}">
                <a16:creationId xmlns:a16="http://schemas.microsoft.com/office/drawing/2014/main" id="{095F3A8D-7262-42A8-65A5-1ED27F2B6DD3}"/>
              </a:ext>
            </a:extLst>
          </p:cNvPr>
          <p:cNvSpPr txBox="1">
            <a:spLocks/>
          </p:cNvSpPr>
          <p:nvPr/>
        </p:nvSpPr>
        <p:spPr>
          <a:xfrm>
            <a:off x="3067075" y="3577390"/>
            <a:ext cx="1681388" cy="120315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ts val="2760"/>
              </a:lnSpc>
              <a:spcBef>
                <a:spcPts val="0"/>
              </a:spcBef>
              <a:buNone/>
            </a:pPr>
            <a:r>
              <a:rPr lang="en-IE" sz="3200" dirty="0">
                <a:solidFill>
                  <a:schemeClr val="bg1"/>
                </a:solidFill>
                <a:latin typeface="Calibri" panose="020F0502020204030204" pitchFamily="34" charset="0"/>
                <a:ea typeface="Calibri" panose="020F0502020204030204" pitchFamily="34" charset="0"/>
                <a:cs typeface="Calibri" panose="020F0502020204030204" pitchFamily="34" charset="0"/>
              </a:rPr>
              <a:t>Click to </a:t>
            </a:r>
            <a:r>
              <a:rPr lang="en-IE" sz="3200" b="1" dirty="0">
                <a:solidFill>
                  <a:schemeClr val="bg1"/>
                </a:solidFill>
                <a:latin typeface="Calibri" panose="020F0502020204030204" pitchFamily="34" charset="0"/>
                <a:ea typeface="Calibri" panose="020F0502020204030204" pitchFamily="34" charset="0"/>
                <a:cs typeface="Calibri" panose="020F0502020204030204" pitchFamily="34" charset="0"/>
                <a:hlinkClick r:id="rId4">
                  <a:extLst>
                    <a:ext uri="{A12FA001-AC4F-418D-AE19-62706E023703}">
                      <ahyp:hlinkClr xmlns:ahyp="http://schemas.microsoft.com/office/drawing/2018/hyperlinkcolor" val="tx"/>
                    </a:ext>
                  </a:extLst>
                </a:hlinkClick>
              </a:rPr>
              <a:t>View</a:t>
            </a:r>
            <a:endParaRPr lang="sv-SE" sz="32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66233215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5">
            <a:extLst>
              <a:ext uri="{FF2B5EF4-FFF2-40B4-BE49-F238E27FC236}">
                <a16:creationId xmlns:a16="http://schemas.microsoft.com/office/drawing/2014/main" id="{076631A8-51B9-4D3F-DC77-CC9F5D9A65A0}"/>
              </a:ext>
            </a:extLst>
          </p:cNvPr>
          <p:cNvSpPr txBox="1">
            <a:spLocks/>
          </p:cNvSpPr>
          <p:nvPr/>
        </p:nvSpPr>
        <p:spPr>
          <a:xfrm>
            <a:off x="909411" y="542553"/>
            <a:ext cx="2892568" cy="1712688"/>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rgbClr val="B6D1E1"/>
                </a:solidFill>
                <a:latin typeface="Calibri" panose="020F0502020204030204" pitchFamily="34" charset="0"/>
                <a:ea typeface="Calibri" panose="020F0502020204030204" pitchFamily="34" charset="0"/>
                <a:cs typeface="Calibri" panose="020F0502020204030204" pitchFamily="34" charset="0"/>
              </a:rPr>
              <a:t>Useful videos</a:t>
            </a:r>
          </a:p>
          <a:p>
            <a:pPr marL="0" indent="0">
              <a:lnSpc>
                <a:spcPts val="4020"/>
              </a:lnSpc>
              <a:spcBef>
                <a:spcPts val="0"/>
              </a:spcBef>
              <a:buNone/>
            </a:pPr>
            <a:endParaRPr lang="en-GB" sz="4000" b="1" dirty="0">
              <a:solidFill>
                <a:srgbClr val="B6D1E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4020"/>
              </a:lnSpc>
              <a:spcBef>
                <a:spcPts val="0"/>
              </a:spcBef>
              <a:buNone/>
            </a:pPr>
            <a:endParaRPr lang="en-GB" sz="4000" b="1" dirty="0">
              <a:solidFill>
                <a:srgbClr val="E6C8C7"/>
              </a:solidFill>
              <a:latin typeface="Calibri" panose="020F0502020204030204" pitchFamily="34" charset="0"/>
              <a:ea typeface="Calibri" panose="020F0502020204030204" pitchFamily="34" charset="0"/>
              <a:cs typeface="Calibri" panose="020F0502020204030204" pitchFamily="34" charset="0"/>
            </a:endParaRPr>
          </a:p>
        </p:txBody>
      </p:sp>
      <p:cxnSp>
        <p:nvCxnSpPr>
          <p:cNvPr id="6" name="Straight Connector 5">
            <a:extLst>
              <a:ext uri="{FF2B5EF4-FFF2-40B4-BE49-F238E27FC236}">
                <a16:creationId xmlns:a16="http://schemas.microsoft.com/office/drawing/2014/main" id="{65823559-708E-3144-8811-C4D2813DC501}"/>
              </a:ext>
            </a:extLst>
          </p:cNvPr>
          <p:cNvCxnSpPr>
            <a:cxnSpLocks/>
          </p:cNvCxnSpPr>
          <p:nvPr/>
        </p:nvCxnSpPr>
        <p:spPr>
          <a:xfrm flipH="1">
            <a:off x="537219" y="1680669"/>
            <a:ext cx="3216634" cy="0"/>
          </a:xfrm>
          <a:prstGeom prst="line">
            <a:avLst/>
          </a:prstGeom>
          <a:ln w="28575">
            <a:solidFill>
              <a:srgbClr val="94C7B0"/>
            </a:solidFill>
            <a:prstDash val="sysDash"/>
          </a:ln>
        </p:spPr>
        <p:style>
          <a:lnRef idx="1">
            <a:schemeClr val="accent1"/>
          </a:lnRef>
          <a:fillRef idx="0">
            <a:schemeClr val="accent1"/>
          </a:fillRef>
          <a:effectRef idx="0">
            <a:schemeClr val="accent1"/>
          </a:effectRef>
          <a:fontRef idx="minor">
            <a:schemeClr val="tx1"/>
          </a:fontRef>
        </p:style>
      </p:cxnSp>
      <p:pic>
        <p:nvPicPr>
          <p:cNvPr id="8" name="Picture 7">
            <a:extLst>
              <a:ext uri="{FF2B5EF4-FFF2-40B4-BE49-F238E27FC236}">
                <a16:creationId xmlns:a16="http://schemas.microsoft.com/office/drawing/2014/main" id="{CDD25C6B-49E0-7B4B-395A-5906AF37731D}"/>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l="4334" t="4156"/>
          <a:stretch/>
        </p:blipFill>
        <p:spPr>
          <a:xfrm flipH="1">
            <a:off x="3096128" y="392349"/>
            <a:ext cx="9095872" cy="6465651"/>
          </a:xfrm>
          <a:prstGeom prst="rect">
            <a:avLst/>
          </a:prstGeom>
          <a:noFill/>
        </p:spPr>
      </p:pic>
      <p:pic>
        <p:nvPicPr>
          <p:cNvPr id="7" name="Picture 6">
            <a:extLst>
              <a:ext uri="{FF2B5EF4-FFF2-40B4-BE49-F238E27FC236}">
                <a16:creationId xmlns:a16="http://schemas.microsoft.com/office/drawing/2014/main" id="{F552D19B-6C1C-2EC0-506E-2E53EEF97097}"/>
              </a:ext>
            </a:extLst>
          </p:cNvPr>
          <p:cNvPicPr>
            <a:picLocks noChangeAspect="1"/>
          </p:cNvPicPr>
          <p:nvPr/>
        </p:nvPicPr>
        <p:blipFill rotWithShape="1">
          <a:blip r:embed="rId3"/>
          <a:srcRect l="6564" t="-1766" r="7079" b="8834"/>
          <a:stretch/>
        </p:blipFill>
        <p:spPr>
          <a:xfrm>
            <a:off x="4443663" y="834189"/>
            <a:ext cx="6764690" cy="4219074"/>
          </a:xfrm>
          <a:prstGeom prst="rect">
            <a:avLst/>
          </a:prstGeom>
        </p:spPr>
      </p:pic>
      <p:sp>
        <p:nvSpPr>
          <p:cNvPr id="9" name="Oval 8">
            <a:extLst>
              <a:ext uri="{FF2B5EF4-FFF2-40B4-BE49-F238E27FC236}">
                <a16:creationId xmlns:a16="http://schemas.microsoft.com/office/drawing/2014/main" id="{36504274-8958-886A-F9CB-108772EB7BB4}"/>
              </a:ext>
            </a:extLst>
          </p:cNvPr>
          <p:cNvSpPr/>
          <p:nvPr/>
        </p:nvSpPr>
        <p:spPr>
          <a:xfrm>
            <a:off x="3031958" y="3048000"/>
            <a:ext cx="1748589" cy="1748589"/>
          </a:xfrm>
          <a:prstGeom prst="ellipse">
            <a:avLst/>
          </a:prstGeom>
          <a:solidFill>
            <a:srgbClr val="84BF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 Placeholder 3">
            <a:extLst>
              <a:ext uri="{FF2B5EF4-FFF2-40B4-BE49-F238E27FC236}">
                <a16:creationId xmlns:a16="http://schemas.microsoft.com/office/drawing/2014/main" id="{6CE52753-20B1-4D57-7177-BBECDD086B50}"/>
              </a:ext>
            </a:extLst>
          </p:cNvPr>
          <p:cNvSpPr txBox="1">
            <a:spLocks/>
          </p:cNvSpPr>
          <p:nvPr/>
        </p:nvSpPr>
        <p:spPr>
          <a:xfrm>
            <a:off x="3067075" y="3577390"/>
            <a:ext cx="1681388" cy="120315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ts val="2760"/>
              </a:lnSpc>
              <a:spcBef>
                <a:spcPts val="0"/>
              </a:spcBef>
              <a:buNone/>
            </a:pPr>
            <a:r>
              <a:rPr lang="en-IE" sz="3200" dirty="0">
                <a:solidFill>
                  <a:schemeClr val="bg1"/>
                </a:solidFill>
                <a:latin typeface="Calibri" panose="020F0502020204030204" pitchFamily="34" charset="0"/>
                <a:ea typeface="Calibri" panose="020F0502020204030204" pitchFamily="34" charset="0"/>
                <a:cs typeface="Calibri" panose="020F0502020204030204" pitchFamily="34" charset="0"/>
              </a:rPr>
              <a:t>Click to </a:t>
            </a:r>
            <a:r>
              <a:rPr lang="en-IE" sz="3200" b="1" dirty="0">
                <a:solidFill>
                  <a:schemeClr val="bg1"/>
                </a:solidFill>
                <a:latin typeface="Calibri" panose="020F0502020204030204" pitchFamily="34" charset="0"/>
                <a:ea typeface="Calibri" panose="020F0502020204030204" pitchFamily="34" charset="0"/>
                <a:cs typeface="Calibri" panose="020F0502020204030204" pitchFamily="34" charset="0"/>
                <a:hlinkClick r:id="rId4">
                  <a:extLst>
                    <a:ext uri="{A12FA001-AC4F-418D-AE19-62706E023703}">
                      <ahyp:hlinkClr xmlns:ahyp="http://schemas.microsoft.com/office/drawing/2018/hyperlinkcolor" val="tx"/>
                    </a:ext>
                  </a:extLst>
                </a:hlinkClick>
              </a:rPr>
              <a:t>View</a:t>
            </a:r>
            <a:endParaRPr lang="sv-SE" sz="32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12734745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32654544-6DDA-FB3D-70AC-44218F5BB86E}"/>
              </a:ext>
            </a:extLst>
          </p:cNvPr>
          <p:cNvSpPr>
            <a:spLocks noGrp="1"/>
          </p:cNvSpPr>
          <p:nvPr>
            <p:ph type="body" sz="quarter" idx="20"/>
          </p:nvPr>
        </p:nvSpPr>
        <p:spPr>
          <a:xfrm>
            <a:off x="5314122" y="2413596"/>
            <a:ext cx="6609899" cy="1740959"/>
          </a:xfrm>
        </p:spPr>
        <p:txBody>
          <a:bodyPr>
            <a:normAutofit/>
          </a:bodyPr>
          <a:lstStyle/>
          <a:p>
            <a:pPr algn="l"/>
            <a:r>
              <a:rPr lang="en-US" sz="3600" b="0" dirty="0">
                <a:highlight>
                  <a:srgbClr val="84BFA4"/>
                </a:highlight>
              </a:rPr>
              <a:t> Well done, you have completed</a:t>
            </a:r>
            <a:r>
              <a:rPr lang="en-US" sz="3600" b="0" dirty="0">
                <a:solidFill>
                  <a:srgbClr val="84BFA4"/>
                </a:solidFill>
                <a:highlight>
                  <a:srgbClr val="84BFA4"/>
                </a:highlight>
              </a:rPr>
              <a:t>.</a:t>
            </a:r>
          </a:p>
        </p:txBody>
      </p:sp>
      <p:sp>
        <p:nvSpPr>
          <p:cNvPr id="8" name="Text Placeholder 2">
            <a:extLst>
              <a:ext uri="{FF2B5EF4-FFF2-40B4-BE49-F238E27FC236}">
                <a16:creationId xmlns:a16="http://schemas.microsoft.com/office/drawing/2014/main" id="{2F5EF597-4B58-6D67-FBC1-120192E8A5EC}"/>
              </a:ext>
            </a:extLst>
          </p:cNvPr>
          <p:cNvSpPr txBox="1">
            <a:spLocks/>
          </p:cNvSpPr>
          <p:nvPr/>
        </p:nvSpPr>
        <p:spPr>
          <a:xfrm>
            <a:off x="7138737" y="3992982"/>
            <a:ext cx="4860757" cy="697353"/>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600"/>
              </a:lnSpc>
              <a:spcBef>
                <a:spcPts val="0"/>
              </a:spcBef>
              <a:buNone/>
            </a:pPr>
            <a:r>
              <a:rPr lang="en-US" sz="5400" b="1" dirty="0">
                <a:solidFill>
                  <a:schemeClr val="bg1"/>
                </a:solidFill>
              </a:rPr>
              <a:t>M2.4 PUBLIC SPEAKING SKILLS</a:t>
            </a:r>
          </a:p>
        </p:txBody>
      </p:sp>
      <p:sp>
        <p:nvSpPr>
          <p:cNvPr id="9" name="Text Placeholder 5">
            <a:extLst>
              <a:ext uri="{FF2B5EF4-FFF2-40B4-BE49-F238E27FC236}">
                <a16:creationId xmlns:a16="http://schemas.microsoft.com/office/drawing/2014/main" id="{76410C18-7E5E-ECCE-F6C3-FA8CB3626EF9}"/>
              </a:ext>
            </a:extLst>
          </p:cNvPr>
          <p:cNvSpPr txBox="1">
            <a:spLocks/>
          </p:cNvSpPr>
          <p:nvPr/>
        </p:nvSpPr>
        <p:spPr>
          <a:xfrm>
            <a:off x="8877260" y="5713258"/>
            <a:ext cx="3898089" cy="73114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dirty="0">
                <a:solidFill>
                  <a:schemeClr val="bg1"/>
                </a:solidFill>
              </a:rPr>
              <a:t>www.</a:t>
            </a:r>
            <a:r>
              <a:rPr lang="en-US" b="1" dirty="0">
                <a:solidFill>
                  <a:schemeClr val="bg1"/>
                </a:solidFill>
              </a:rPr>
              <a:t>3kitchens</a:t>
            </a:r>
            <a:r>
              <a:rPr lang="en-US" dirty="0">
                <a:solidFill>
                  <a:schemeClr val="bg1"/>
                </a:solidFill>
              </a:rPr>
              <a:t>.eu</a:t>
            </a:r>
          </a:p>
        </p:txBody>
      </p:sp>
      <p:pic>
        <p:nvPicPr>
          <p:cNvPr id="3" name="Picture 2">
            <a:extLst>
              <a:ext uri="{FF2B5EF4-FFF2-40B4-BE49-F238E27FC236}">
                <a16:creationId xmlns:a16="http://schemas.microsoft.com/office/drawing/2014/main" id="{3C18CC67-4E67-0651-BB56-D360FBDA8B1E}"/>
              </a:ext>
            </a:extLst>
          </p:cNvPr>
          <p:cNvPicPr>
            <a:picLocks noChangeAspect="1"/>
          </p:cNvPicPr>
          <p:nvPr/>
        </p:nvPicPr>
        <p:blipFill>
          <a:blip r:embed="rId2"/>
          <a:stretch>
            <a:fillRect/>
          </a:stretch>
        </p:blipFill>
        <p:spPr>
          <a:xfrm>
            <a:off x="850125" y="5713258"/>
            <a:ext cx="2387722" cy="503435"/>
          </a:xfrm>
          <a:prstGeom prst="rect">
            <a:avLst/>
          </a:prstGeom>
        </p:spPr>
      </p:pic>
    </p:spTree>
    <p:extLst>
      <p:ext uri="{BB962C8B-B14F-4D97-AF65-F5344CB8AC3E}">
        <p14:creationId xmlns:p14="http://schemas.microsoft.com/office/powerpoint/2010/main" val="64766476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97C8B245-2173-312A-D7E3-0CC350F67C38}"/>
              </a:ext>
            </a:extLst>
          </p:cNvPr>
          <p:cNvSpPr/>
          <p:nvPr/>
        </p:nvSpPr>
        <p:spPr>
          <a:xfrm>
            <a:off x="5299" y="0"/>
            <a:ext cx="4438364" cy="6857999"/>
          </a:xfrm>
          <a:prstGeom prst="rect">
            <a:avLst/>
          </a:prstGeom>
          <a:solidFill>
            <a:srgbClr val="B6D1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a:latin typeface="Calibri" panose="020F0502020204030204" pitchFamily="34" charset="0"/>
              <a:cs typeface="Calibri" panose="020F0502020204030204" pitchFamily="34" charset="0"/>
            </a:endParaRPr>
          </a:p>
        </p:txBody>
      </p:sp>
      <p:sp>
        <p:nvSpPr>
          <p:cNvPr id="19" name="Text Placeholder 18">
            <a:extLst>
              <a:ext uri="{FF2B5EF4-FFF2-40B4-BE49-F238E27FC236}">
                <a16:creationId xmlns:a16="http://schemas.microsoft.com/office/drawing/2014/main" id="{91652846-9F98-C50D-267D-C9E01676B01A}"/>
              </a:ext>
            </a:extLst>
          </p:cNvPr>
          <p:cNvSpPr>
            <a:spLocks noGrp="1"/>
          </p:cNvSpPr>
          <p:nvPr>
            <p:ph type="body" sz="quarter" idx="15"/>
          </p:nvPr>
        </p:nvSpPr>
        <p:spPr>
          <a:xfrm>
            <a:off x="5591898" y="1069095"/>
            <a:ext cx="700387" cy="689518"/>
          </a:xfrm>
        </p:spPr>
        <p:txBody>
          <a:bodyPr/>
          <a:lstStyle/>
          <a:p>
            <a:r>
              <a:rPr lang="en-US" dirty="0"/>
              <a:t>01</a:t>
            </a:r>
          </a:p>
        </p:txBody>
      </p:sp>
      <p:sp>
        <p:nvSpPr>
          <p:cNvPr id="21" name="Text Placeholder 20">
            <a:extLst>
              <a:ext uri="{FF2B5EF4-FFF2-40B4-BE49-F238E27FC236}">
                <a16:creationId xmlns:a16="http://schemas.microsoft.com/office/drawing/2014/main" id="{70A1A5CE-BD0B-A6C2-3753-08594125AE23}"/>
              </a:ext>
            </a:extLst>
          </p:cNvPr>
          <p:cNvSpPr>
            <a:spLocks noGrp="1"/>
          </p:cNvSpPr>
          <p:nvPr>
            <p:ph type="body" sz="quarter" idx="14"/>
          </p:nvPr>
        </p:nvSpPr>
        <p:spPr>
          <a:xfrm>
            <a:off x="6303263" y="1069095"/>
            <a:ext cx="4804984" cy="689519"/>
          </a:xfrm>
        </p:spPr>
        <p:txBody>
          <a:bodyPr/>
          <a:lstStyle/>
          <a:p>
            <a:r>
              <a:rPr lang="en-GB" sz="2400" dirty="0">
                <a:effectLst/>
                <a:latin typeface="Calibri" panose="020F0502020204030204" pitchFamily="34" charset="0"/>
                <a:ea typeface="Calibri" panose="020F0502020204030204" pitchFamily="34" charset="0"/>
              </a:rPr>
              <a:t>Essential Public Speaking Skills</a:t>
            </a:r>
          </a:p>
        </p:txBody>
      </p:sp>
      <p:sp>
        <p:nvSpPr>
          <p:cNvPr id="23" name="Text Placeholder 22">
            <a:extLst>
              <a:ext uri="{FF2B5EF4-FFF2-40B4-BE49-F238E27FC236}">
                <a16:creationId xmlns:a16="http://schemas.microsoft.com/office/drawing/2014/main" id="{9E1E7557-624B-34E8-1A3F-66256A3FA1BB}"/>
              </a:ext>
            </a:extLst>
          </p:cNvPr>
          <p:cNvSpPr>
            <a:spLocks noGrp="1"/>
          </p:cNvSpPr>
          <p:nvPr>
            <p:ph type="body" sz="quarter" idx="29"/>
          </p:nvPr>
        </p:nvSpPr>
        <p:spPr>
          <a:xfrm>
            <a:off x="5591898" y="1750467"/>
            <a:ext cx="700387" cy="689518"/>
          </a:xfrm>
        </p:spPr>
        <p:txBody>
          <a:bodyPr/>
          <a:lstStyle/>
          <a:p>
            <a:r>
              <a:rPr lang="en-US" dirty="0"/>
              <a:t>02</a:t>
            </a:r>
          </a:p>
        </p:txBody>
      </p:sp>
      <p:sp>
        <p:nvSpPr>
          <p:cNvPr id="25" name="Text Placeholder 24">
            <a:extLst>
              <a:ext uri="{FF2B5EF4-FFF2-40B4-BE49-F238E27FC236}">
                <a16:creationId xmlns:a16="http://schemas.microsoft.com/office/drawing/2014/main" id="{ECEC036F-1F07-5075-F1F7-9BBBB7240855}"/>
              </a:ext>
            </a:extLst>
          </p:cNvPr>
          <p:cNvSpPr>
            <a:spLocks noGrp="1"/>
          </p:cNvSpPr>
          <p:nvPr>
            <p:ph type="body" sz="quarter" idx="30"/>
          </p:nvPr>
        </p:nvSpPr>
        <p:spPr>
          <a:xfrm>
            <a:off x="6303263" y="1753675"/>
            <a:ext cx="4804984" cy="689519"/>
          </a:xfrm>
        </p:spPr>
        <p:txBody>
          <a:bodyPr/>
          <a:lstStyle/>
          <a:p>
            <a:pPr>
              <a:lnSpc>
                <a:spcPct val="107000"/>
              </a:lnSpc>
              <a:spcAft>
                <a:spcPts val="800"/>
              </a:spcAft>
            </a:pPr>
            <a:r>
              <a:rPr lang="sv-SE" sz="2400" dirty="0">
                <a:effectLst/>
                <a:latin typeface="Calibri" panose="020F0502020204030204" pitchFamily="34" charset="0"/>
                <a:ea typeface="Calibri" panose="020F0502020204030204" pitchFamily="34" charset="0"/>
              </a:rPr>
              <a:t>A Few </a:t>
            </a:r>
            <a:r>
              <a:rPr lang="sv-SE" sz="2400" dirty="0">
                <a:latin typeface="Calibri" panose="020F0502020204030204" pitchFamily="34" charset="0"/>
                <a:ea typeface="Calibri" panose="020F0502020204030204" pitchFamily="34" charset="0"/>
              </a:rPr>
              <a:t>S</a:t>
            </a:r>
            <a:r>
              <a:rPr lang="sv-SE" sz="2400" dirty="0">
                <a:effectLst/>
                <a:latin typeface="Calibri" panose="020F0502020204030204" pitchFamily="34" charset="0"/>
                <a:ea typeface="Calibri" panose="020F0502020204030204" pitchFamily="34" charset="0"/>
              </a:rPr>
              <a:t>trategies to </a:t>
            </a:r>
            <a:r>
              <a:rPr lang="sv-SE" sz="2400" dirty="0">
                <a:latin typeface="Calibri" panose="020F0502020204030204" pitchFamily="34" charset="0"/>
                <a:ea typeface="Calibri" panose="020F0502020204030204" pitchFamily="34" charset="0"/>
              </a:rPr>
              <a:t>H</a:t>
            </a:r>
            <a:r>
              <a:rPr lang="sv-SE" sz="2400" dirty="0">
                <a:effectLst/>
                <a:latin typeface="Calibri" panose="020F0502020204030204" pitchFamily="34" charset="0"/>
                <a:ea typeface="Calibri" panose="020F0502020204030204" pitchFamily="34" charset="0"/>
              </a:rPr>
              <a:t>elp </a:t>
            </a:r>
            <a:r>
              <a:rPr lang="sv-SE" sz="2400" dirty="0">
                <a:latin typeface="Calibri" panose="020F0502020204030204" pitchFamily="34" charset="0"/>
                <a:ea typeface="Calibri" panose="020F0502020204030204" pitchFamily="34" charset="0"/>
              </a:rPr>
              <a:t>Y</a:t>
            </a:r>
            <a:r>
              <a:rPr lang="sv-SE" sz="2400" dirty="0">
                <a:effectLst/>
                <a:latin typeface="Calibri" panose="020F0502020204030204" pitchFamily="34" charset="0"/>
                <a:ea typeface="Calibri" panose="020F0502020204030204" pitchFamily="34" charset="0"/>
              </a:rPr>
              <a:t>ou</a:t>
            </a:r>
          </a:p>
        </p:txBody>
      </p:sp>
      <p:sp>
        <p:nvSpPr>
          <p:cNvPr id="20" name="Text Placeholder 2">
            <a:extLst>
              <a:ext uri="{FF2B5EF4-FFF2-40B4-BE49-F238E27FC236}">
                <a16:creationId xmlns:a16="http://schemas.microsoft.com/office/drawing/2014/main" id="{E9550D01-52A0-408C-C979-6B9D15CC40A1}"/>
              </a:ext>
            </a:extLst>
          </p:cNvPr>
          <p:cNvSpPr txBox="1">
            <a:spLocks/>
          </p:cNvSpPr>
          <p:nvPr/>
        </p:nvSpPr>
        <p:spPr>
          <a:xfrm>
            <a:off x="485301" y="1186971"/>
            <a:ext cx="4872762" cy="697353"/>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4600"/>
              </a:lnSpc>
              <a:spcBef>
                <a:spcPts val="0"/>
              </a:spcBef>
            </a:pPr>
            <a:r>
              <a:rPr lang="en-US" sz="6000" b="1" dirty="0"/>
              <a:t>PUBLIC SPEAKING</a:t>
            </a:r>
          </a:p>
        </p:txBody>
      </p:sp>
      <p:sp>
        <p:nvSpPr>
          <p:cNvPr id="11" name="Graphic 4">
            <a:extLst>
              <a:ext uri="{FF2B5EF4-FFF2-40B4-BE49-F238E27FC236}">
                <a16:creationId xmlns:a16="http://schemas.microsoft.com/office/drawing/2014/main" id="{F951E37E-6F13-84DE-CF61-486EB7682733}"/>
              </a:ext>
            </a:extLst>
          </p:cNvPr>
          <p:cNvSpPr/>
          <p:nvPr/>
        </p:nvSpPr>
        <p:spPr>
          <a:xfrm>
            <a:off x="2456636" y="4185327"/>
            <a:ext cx="2945636" cy="3037178"/>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E6C8C7"/>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8" name="Text Placeholder 22">
            <a:extLst>
              <a:ext uri="{FF2B5EF4-FFF2-40B4-BE49-F238E27FC236}">
                <a16:creationId xmlns:a16="http://schemas.microsoft.com/office/drawing/2014/main" id="{C16580DF-D771-966F-043C-4E9AA9071F38}"/>
              </a:ext>
            </a:extLst>
          </p:cNvPr>
          <p:cNvSpPr txBox="1">
            <a:spLocks/>
          </p:cNvSpPr>
          <p:nvPr/>
        </p:nvSpPr>
        <p:spPr>
          <a:xfrm>
            <a:off x="5591898" y="2431840"/>
            <a:ext cx="700387" cy="689518"/>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200" b="1" kern="1200" baseline="0">
                <a:solidFill>
                  <a:srgbClr val="84BFA4"/>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03</a:t>
            </a:r>
          </a:p>
        </p:txBody>
      </p:sp>
      <p:sp>
        <p:nvSpPr>
          <p:cNvPr id="30" name="Text Placeholder 24">
            <a:extLst>
              <a:ext uri="{FF2B5EF4-FFF2-40B4-BE49-F238E27FC236}">
                <a16:creationId xmlns:a16="http://schemas.microsoft.com/office/drawing/2014/main" id="{7D7CAC49-AFCF-88AD-8793-4DA1BABE451F}"/>
              </a:ext>
            </a:extLst>
          </p:cNvPr>
          <p:cNvSpPr txBox="1">
            <a:spLocks/>
          </p:cNvSpPr>
          <p:nvPr/>
        </p:nvSpPr>
        <p:spPr>
          <a:xfrm>
            <a:off x="6303263" y="2438256"/>
            <a:ext cx="4804984" cy="689519"/>
          </a:xfrm>
          <a:prstGeom prst="rect">
            <a:avLst/>
          </a:prstGeom>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7000"/>
              </a:lnSpc>
              <a:spcAft>
                <a:spcPts val="800"/>
              </a:spcAft>
            </a:pPr>
            <a:r>
              <a:rPr lang="sv-SE" sz="2400" dirty="0">
                <a:latin typeface="Calibri" panose="020F0502020204030204" pitchFamily="34" charset="0"/>
                <a:ea typeface="Calibri" panose="020F0502020204030204" pitchFamily="34" charset="0"/>
              </a:rPr>
              <a:t>Useful Videos</a:t>
            </a:r>
          </a:p>
        </p:txBody>
      </p:sp>
    </p:spTree>
    <p:extLst>
      <p:ext uri="{BB962C8B-B14F-4D97-AF65-F5344CB8AC3E}">
        <p14:creationId xmlns:p14="http://schemas.microsoft.com/office/powerpoint/2010/main" val="253683525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EC9203C-6663-E3B7-2548-87C21B807893}"/>
              </a:ext>
            </a:extLst>
          </p:cNvPr>
          <p:cNvSpPr>
            <a:spLocks noGrp="1"/>
          </p:cNvSpPr>
          <p:nvPr>
            <p:ph type="body" sz="quarter" idx="14"/>
          </p:nvPr>
        </p:nvSpPr>
        <p:spPr>
          <a:xfrm>
            <a:off x="1213909" y="736854"/>
            <a:ext cx="7176159" cy="3217862"/>
          </a:xfrm>
        </p:spPr>
        <p:txBody>
          <a:bodyPr/>
          <a:lstStyle/>
          <a:p>
            <a:r>
              <a:rPr lang="en-US" dirty="0"/>
              <a:t>01</a:t>
            </a:r>
          </a:p>
        </p:txBody>
      </p:sp>
      <p:sp>
        <p:nvSpPr>
          <p:cNvPr id="3" name="Text Placeholder 2">
            <a:extLst>
              <a:ext uri="{FF2B5EF4-FFF2-40B4-BE49-F238E27FC236}">
                <a16:creationId xmlns:a16="http://schemas.microsoft.com/office/drawing/2014/main" id="{6183CCB9-EF15-4B2E-1E5E-536700B96AEA}"/>
              </a:ext>
            </a:extLst>
          </p:cNvPr>
          <p:cNvSpPr>
            <a:spLocks noGrp="1"/>
          </p:cNvSpPr>
          <p:nvPr>
            <p:ph type="body" sz="quarter" idx="15"/>
          </p:nvPr>
        </p:nvSpPr>
        <p:spPr>
          <a:xfrm>
            <a:off x="192505" y="1979867"/>
            <a:ext cx="9095874" cy="3217862"/>
          </a:xfrm>
        </p:spPr>
        <p:txBody>
          <a:bodyPr/>
          <a:lstStyle/>
          <a:p>
            <a:pPr>
              <a:lnSpc>
                <a:spcPts val="6100"/>
              </a:lnSpc>
              <a:spcBef>
                <a:spcPts val="0"/>
              </a:spcBef>
            </a:pPr>
            <a:r>
              <a:rPr lang="en-GB" sz="6000" dirty="0">
                <a:effectLst/>
                <a:latin typeface="Calibri" panose="020F0502020204030204" pitchFamily="34" charset="0"/>
                <a:ea typeface="Calibri" panose="020F0502020204030204" pitchFamily="34" charset="0"/>
              </a:rPr>
              <a:t>Essential public                 speaking skills</a:t>
            </a:r>
          </a:p>
          <a:p>
            <a:pPr>
              <a:lnSpc>
                <a:spcPts val="6100"/>
              </a:lnSpc>
              <a:spcBef>
                <a:spcPts val="0"/>
              </a:spcBef>
            </a:pPr>
            <a:endParaRPr lang="sv-SE" sz="6000" dirty="0">
              <a:solidFill>
                <a:schemeClr val="bg2"/>
              </a:solidFill>
              <a:effectLst/>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215244330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 name="Freeform 64">
            <a:extLst>
              <a:ext uri="{FF2B5EF4-FFF2-40B4-BE49-F238E27FC236}">
                <a16:creationId xmlns:a16="http://schemas.microsoft.com/office/drawing/2014/main" id="{EB21D748-4AFD-FC84-2641-098D0DE37E05}"/>
              </a:ext>
            </a:extLst>
          </p:cNvPr>
          <p:cNvSpPr/>
          <p:nvPr/>
        </p:nvSpPr>
        <p:spPr>
          <a:xfrm>
            <a:off x="-655180" y="358017"/>
            <a:ext cx="4733576" cy="4891161"/>
          </a:xfrm>
          <a:custGeom>
            <a:avLst/>
            <a:gdLst>
              <a:gd name="connsiteX0" fmla="*/ 2159325 w 4733576"/>
              <a:gd name="connsiteY0" fmla="*/ 44 h 4891161"/>
              <a:gd name="connsiteX1" fmla="*/ 2869117 w 4733576"/>
              <a:gd name="connsiteY1" fmla="*/ 115056 h 4891161"/>
              <a:gd name="connsiteX2" fmla="*/ 3706124 w 4733576"/>
              <a:gd name="connsiteY2" fmla="*/ 465175 h 4891161"/>
              <a:gd name="connsiteX3" fmla="*/ 4603325 w 4733576"/>
              <a:gd name="connsiteY3" fmla="*/ 1263902 h 4891161"/>
              <a:gd name="connsiteX4" fmla="*/ 2825348 w 4733576"/>
              <a:gd name="connsiteY4" fmla="*/ 4847196 h 4891161"/>
              <a:gd name="connsiteX5" fmla="*/ 24340 w 4733576"/>
              <a:gd name="connsiteY5" fmla="*/ 2642506 h 4891161"/>
              <a:gd name="connsiteX6" fmla="*/ 1080183 w 4733576"/>
              <a:gd name="connsiteY6" fmla="*/ 487050 h 4891161"/>
              <a:gd name="connsiteX7" fmla="*/ 2159325 w 4733576"/>
              <a:gd name="connsiteY7" fmla="*/ 44 h 4891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733576" h="4891161">
                <a:moveTo>
                  <a:pt x="2159325" y="44"/>
                </a:moveTo>
                <a:cubicBezTo>
                  <a:pt x="2393423" y="-1624"/>
                  <a:pt x="2633193" y="43254"/>
                  <a:pt x="2869117" y="115056"/>
                </a:cubicBezTo>
                <a:cubicBezTo>
                  <a:pt x="3159063" y="202592"/>
                  <a:pt x="3443539" y="328405"/>
                  <a:pt x="3706124" y="465175"/>
                </a:cubicBezTo>
                <a:cubicBezTo>
                  <a:pt x="4078136" y="645713"/>
                  <a:pt x="4466555" y="842656"/>
                  <a:pt x="4603325" y="1263902"/>
                </a:cubicBezTo>
                <a:cubicBezTo>
                  <a:pt x="5051914" y="2658930"/>
                  <a:pt x="4313379" y="4611954"/>
                  <a:pt x="2825348" y="4847196"/>
                </a:cubicBezTo>
                <a:cubicBezTo>
                  <a:pt x="1299020" y="5087906"/>
                  <a:pt x="-210902" y="4338432"/>
                  <a:pt x="24340" y="2642506"/>
                </a:cubicBezTo>
                <a:cubicBezTo>
                  <a:pt x="128297" y="1914906"/>
                  <a:pt x="593295" y="1034129"/>
                  <a:pt x="1080183" y="487050"/>
                </a:cubicBezTo>
                <a:cubicBezTo>
                  <a:pt x="1394754" y="134883"/>
                  <a:pt x="1769161" y="2819"/>
                  <a:pt x="2159325" y="44"/>
                </a:cubicBezTo>
                <a:close/>
              </a:path>
            </a:pathLst>
          </a:custGeom>
          <a:solidFill>
            <a:srgbClr val="DC81AB"/>
          </a:solidFill>
          <a:ln w="2960"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29" name="Text Placeholder 5">
            <a:extLst>
              <a:ext uri="{FF2B5EF4-FFF2-40B4-BE49-F238E27FC236}">
                <a16:creationId xmlns:a16="http://schemas.microsoft.com/office/drawing/2014/main" id="{310689E6-349B-07DB-EBC3-7BB0B08EDEF4}"/>
              </a:ext>
            </a:extLst>
          </p:cNvPr>
          <p:cNvSpPr txBox="1">
            <a:spLocks/>
          </p:cNvSpPr>
          <p:nvPr/>
        </p:nvSpPr>
        <p:spPr>
          <a:xfrm>
            <a:off x="4512966" y="1014253"/>
            <a:ext cx="7679034" cy="648545"/>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rgbClr val="B6D1E1"/>
                </a:solidFill>
                <a:latin typeface="Calibri" panose="020F0502020204030204" pitchFamily="34" charset="0"/>
                <a:ea typeface="Calibri" panose="020F0502020204030204" pitchFamily="34" charset="0"/>
                <a:cs typeface="Calibri" panose="020F0502020204030204" pitchFamily="34" charset="0"/>
              </a:rPr>
              <a:t>Essential public speaking skills</a:t>
            </a:r>
          </a:p>
          <a:p>
            <a:pPr marL="0" indent="0">
              <a:lnSpc>
                <a:spcPts val="4020"/>
              </a:lnSpc>
              <a:spcBef>
                <a:spcPts val="0"/>
              </a:spcBef>
              <a:buNone/>
            </a:pPr>
            <a:endParaRPr lang="en-GB" sz="4000" b="1" dirty="0">
              <a:solidFill>
                <a:srgbClr val="84BFA4"/>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4020"/>
              </a:lnSpc>
              <a:spcBef>
                <a:spcPts val="0"/>
              </a:spcBef>
              <a:buNone/>
            </a:pPr>
            <a:endParaRPr lang="sv-SE" sz="4000" dirty="0">
              <a:solidFill>
                <a:srgbClr val="84BFA4"/>
              </a:solidFill>
              <a:latin typeface="Calibri" panose="020F0502020204030204" pitchFamily="34" charset="0"/>
              <a:ea typeface="Calibri" panose="020F0502020204030204" pitchFamily="34" charset="0"/>
              <a:cs typeface="Calibri" panose="020F0502020204030204" pitchFamily="34" charset="0"/>
            </a:endParaRPr>
          </a:p>
        </p:txBody>
      </p:sp>
      <p:sp>
        <p:nvSpPr>
          <p:cNvPr id="22" name="Text Placeholder 3">
            <a:extLst>
              <a:ext uri="{FF2B5EF4-FFF2-40B4-BE49-F238E27FC236}">
                <a16:creationId xmlns:a16="http://schemas.microsoft.com/office/drawing/2014/main" id="{B142A832-CE2D-8C34-6B2A-86676986BA8D}"/>
              </a:ext>
            </a:extLst>
          </p:cNvPr>
          <p:cNvSpPr txBox="1">
            <a:spLocks/>
          </p:cNvSpPr>
          <p:nvPr/>
        </p:nvSpPr>
        <p:spPr>
          <a:xfrm>
            <a:off x="4512966" y="2193727"/>
            <a:ext cx="7229855" cy="189700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760"/>
              </a:lnSpc>
              <a:spcBef>
                <a:spcPts val="0"/>
              </a:spcBef>
              <a:buClr>
                <a:srgbClr val="B6D1E1"/>
              </a:buClr>
              <a:buNone/>
            </a:pPr>
            <a: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t>Public speaking is a valuable skill that can enhance your personal and professional life. </a:t>
            </a:r>
          </a:p>
          <a:p>
            <a:pPr marL="0" indent="0">
              <a:lnSpc>
                <a:spcPts val="2760"/>
              </a:lnSpc>
              <a:spcBef>
                <a:spcPts val="0"/>
              </a:spcBef>
              <a:buClr>
                <a:srgbClr val="B6D1E1"/>
              </a:buClr>
              <a:buNone/>
            </a:pPr>
            <a:endPar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Clr>
                <a:srgbClr val="B6D1E1"/>
              </a:buClr>
              <a:buNone/>
            </a:pPr>
            <a:r>
              <a:rPr lang="en-GB" sz="2600" dirty="0">
                <a:solidFill>
                  <a:srgbClr val="382B1B"/>
                </a:solidFill>
                <a:latin typeface="Calibri" panose="020F0502020204030204" pitchFamily="34" charset="0"/>
                <a:ea typeface="Calibri" panose="020F0502020204030204" pitchFamily="34" charset="0"/>
                <a:cs typeface="Calibri" panose="020F0502020204030204" pitchFamily="34" charset="0"/>
              </a:rPr>
              <a:t>Whether you ever speak in public or not, the skill gained will enhance your communication skills and also boost your confidence, help you network effectively, and even help in sharing your culinary stories and heritage. </a:t>
            </a:r>
            <a:endPar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sp>
        <p:nvSpPr>
          <p:cNvPr id="61" name="Freeform 60">
            <a:extLst>
              <a:ext uri="{FF2B5EF4-FFF2-40B4-BE49-F238E27FC236}">
                <a16:creationId xmlns:a16="http://schemas.microsoft.com/office/drawing/2014/main" id="{CC986BFD-F0DC-603A-364E-26E12BF432BE}"/>
              </a:ext>
            </a:extLst>
          </p:cNvPr>
          <p:cNvSpPr/>
          <p:nvPr/>
        </p:nvSpPr>
        <p:spPr>
          <a:xfrm>
            <a:off x="-663200" y="333954"/>
            <a:ext cx="4733576" cy="4891161"/>
          </a:xfrm>
          <a:custGeom>
            <a:avLst/>
            <a:gdLst>
              <a:gd name="connsiteX0" fmla="*/ 2159325 w 4733576"/>
              <a:gd name="connsiteY0" fmla="*/ 44 h 4891161"/>
              <a:gd name="connsiteX1" fmla="*/ 2869117 w 4733576"/>
              <a:gd name="connsiteY1" fmla="*/ 115056 h 4891161"/>
              <a:gd name="connsiteX2" fmla="*/ 3706124 w 4733576"/>
              <a:gd name="connsiteY2" fmla="*/ 465175 h 4891161"/>
              <a:gd name="connsiteX3" fmla="*/ 4603325 w 4733576"/>
              <a:gd name="connsiteY3" fmla="*/ 1263902 h 4891161"/>
              <a:gd name="connsiteX4" fmla="*/ 2825348 w 4733576"/>
              <a:gd name="connsiteY4" fmla="*/ 4847196 h 4891161"/>
              <a:gd name="connsiteX5" fmla="*/ 24340 w 4733576"/>
              <a:gd name="connsiteY5" fmla="*/ 2642506 h 4891161"/>
              <a:gd name="connsiteX6" fmla="*/ 1080183 w 4733576"/>
              <a:gd name="connsiteY6" fmla="*/ 487050 h 4891161"/>
              <a:gd name="connsiteX7" fmla="*/ 2159325 w 4733576"/>
              <a:gd name="connsiteY7" fmla="*/ 44 h 4891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733576" h="4891161">
                <a:moveTo>
                  <a:pt x="2159325" y="44"/>
                </a:moveTo>
                <a:cubicBezTo>
                  <a:pt x="2393423" y="-1624"/>
                  <a:pt x="2633193" y="43254"/>
                  <a:pt x="2869117" y="115056"/>
                </a:cubicBezTo>
                <a:cubicBezTo>
                  <a:pt x="3159063" y="202592"/>
                  <a:pt x="3443539" y="328405"/>
                  <a:pt x="3706124" y="465175"/>
                </a:cubicBezTo>
                <a:cubicBezTo>
                  <a:pt x="4078136" y="645713"/>
                  <a:pt x="4466555" y="842656"/>
                  <a:pt x="4603325" y="1263902"/>
                </a:cubicBezTo>
                <a:cubicBezTo>
                  <a:pt x="5051914" y="2658930"/>
                  <a:pt x="4313379" y="4611954"/>
                  <a:pt x="2825348" y="4847196"/>
                </a:cubicBezTo>
                <a:cubicBezTo>
                  <a:pt x="1299020" y="5087906"/>
                  <a:pt x="-210902" y="4338432"/>
                  <a:pt x="24340" y="2642506"/>
                </a:cubicBezTo>
                <a:cubicBezTo>
                  <a:pt x="128297" y="1914906"/>
                  <a:pt x="593295" y="1034129"/>
                  <a:pt x="1080183" y="487050"/>
                </a:cubicBezTo>
                <a:cubicBezTo>
                  <a:pt x="1394754" y="134883"/>
                  <a:pt x="1769161" y="2819"/>
                  <a:pt x="2159325" y="44"/>
                </a:cubicBezTo>
                <a:close/>
              </a:path>
            </a:pathLst>
          </a:custGeom>
          <a:blipFill>
            <a:blip r:embed="rId2"/>
            <a:srcRect/>
            <a:stretch>
              <a:fillRect l="-31414" r="7220"/>
            </a:stretch>
          </a:blipFill>
          <a:ln w="2960"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62" name="Graphic 4">
            <a:extLst>
              <a:ext uri="{FF2B5EF4-FFF2-40B4-BE49-F238E27FC236}">
                <a16:creationId xmlns:a16="http://schemas.microsoft.com/office/drawing/2014/main" id="{F3382A01-BA29-1F8E-8619-53BA029AA80C}"/>
              </a:ext>
            </a:extLst>
          </p:cNvPr>
          <p:cNvSpPr/>
          <p:nvPr/>
        </p:nvSpPr>
        <p:spPr>
          <a:xfrm>
            <a:off x="1646819" y="4037468"/>
            <a:ext cx="2561586" cy="2641194"/>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alpha val="77000"/>
            </a:srgbClr>
          </a:solidFill>
          <a:ln w="2960" cap="flat">
            <a:noFill/>
            <a:prstDash val="solid"/>
            <a:miter/>
          </a:ln>
        </p:spPr>
        <p:txBody>
          <a:bodyPr rtlCol="0" anchor="ctr"/>
          <a:lstStyle/>
          <a:p>
            <a:endParaRPr lang="en-US" b="0" i="0" dirty="0">
              <a:latin typeface="Calibri" panose="020F0502020204030204" pitchFamily="34" charset="0"/>
            </a:endParaRPr>
          </a:p>
        </p:txBody>
      </p:sp>
      <p:cxnSp>
        <p:nvCxnSpPr>
          <p:cNvPr id="63" name="Straight Connector 62">
            <a:extLst>
              <a:ext uri="{FF2B5EF4-FFF2-40B4-BE49-F238E27FC236}">
                <a16:creationId xmlns:a16="http://schemas.microsoft.com/office/drawing/2014/main" id="{AA7AAFAF-138E-5E59-89A5-6EB6BC47BE26}"/>
              </a:ext>
            </a:extLst>
          </p:cNvPr>
          <p:cNvCxnSpPr>
            <a:cxnSpLocks/>
          </p:cNvCxnSpPr>
          <p:nvPr/>
        </p:nvCxnSpPr>
        <p:spPr>
          <a:xfrm flipH="1">
            <a:off x="4499618" y="1873173"/>
            <a:ext cx="7130908" cy="0"/>
          </a:xfrm>
          <a:prstGeom prst="line">
            <a:avLst/>
          </a:prstGeom>
          <a:ln w="28575">
            <a:solidFill>
              <a:srgbClr val="94C7B0"/>
            </a:solidFill>
            <a:prstDash val="sys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1149965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ext Placeholder 5">
            <a:extLst>
              <a:ext uri="{FF2B5EF4-FFF2-40B4-BE49-F238E27FC236}">
                <a16:creationId xmlns:a16="http://schemas.microsoft.com/office/drawing/2014/main" id="{876D20B9-8F76-DC46-758D-A1FEE8CF3E8E}"/>
              </a:ext>
            </a:extLst>
          </p:cNvPr>
          <p:cNvSpPr txBox="1">
            <a:spLocks/>
          </p:cNvSpPr>
          <p:nvPr/>
        </p:nvSpPr>
        <p:spPr>
          <a:xfrm>
            <a:off x="4947793" y="845803"/>
            <a:ext cx="6859196" cy="171085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Clr>
                <a:srgbClr val="84BFA4"/>
              </a:buClr>
              <a:buNone/>
            </a:pPr>
            <a:r>
              <a:rPr lang="en-GB" sz="2600" dirty="0">
                <a:solidFill>
                  <a:srgbClr val="382B1B"/>
                </a:solidFill>
                <a:latin typeface="Calibri" panose="020F0502020204030204" pitchFamily="34" charset="0"/>
                <a:ea typeface="Calibri" panose="020F0502020204030204" pitchFamily="34" charset="0"/>
              </a:rPr>
              <a:t>Here are some  </a:t>
            </a:r>
            <a:r>
              <a:rPr lang="en-GB" sz="2600" b="1" dirty="0">
                <a:solidFill>
                  <a:schemeClr val="bg1"/>
                </a:solidFill>
                <a:highlight>
                  <a:srgbClr val="B6D1E1"/>
                </a:highlight>
                <a:latin typeface="Calibri" panose="020F0502020204030204" pitchFamily="34" charset="0"/>
                <a:ea typeface="Calibri" panose="020F0502020204030204" pitchFamily="34" charset="0"/>
              </a:rPr>
              <a:t>essential skills and tips </a:t>
            </a:r>
            <a:r>
              <a:rPr lang="en-GB" sz="2600" b="1" dirty="0">
                <a:solidFill>
                  <a:schemeClr val="bg1"/>
                </a:solidFill>
                <a:latin typeface="Calibri" panose="020F0502020204030204" pitchFamily="34" charset="0"/>
                <a:ea typeface="Calibri" panose="020F0502020204030204" pitchFamily="34" charset="0"/>
              </a:rPr>
              <a:t> </a:t>
            </a:r>
            <a:r>
              <a:rPr lang="en-GB" sz="2600" dirty="0">
                <a:solidFill>
                  <a:srgbClr val="382B1B"/>
                </a:solidFill>
                <a:latin typeface="Calibri" panose="020F0502020204030204" pitchFamily="34" charset="0"/>
                <a:ea typeface="Calibri" panose="020F0502020204030204" pitchFamily="34" charset="0"/>
              </a:rPr>
              <a:t>to become a confident and engaging public speaker:</a:t>
            </a:r>
          </a:p>
          <a:p>
            <a:pPr marL="0" indent="0">
              <a:lnSpc>
                <a:spcPct val="100000"/>
              </a:lnSpc>
              <a:spcBef>
                <a:spcPts val="0"/>
              </a:spcBef>
              <a:buClr>
                <a:srgbClr val="84BFA4"/>
              </a:buClr>
              <a:buNone/>
            </a:pPr>
            <a:endParaRPr lang="en-GB" sz="2400" dirty="0">
              <a:solidFill>
                <a:srgbClr val="382B1B"/>
              </a:solidFill>
              <a:latin typeface="Calibri" panose="020F0502020204030204" pitchFamily="34" charset="0"/>
              <a:ea typeface="Calibri" panose="020F0502020204030204" pitchFamily="34" charset="0"/>
            </a:endParaRPr>
          </a:p>
          <a:p>
            <a:pPr marL="587375" lvl="0" indent="-587375">
              <a:lnSpc>
                <a:spcPct val="100000"/>
              </a:lnSpc>
              <a:spcBef>
                <a:spcPts val="0"/>
              </a:spcBef>
              <a:buClr>
                <a:srgbClr val="84BFA4"/>
              </a:buClr>
              <a:buFont typeface="+mj-lt"/>
              <a:buAutoNum type="arabicPeriod"/>
            </a:pPr>
            <a:r>
              <a:rPr lang="en-GB" sz="2400" dirty="0">
                <a:solidFill>
                  <a:srgbClr val="382B1B"/>
                </a:solidFill>
                <a:latin typeface="Calibri" panose="020F0502020204030204" pitchFamily="34" charset="0"/>
                <a:ea typeface="Calibri" panose="020F0502020204030204" pitchFamily="34" charset="0"/>
              </a:rPr>
              <a:t>Know your audience</a:t>
            </a:r>
          </a:p>
          <a:p>
            <a:pPr marL="587375" lvl="0" indent="-587375">
              <a:lnSpc>
                <a:spcPct val="100000"/>
              </a:lnSpc>
              <a:spcBef>
                <a:spcPts val="0"/>
              </a:spcBef>
              <a:buClr>
                <a:srgbClr val="84BFA4"/>
              </a:buClr>
              <a:buFont typeface="+mj-lt"/>
              <a:buAutoNum type="arabicPeriod"/>
            </a:pPr>
            <a:r>
              <a:rPr lang="en-GB" sz="2400" dirty="0">
                <a:solidFill>
                  <a:srgbClr val="382B1B"/>
                </a:solidFill>
                <a:latin typeface="Calibri" panose="020F0502020204030204" pitchFamily="34" charset="0"/>
                <a:ea typeface="Calibri" panose="020F0502020204030204" pitchFamily="34" charset="0"/>
              </a:rPr>
              <a:t>Structure your speech</a:t>
            </a:r>
          </a:p>
          <a:p>
            <a:pPr marL="587375" lvl="0" indent="-587375">
              <a:lnSpc>
                <a:spcPct val="100000"/>
              </a:lnSpc>
              <a:spcBef>
                <a:spcPts val="0"/>
              </a:spcBef>
              <a:buClr>
                <a:srgbClr val="84BFA4"/>
              </a:buClr>
              <a:buFont typeface="+mj-lt"/>
              <a:buAutoNum type="arabicPeriod"/>
            </a:pPr>
            <a:r>
              <a:rPr lang="en-GB" sz="2400" dirty="0">
                <a:solidFill>
                  <a:srgbClr val="382B1B"/>
                </a:solidFill>
                <a:latin typeface="Calibri" panose="020F0502020204030204" pitchFamily="34" charset="0"/>
                <a:ea typeface="Calibri" panose="020F0502020204030204" pitchFamily="34" charset="0"/>
              </a:rPr>
              <a:t>Practice and preparation</a:t>
            </a:r>
          </a:p>
          <a:p>
            <a:pPr marL="587375" lvl="0" indent="-587375">
              <a:lnSpc>
                <a:spcPct val="100000"/>
              </a:lnSpc>
              <a:spcBef>
                <a:spcPts val="0"/>
              </a:spcBef>
              <a:buClr>
                <a:srgbClr val="84BFA4"/>
              </a:buClr>
              <a:buFont typeface="+mj-lt"/>
              <a:buAutoNum type="arabicPeriod"/>
            </a:pPr>
            <a:r>
              <a:rPr lang="en-GB" sz="2400" dirty="0">
                <a:solidFill>
                  <a:srgbClr val="382B1B"/>
                </a:solidFill>
                <a:latin typeface="Calibri" panose="020F0502020204030204" pitchFamily="34" charset="0"/>
                <a:ea typeface="Calibri" panose="020F0502020204030204" pitchFamily="34" charset="0"/>
              </a:rPr>
              <a:t>Effective Communication</a:t>
            </a:r>
          </a:p>
          <a:p>
            <a:pPr marL="587375" lvl="0" indent="-587375">
              <a:lnSpc>
                <a:spcPct val="100000"/>
              </a:lnSpc>
              <a:spcBef>
                <a:spcPts val="0"/>
              </a:spcBef>
              <a:buClr>
                <a:srgbClr val="84BFA4"/>
              </a:buClr>
              <a:buFont typeface="+mj-lt"/>
              <a:buAutoNum type="arabicPeriod"/>
            </a:pPr>
            <a:r>
              <a:rPr lang="en-GB" sz="2400" dirty="0">
                <a:solidFill>
                  <a:srgbClr val="382B1B"/>
                </a:solidFill>
                <a:latin typeface="Calibri" panose="020F0502020204030204" pitchFamily="34" charset="0"/>
                <a:ea typeface="Calibri" panose="020F0502020204030204" pitchFamily="34" charset="0"/>
              </a:rPr>
              <a:t>Body Language</a:t>
            </a:r>
          </a:p>
          <a:p>
            <a:pPr marL="587375" lvl="0" indent="-587375">
              <a:lnSpc>
                <a:spcPct val="100000"/>
              </a:lnSpc>
              <a:spcBef>
                <a:spcPts val="0"/>
              </a:spcBef>
              <a:buClr>
                <a:srgbClr val="84BFA4"/>
              </a:buClr>
              <a:buFont typeface="+mj-lt"/>
              <a:buAutoNum type="arabicPeriod"/>
            </a:pPr>
            <a:r>
              <a:rPr lang="en-GB" sz="2400" dirty="0">
                <a:solidFill>
                  <a:srgbClr val="382B1B"/>
                </a:solidFill>
                <a:latin typeface="Calibri" panose="020F0502020204030204" pitchFamily="34" charset="0"/>
                <a:ea typeface="Calibri" panose="020F0502020204030204" pitchFamily="34" charset="0"/>
              </a:rPr>
              <a:t>Overcoming nervousness</a:t>
            </a:r>
          </a:p>
          <a:p>
            <a:pPr marL="587375" lvl="0" indent="-587375">
              <a:lnSpc>
                <a:spcPct val="100000"/>
              </a:lnSpc>
              <a:spcBef>
                <a:spcPts val="0"/>
              </a:spcBef>
              <a:buClr>
                <a:srgbClr val="84BFA4"/>
              </a:buClr>
              <a:buFont typeface="+mj-lt"/>
              <a:buAutoNum type="arabicPeriod"/>
            </a:pPr>
            <a:r>
              <a:rPr lang="en-GB" sz="2400" dirty="0">
                <a:solidFill>
                  <a:srgbClr val="382B1B"/>
                </a:solidFill>
                <a:latin typeface="Calibri" panose="020F0502020204030204" pitchFamily="34" charset="0"/>
                <a:ea typeface="Calibri" panose="020F0502020204030204" pitchFamily="34" charset="0"/>
              </a:rPr>
              <a:t>Use of visual aids.</a:t>
            </a:r>
          </a:p>
          <a:p>
            <a:pPr marL="587375" lvl="0" indent="-587375">
              <a:lnSpc>
                <a:spcPct val="100000"/>
              </a:lnSpc>
              <a:spcBef>
                <a:spcPts val="0"/>
              </a:spcBef>
              <a:buClr>
                <a:srgbClr val="84BFA4"/>
              </a:buClr>
              <a:buFont typeface="+mj-lt"/>
              <a:buAutoNum type="arabicPeriod"/>
            </a:pPr>
            <a:r>
              <a:rPr lang="en-GB" sz="2400" dirty="0">
                <a:solidFill>
                  <a:srgbClr val="382B1B"/>
                </a:solidFill>
                <a:latin typeface="Calibri" panose="020F0502020204030204" pitchFamily="34" charset="0"/>
                <a:ea typeface="Calibri" panose="020F0502020204030204" pitchFamily="34" charset="0"/>
              </a:rPr>
              <a:t>Engage and Interact</a:t>
            </a:r>
          </a:p>
          <a:p>
            <a:pPr marL="587375" lvl="0" indent="-587375">
              <a:lnSpc>
                <a:spcPct val="100000"/>
              </a:lnSpc>
              <a:spcBef>
                <a:spcPts val="0"/>
              </a:spcBef>
              <a:buClr>
                <a:srgbClr val="84BFA4"/>
              </a:buClr>
              <a:buFont typeface="+mj-lt"/>
              <a:buAutoNum type="arabicPeriod"/>
            </a:pPr>
            <a:r>
              <a:rPr lang="en-GB" sz="2400" dirty="0">
                <a:solidFill>
                  <a:srgbClr val="382B1B"/>
                </a:solidFill>
                <a:latin typeface="Calibri" panose="020F0502020204030204" pitchFamily="34" charset="0"/>
                <a:ea typeface="Calibri" panose="020F0502020204030204" pitchFamily="34" charset="0"/>
              </a:rPr>
              <a:t>Handle questions and feedback</a:t>
            </a:r>
          </a:p>
          <a:p>
            <a:pPr marL="587375" lvl="0" indent="-587375">
              <a:lnSpc>
                <a:spcPct val="100000"/>
              </a:lnSpc>
              <a:spcBef>
                <a:spcPts val="0"/>
              </a:spcBef>
              <a:buClr>
                <a:srgbClr val="84BFA4"/>
              </a:buClr>
              <a:buFont typeface="+mj-lt"/>
              <a:buAutoNum type="arabicPeriod"/>
            </a:pPr>
            <a:r>
              <a:rPr lang="en-GB" sz="2400" dirty="0">
                <a:solidFill>
                  <a:srgbClr val="382B1B"/>
                </a:solidFill>
                <a:latin typeface="Calibri" panose="020F0502020204030204" pitchFamily="34" charset="0"/>
                <a:ea typeface="Calibri" panose="020F0502020204030204" pitchFamily="34" charset="0"/>
              </a:rPr>
              <a:t>Continuous Improvement</a:t>
            </a:r>
          </a:p>
          <a:p>
            <a:pPr marL="457200" lvl="0" indent="-457200">
              <a:lnSpc>
                <a:spcPct val="100000"/>
              </a:lnSpc>
              <a:spcBef>
                <a:spcPts val="0"/>
              </a:spcBef>
              <a:buClr>
                <a:srgbClr val="84BFA4"/>
              </a:buClr>
              <a:buFont typeface="+mj-lt"/>
              <a:buAutoNum type="arabicPeriod"/>
            </a:pPr>
            <a:endParaRPr lang="en-GB" sz="2400" dirty="0">
              <a:solidFill>
                <a:srgbClr val="382B1B"/>
              </a:solidFill>
              <a:latin typeface="Calibri" panose="020F0502020204030204" pitchFamily="34" charset="0"/>
              <a:ea typeface="Calibri" panose="020F0502020204030204" pitchFamily="34" charset="0"/>
            </a:endParaRPr>
          </a:p>
        </p:txBody>
      </p:sp>
      <p:sp>
        <p:nvSpPr>
          <p:cNvPr id="6" name="Graphic 4">
            <a:extLst>
              <a:ext uri="{FF2B5EF4-FFF2-40B4-BE49-F238E27FC236}">
                <a16:creationId xmlns:a16="http://schemas.microsoft.com/office/drawing/2014/main" id="{37757EB1-68D1-704C-468C-A2800FFEC9F7}"/>
              </a:ext>
            </a:extLst>
          </p:cNvPr>
          <p:cNvSpPr/>
          <p:nvPr/>
        </p:nvSpPr>
        <p:spPr>
          <a:xfrm rot="4967076">
            <a:off x="-437099" y="-1491129"/>
            <a:ext cx="4867119" cy="5018375"/>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 name="Text Placeholder 5">
            <a:extLst>
              <a:ext uri="{FF2B5EF4-FFF2-40B4-BE49-F238E27FC236}">
                <a16:creationId xmlns:a16="http://schemas.microsoft.com/office/drawing/2014/main" id="{DF4A0FCE-61D4-4783-D8A9-01FB6FD6FFC4}"/>
              </a:ext>
            </a:extLst>
          </p:cNvPr>
          <p:cNvSpPr txBox="1">
            <a:spLocks/>
          </p:cNvSpPr>
          <p:nvPr/>
        </p:nvSpPr>
        <p:spPr>
          <a:xfrm>
            <a:off x="646809" y="504186"/>
            <a:ext cx="3283507" cy="2287140"/>
          </a:xfrm>
          <a:prstGeom prst="rect">
            <a:avLst/>
          </a:prstGeom>
          <a:noFill/>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chemeClr val="bg1"/>
                </a:solidFill>
                <a:latin typeface="Calibri" panose="020F0502020204030204" pitchFamily="34" charset="0"/>
                <a:ea typeface="Calibri" panose="020F0502020204030204" pitchFamily="34" charset="0"/>
                <a:cs typeface="Calibri" panose="020F0502020204030204" pitchFamily="34" charset="0"/>
              </a:rPr>
              <a:t>Essential public speaking skills</a:t>
            </a:r>
          </a:p>
          <a:p>
            <a:pPr marL="0" indent="0">
              <a:lnSpc>
                <a:spcPts val="4020"/>
              </a:lnSpc>
              <a:spcBef>
                <a:spcPts val="0"/>
              </a:spcBef>
              <a:buNone/>
            </a:pPr>
            <a:endParaRPr lang="sv-SE" sz="40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8" name="Graphic 4">
            <a:extLst>
              <a:ext uri="{FF2B5EF4-FFF2-40B4-BE49-F238E27FC236}">
                <a16:creationId xmlns:a16="http://schemas.microsoft.com/office/drawing/2014/main" id="{4B1EEBFC-CFBF-D05F-C061-A636193EFFD4}"/>
              </a:ext>
            </a:extLst>
          </p:cNvPr>
          <p:cNvSpPr/>
          <p:nvPr/>
        </p:nvSpPr>
        <p:spPr>
          <a:xfrm rot="4967076">
            <a:off x="272649" y="2449631"/>
            <a:ext cx="2085107" cy="2149906"/>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51163217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9294729D-19EE-E1FC-1957-733755848267}"/>
              </a:ext>
            </a:extLst>
          </p:cNvPr>
          <p:cNvSpPr/>
          <p:nvPr/>
        </p:nvSpPr>
        <p:spPr>
          <a:xfrm>
            <a:off x="0" y="0"/>
            <a:ext cx="1146313" cy="6858000"/>
          </a:xfrm>
          <a:prstGeom prst="rect">
            <a:avLst/>
          </a:prstGeom>
          <a:solidFill>
            <a:srgbClr val="E6C8C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3">
            <a:extLst>
              <a:ext uri="{FF2B5EF4-FFF2-40B4-BE49-F238E27FC236}">
                <a16:creationId xmlns:a16="http://schemas.microsoft.com/office/drawing/2014/main" id="{B3F5325E-8361-E3E6-FAB8-27840ED35E14}"/>
              </a:ext>
            </a:extLst>
          </p:cNvPr>
          <p:cNvSpPr txBox="1">
            <a:spLocks/>
          </p:cNvSpPr>
          <p:nvPr/>
        </p:nvSpPr>
        <p:spPr>
          <a:xfrm>
            <a:off x="3761525" y="1303393"/>
            <a:ext cx="7965250" cy="190503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lvl="1" indent="-457200">
              <a:lnSpc>
                <a:spcPts val="2760"/>
              </a:lnSpc>
              <a:spcBef>
                <a:spcPts val="0"/>
              </a:spcBef>
              <a:buClr>
                <a:srgbClr val="B6D1E1"/>
              </a:buClr>
            </a:pPr>
            <a: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t>Tailor your message to connect with your audience. </a:t>
            </a:r>
          </a:p>
          <a:p>
            <a:pPr marL="457200" lvl="1" indent="-457200">
              <a:lnSpc>
                <a:spcPts val="2760"/>
              </a:lnSpc>
              <a:spcBef>
                <a:spcPts val="0"/>
              </a:spcBef>
              <a:buClr>
                <a:srgbClr val="B6D1E1"/>
              </a:buClr>
            </a:pPr>
            <a: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t>Ask questions, encourage participation, and make eye contact to create a connection with your listeners.</a:t>
            </a:r>
          </a:p>
          <a:p>
            <a:pPr marL="342900" lvl="1" indent="-342900">
              <a:lnSpc>
                <a:spcPts val="2760"/>
              </a:lnSpc>
              <a:spcBef>
                <a:spcPts val="0"/>
              </a:spcBef>
              <a:buClr>
                <a:srgbClr val="B6D1E1"/>
              </a:buClr>
            </a:pPr>
            <a:endParaRPr lang="sv-SE"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grpSp>
        <p:nvGrpSpPr>
          <p:cNvPr id="2" name="Group 1">
            <a:extLst>
              <a:ext uri="{FF2B5EF4-FFF2-40B4-BE49-F238E27FC236}">
                <a16:creationId xmlns:a16="http://schemas.microsoft.com/office/drawing/2014/main" id="{8FA772FB-0DF9-85D3-BCA4-B003BA5C6B1F}"/>
              </a:ext>
            </a:extLst>
          </p:cNvPr>
          <p:cNvGrpSpPr/>
          <p:nvPr/>
        </p:nvGrpSpPr>
        <p:grpSpPr>
          <a:xfrm>
            <a:off x="1379621" y="801155"/>
            <a:ext cx="2115582" cy="239682"/>
            <a:chOff x="1267333" y="1065256"/>
            <a:chExt cx="2115582" cy="239682"/>
          </a:xfrm>
        </p:grpSpPr>
        <p:cxnSp>
          <p:nvCxnSpPr>
            <p:cNvPr id="26" name="Straight Connector 25">
              <a:extLst>
                <a:ext uri="{FF2B5EF4-FFF2-40B4-BE49-F238E27FC236}">
                  <a16:creationId xmlns:a16="http://schemas.microsoft.com/office/drawing/2014/main" id="{3AAAAF3B-F5EC-B422-FFE6-48F8DA0A166E}"/>
                </a:ext>
              </a:extLst>
            </p:cNvPr>
            <p:cNvCxnSpPr>
              <a:cxnSpLocks/>
            </p:cNvCxnSpPr>
            <p:nvPr/>
          </p:nvCxnSpPr>
          <p:spPr>
            <a:xfrm flipH="1">
              <a:off x="1267333" y="1185097"/>
              <a:ext cx="1946759" cy="0"/>
            </a:xfrm>
            <a:prstGeom prst="line">
              <a:avLst/>
            </a:prstGeom>
            <a:ln w="19050">
              <a:solidFill>
                <a:srgbClr val="382B1B"/>
              </a:solidFill>
              <a:prstDash val="solid"/>
            </a:ln>
          </p:spPr>
          <p:style>
            <a:lnRef idx="1">
              <a:schemeClr val="accent1"/>
            </a:lnRef>
            <a:fillRef idx="0">
              <a:schemeClr val="accent1"/>
            </a:fillRef>
            <a:effectRef idx="0">
              <a:schemeClr val="accent1"/>
            </a:effectRef>
            <a:fontRef idx="minor">
              <a:schemeClr val="tx1"/>
            </a:fontRef>
          </p:style>
        </p:cxnSp>
        <p:sp>
          <p:nvSpPr>
            <p:cNvPr id="28" name="Oval 27">
              <a:extLst>
                <a:ext uri="{FF2B5EF4-FFF2-40B4-BE49-F238E27FC236}">
                  <a16:creationId xmlns:a16="http://schemas.microsoft.com/office/drawing/2014/main" id="{48EBB6F2-855C-CE15-0C2E-37D6B64183D9}"/>
                </a:ext>
              </a:extLst>
            </p:cNvPr>
            <p:cNvSpPr/>
            <p:nvPr/>
          </p:nvSpPr>
          <p:spPr>
            <a:xfrm>
              <a:off x="3143233" y="1065256"/>
              <a:ext cx="239682" cy="239682"/>
            </a:xfrm>
            <a:prstGeom prst="ellipse">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9" name="Text Placeholder 5">
            <a:extLst>
              <a:ext uri="{FF2B5EF4-FFF2-40B4-BE49-F238E27FC236}">
                <a16:creationId xmlns:a16="http://schemas.microsoft.com/office/drawing/2014/main" id="{310689E6-349B-07DB-EBC3-7BB0B08EDEF4}"/>
              </a:ext>
            </a:extLst>
          </p:cNvPr>
          <p:cNvSpPr txBox="1">
            <a:spLocks/>
          </p:cNvSpPr>
          <p:nvPr/>
        </p:nvSpPr>
        <p:spPr>
          <a:xfrm>
            <a:off x="3748874" y="661327"/>
            <a:ext cx="7679034" cy="648545"/>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rgbClr val="84BFA4"/>
                </a:solidFill>
                <a:latin typeface="Calibri" panose="020F0502020204030204" pitchFamily="34" charset="0"/>
                <a:ea typeface="Calibri" panose="020F0502020204030204" pitchFamily="34" charset="0"/>
                <a:cs typeface="Calibri" panose="020F0502020204030204" pitchFamily="34" charset="0"/>
              </a:rPr>
              <a:t>Know your audience</a:t>
            </a:r>
          </a:p>
          <a:p>
            <a:pPr marL="0" indent="0">
              <a:lnSpc>
                <a:spcPts val="4020"/>
              </a:lnSpc>
              <a:spcBef>
                <a:spcPts val="0"/>
              </a:spcBef>
              <a:buNone/>
            </a:pPr>
            <a:endParaRPr lang="sv-SE" sz="4000" dirty="0">
              <a:solidFill>
                <a:srgbClr val="84BFA4"/>
              </a:solidFill>
              <a:latin typeface="Calibri" panose="020F0502020204030204" pitchFamily="34" charset="0"/>
              <a:ea typeface="Calibri" panose="020F0502020204030204" pitchFamily="34" charset="0"/>
              <a:cs typeface="Calibri" panose="020F0502020204030204" pitchFamily="34" charset="0"/>
            </a:endParaRPr>
          </a:p>
        </p:txBody>
      </p:sp>
      <p:sp>
        <p:nvSpPr>
          <p:cNvPr id="4" name="Graphic 4">
            <a:extLst>
              <a:ext uri="{FF2B5EF4-FFF2-40B4-BE49-F238E27FC236}">
                <a16:creationId xmlns:a16="http://schemas.microsoft.com/office/drawing/2014/main" id="{E2F8D0F9-D425-4494-BE18-716B744F91C9}"/>
              </a:ext>
            </a:extLst>
          </p:cNvPr>
          <p:cNvSpPr/>
          <p:nvPr/>
        </p:nvSpPr>
        <p:spPr>
          <a:xfrm>
            <a:off x="322513" y="232608"/>
            <a:ext cx="1275807" cy="1315456"/>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b="0" i="0" dirty="0">
              <a:latin typeface="Calibri" panose="020F0502020204030204" pitchFamily="34" charset="0"/>
            </a:endParaRPr>
          </a:p>
        </p:txBody>
      </p:sp>
      <p:sp>
        <p:nvSpPr>
          <p:cNvPr id="5" name="Text Placeholder 23">
            <a:extLst>
              <a:ext uri="{FF2B5EF4-FFF2-40B4-BE49-F238E27FC236}">
                <a16:creationId xmlns:a16="http://schemas.microsoft.com/office/drawing/2014/main" id="{B0290F21-5932-9D8F-B3D5-558B0FB73C8E}"/>
              </a:ext>
            </a:extLst>
          </p:cNvPr>
          <p:cNvSpPr txBox="1">
            <a:spLocks/>
          </p:cNvSpPr>
          <p:nvPr/>
        </p:nvSpPr>
        <p:spPr>
          <a:xfrm>
            <a:off x="177860" y="573395"/>
            <a:ext cx="1546707"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latin typeface="Calibri" panose="020F0502020204030204" pitchFamily="34" charset="0"/>
                <a:cs typeface="Calibri" panose="020F0502020204030204" pitchFamily="34" charset="0"/>
              </a:rPr>
              <a:t>01</a:t>
            </a:r>
          </a:p>
        </p:txBody>
      </p:sp>
      <p:sp>
        <p:nvSpPr>
          <p:cNvPr id="13" name="Text Placeholder 3">
            <a:extLst>
              <a:ext uri="{FF2B5EF4-FFF2-40B4-BE49-F238E27FC236}">
                <a16:creationId xmlns:a16="http://schemas.microsoft.com/office/drawing/2014/main" id="{5A491418-C7DC-E8E9-46B1-67C45B376AE1}"/>
              </a:ext>
            </a:extLst>
          </p:cNvPr>
          <p:cNvSpPr txBox="1">
            <a:spLocks/>
          </p:cNvSpPr>
          <p:nvPr/>
        </p:nvSpPr>
        <p:spPr>
          <a:xfrm>
            <a:off x="3705378" y="3862111"/>
            <a:ext cx="8213904" cy="190503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lvl="1" indent="-457200">
              <a:lnSpc>
                <a:spcPts val="2760"/>
              </a:lnSpc>
              <a:spcBef>
                <a:spcPts val="0"/>
              </a:spcBef>
              <a:buClr>
                <a:srgbClr val="B6D1E1"/>
              </a:buClr>
            </a:pPr>
            <a: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t>Start with a strong opening that grabs attention. Introduce the main points you will cover.</a:t>
            </a:r>
          </a:p>
          <a:p>
            <a:pPr marL="457200" lvl="1" indent="-457200">
              <a:lnSpc>
                <a:spcPts val="2760"/>
              </a:lnSpc>
              <a:spcBef>
                <a:spcPts val="0"/>
              </a:spcBef>
              <a:buClr>
                <a:srgbClr val="B6D1E1"/>
              </a:buClr>
            </a:pPr>
            <a: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t>Use clear transitions to guide your audience through your speech.</a:t>
            </a:r>
          </a:p>
          <a:p>
            <a:pPr marL="457200" lvl="1" indent="-457200">
              <a:lnSpc>
                <a:spcPts val="2760"/>
              </a:lnSpc>
              <a:spcBef>
                <a:spcPts val="0"/>
              </a:spcBef>
              <a:buClr>
                <a:srgbClr val="B6D1E1"/>
              </a:buClr>
            </a:pPr>
            <a: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t>Summarise your key points and end with a memorable closing statement that reinforces your message.</a:t>
            </a:r>
          </a:p>
          <a:p>
            <a:pPr marL="457200" lvl="1" indent="-457200">
              <a:lnSpc>
                <a:spcPts val="2760"/>
              </a:lnSpc>
              <a:spcBef>
                <a:spcPts val="0"/>
              </a:spcBef>
              <a:buClr>
                <a:srgbClr val="B6D1E1"/>
              </a:buClr>
            </a:pPr>
            <a:endParaRPr lang="sv-SE"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grpSp>
        <p:nvGrpSpPr>
          <p:cNvPr id="15" name="Group 14">
            <a:extLst>
              <a:ext uri="{FF2B5EF4-FFF2-40B4-BE49-F238E27FC236}">
                <a16:creationId xmlns:a16="http://schemas.microsoft.com/office/drawing/2014/main" id="{51AF9E46-48BC-03E0-5214-4BB51108A96D}"/>
              </a:ext>
            </a:extLst>
          </p:cNvPr>
          <p:cNvGrpSpPr/>
          <p:nvPr/>
        </p:nvGrpSpPr>
        <p:grpSpPr>
          <a:xfrm>
            <a:off x="1299411" y="3359873"/>
            <a:ext cx="2139645" cy="239682"/>
            <a:chOff x="1243270" y="1065256"/>
            <a:chExt cx="2139645" cy="239682"/>
          </a:xfrm>
        </p:grpSpPr>
        <p:cxnSp>
          <p:nvCxnSpPr>
            <p:cNvPr id="17" name="Straight Connector 16">
              <a:extLst>
                <a:ext uri="{FF2B5EF4-FFF2-40B4-BE49-F238E27FC236}">
                  <a16:creationId xmlns:a16="http://schemas.microsoft.com/office/drawing/2014/main" id="{A980C98F-E759-AE07-1AE9-401C9F919A9A}"/>
                </a:ext>
              </a:extLst>
            </p:cNvPr>
            <p:cNvCxnSpPr>
              <a:cxnSpLocks/>
            </p:cNvCxnSpPr>
            <p:nvPr/>
          </p:nvCxnSpPr>
          <p:spPr>
            <a:xfrm flipH="1">
              <a:off x="1243270" y="1185097"/>
              <a:ext cx="1970822" cy="0"/>
            </a:xfrm>
            <a:prstGeom prst="line">
              <a:avLst/>
            </a:prstGeom>
            <a:ln w="19050">
              <a:solidFill>
                <a:srgbClr val="382B1B"/>
              </a:solidFill>
              <a:prstDash val="solid"/>
            </a:ln>
          </p:spPr>
          <p:style>
            <a:lnRef idx="1">
              <a:schemeClr val="accent1"/>
            </a:lnRef>
            <a:fillRef idx="0">
              <a:schemeClr val="accent1"/>
            </a:fillRef>
            <a:effectRef idx="0">
              <a:schemeClr val="accent1"/>
            </a:effectRef>
            <a:fontRef idx="minor">
              <a:schemeClr val="tx1"/>
            </a:fontRef>
          </p:style>
        </p:cxnSp>
        <p:sp>
          <p:nvSpPr>
            <p:cNvPr id="18" name="Oval 17">
              <a:extLst>
                <a:ext uri="{FF2B5EF4-FFF2-40B4-BE49-F238E27FC236}">
                  <a16:creationId xmlns:a16="http://schemas.microsoft.com/office/drawing/2014/main" id="{67161FDD-21A2-7B2A-0D2D-E1491347D57A}"/>
                </a:ext>
              </a:extLst>
            </p:cNvPr>
            <p:cNvSpPr/>
            <p:nvPr/>
          </p:nvSpPr>
          <p:spPr>
            <a:xfrm>
              <a:off x="3143233" y="1065256"/>
              <a:ext cx="239682" cy="239682"/>
            </a:xfrm>
            <a:prstGeom prst="ellipse">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9" name="Text Placeholder 5">
            <a:extLst>
              <a:ext uri="{FF2B5EF4-FFF2-40B4-BE49-F238E27FC236}">
                <a16:creationId xmlns:a16="http://schemas.microsoft.com/office/drawing/2014/main" id="{852B6F62-A29C-E487-F816-551F02F40B81}"/>
              </a:ext>
            </a:extLst>
          </p:cNvPr>
          <p:cNvSpPr txBox="1">
            <a:spLocks/>
          </p:cNvSpPr>
          <p:nvPr/>
        </p:nvSpPr>
        <p:spPr>
          <a:xfrm>
            <a:off x="3692727" y="3220045"/>
            <a:ext cx="7679034" cy="648545"/>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rgbClr val="84BFA4"/>
                </a:solidFill>
                <a:latin typeface="Calibri" panose="020F0502020204030204" pitchFamily="34" charset="0"/>
                <a:ea typeface="Calibri" panose="020F0502020204030204" pitchFamily="34" charset="0"/>
                <a:cs typeface="Calibri" panose="020F0502020204030204" pitchFamily="34" charset="0"/>
              </a:rPr>
              <a:t>Structure your speech</a:t>
            </a:r>
          </a:p>
        </p:txBody>
      </p:sp>
      <p:sp>
        <p:nvSpPr>
          <p:cNvPr id="20" name="Graphic 4">
            <a:extLst>
              <a:ext uri="{FF2B5EF4-FFF2-40B4-BE49-F238E27FC236}">
                <a16:creationId xmlns:a16="http://schemas.microsoft.com/office/drawing/2014/main" id="{EC2554EE-35B1-02F0-64E0-D0951A846E68}"/>
              </a:ext>
            </a:extLst>
          </p:cNvPr>
          <p:cNvSpPr/>
          <p:nvPr/>
        </p:nvSpPr>
        <p:spPr>
          <a:xfrm>
            <a:off x="266366" y="2791326"/>
            <a:ext cx="1275807" cy="1315456"/>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b="0" i="0" dirty="0">
              <a:latin typeface="Calibri" panose="020F0502020204030204" pitchFamily="34" charset="0"/>
            </a:endParaRPr>
          </a:p>
        </p:txBody>
      </p:sp>
      <p:sp>
        <p:nvSpPr>
          <p:cNvPr id="21" name="Text Placeholder 23">
            <a:extLst>
              <a:ext uri="{FF2B5EF4-FFF2-40B4-BE49-F238E27FC236}">
                <a16:creationId xmlns:a16="http://schemas.microsoft.com/office/drawing/2014/main" id="{4B51EB75-516A-59F4-9B18-DB118ADFE5CB}"/>
              </a:ext>
            </a:extLst>
          </p:cNvPr>
          <p:cNvSpPr txBox="1">
            <a:spLocks/>
          </p:cNvSpPr>
          <p:nvPr/>
        </p:nvSpPr>
        <p:spPr>
          <a:xfrm>
            <a:off x="121713" y="3132113"/>
            <a:ext cx="1546707"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latin typeface="Calibri" panose="020F0502020204030204" pitchFamily="34" charset="0"/>
                <a:cs typeface="Calibri" panose="020F0502020204030204" pitchFamily="34" charset="0"/>
              </a:rPr>
              <a:t>02</a:t>
            </a:r>
          </a:p>
        </p:txBody>
      </p:sp>
      <p:sp>
        <p:nvSpPr>
          <p:cNvPr id="36" name="Rectangle 35">
            <a:extLst>
              <a:ext uri="{FF2B5EF4-FFF2-40B4-BE49-F238E27FC236}">
                <a16:creationId xmlns:a16="http://schemas.microsoft.com/office/drawing/2014/main" id="{7D807724-8374-E441-BE64-A97C9DC7274E}"/>
              </a:ext>
            </a:extLst>
          </p:cNvPr>
          <p:cNvSpPr/>
          <p:nvPr/>
        </p:nvSpPr>
        <p:spPr>
          <a:xfrm>
            <a:off x="2021305" y="561474"/>
            <a:ext cx="834190" cy="417094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7" name="Graphic 36" descr="Target Audience outline">
            <a:extLst>
              <a:ext uri="{FF2B5EF4-FFF2-40B4-BE49-F238E27FC236}">
                <a16:creationId xmlns:a16="http://schemas.microsoft.com/office/drawing/2014/main" id="{8E25613E-8AF3-0A59-9232-9F8D28CF8CFA}"/>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985211" y="493295"/>
            <a:ext cx="934451" cy="934451"/>
          </a:xfrm>
          <a:prstGeom prst="rect">
            <a:avLst/>
          </a:prstGeom>
        </p:spPr>
      </p:pic>
      <p:pic>
        <p:nvPicPr>
          <p:cNvPr id="38" name="Graphic 37" descr="Speech outline">
            <a:extLst>
              <a:ext uri="{FF2B5EF4-FFF2-40B4-BE49-F238E27FC236}">
                <a16:creationId xmlns:a16="http://schemas.microsoft.com/office/drawing/2014/main" id="{9FEF1CAA-AEBF-31B9-3A2D-CF72C72EC32B}"/>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985212" y="3092117"/>
            <a:ext cx="934451" cy="934451"/>
          </a:xfrm>
          <a:prstGeom prst="rect">
            <a:avLst/>
          </a:prstGeom>
        </p:spPr>
      </p:pic>
    </p:spTree>
    <p:extLst>
      <p:ext uri="{BB962C8B-B14F-4D97-AF65-F5344CB8AC3E}">
        <p14:creationId xmlns:p14="http://schemas.microsoft.com/office/powerpoint/2010/main" val="378853475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3" name="Group 32">
            <a:extLst>
              <a:ext uri="{FF2B5EF4-FFF2-40B4-BE49-F238E27FC236}">
                <a16:creationId xmlns:a16="http://schemas.microsoft.com/office/drawing/2014/main" id="{6FDA6FAA-3CBE-18ED-73EE-B226459E6FD2}"/>
              </a:ext>
            </a:extLst>
          </p:cNvPr>
          <p:cNvGrpSpPr/>
          <p:nvPr/>
        </p:nvGrpSpPr>
        <p:grpSpPr>
          <a:xfrm>
            <a:off x="1379621" y="801155"/>
            <a:ext cx="2115582" cy="239682"/>
            <a:chOff x="1267333" y="1065256"/>
            <a:chExt cx="2115582" cy="239682"/>
          </a:xfrm>
        </p:grpSpPr>
        <p:cxnSp>
          <p:nvCxnSpPr>
            <p:cNvPr id="34" name="Straight Connector 33">
              <a:extLst>
                <a:ext uri="{FF2B5EF4-FFF2-40B4-BE49-F238E27FC236}">
                  <a16:creationId xmlns:a16="http://schemas.microsoft.com/office/drawing/2014/main" id="{453A1880-3042-B48F-F47A-558C96E4965D}"/>
                </a:ext>
              </a:extLst>
            </p:cNvPr>
            <p:cNvCxnSpPr>
              <a:cxnSpLocks/>
            </p:cNvCxnSpPr>
            <p:nvPr/>
          </p:nvCxnSpPr>
          <p:spPr>
            <a:xfrm flipH="1">
              <a:off x="1267333" y="1185097"/>
              <a:ext cx="1946759" cy="0"/>
            </a:xfrm>
            <a:prstGeom prst="line">
              <a:avLst/>
            </a:prstGeom>
            <a:ln w="19050">
              <a:solidFill>
                <a:srgbClr val="382B1B"/>
              </a:solidFill>
              <a:prstDash val="solid"/>
            </a:ln>
          </p:spPr>
          <p:style>
            <a:lnRef idx="1">
              <a:schemeClr val="accent1"/>
            </a:lnRef>
            <a:fillRef idx="0">
              <a:schemeClr val="accent1"/>
            </a:fillRef>
            <a:effectRef idx="0">
              <a:schemeClr val="accent1"/>
            </a:effectRef>
            <a:fontRef idx="minor">
              <a:schemeClr val="tx1"/>
            </a:fontRef>
          </p:style>
        </p:cxnSp>
        <p:sp>
          <p:nvSpPr>
            <p:cNvPr id="35" name="Oval 34">
              <a:extLst>
                <a:ext uri="{FF2B5EF4-FFF2-40B4-BE49-F238E27FC236}">
                  <a16:creationId xmlns:a16="http://schemas.microsoft.com/office/drawing/2014/main" id="{C14C42DD-3FF7-38CE-CD7A-44E56E96B5BA}"/>
                </a:ext>
              </a:extLst>
            </p:cNvPr>
            <p:cNvSpPr/>
            <p:nvPr/>
          </p:nvSpPr>
          <p:spPr>
            <a:xfrm>
              <a:off x="3143233" y="1065256"/>
              <a:ext cx="239682" cy="239682"/>
            </a:xfrm>
            <a:prstGeom prst="ellipse">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6" name="Group 35">
            <a:extLst>
              <a:ext uri="{FF2B5EF4-FFF2-40B4-BE49-F238E27FC236}">
                <a16:creationId xmlns:a16="http://schemas.microsoft.com/office/drawing/2014/main" id="{B84AE483-260E-D21B-841C-DC72745CBC03}"/>
              </a:ext>
            </a:extLst>
          </p:cNvPr>
          <p:cNvGrpSpPr/>
          <p:nvPr/>
        </p:nvGrpSpPr>
        <p:grpSpPr>
          <a:xfrm>
            <a:off x="1283369" y="4274273"/>
            <a:ext cx="2139645" cy="239682"/>
            <a:chOff x="1243270" y="1065256"/>
            <a:chExt cx="2139645" cy="239682"/>
          </a:xfrm>
        </p:grpSpPr>
        <p:cxnSp>
          <p:nvCxnSpPr>
            <p:cNvPr id="37" name="Straight Connector 36">
              <a:extLst>
                <a:ext uri="{FF2B5EF4-FFF2-40B4-BE49-F238E27FC236}">
                  <a16:creationId xmlns:a16="http://schemas.microsoft.com/office/drawing/2014/main" id="{B5E9CBC3-792C-BC1D-FC5D-054B891DEA00}"/>
                </a:ext>
              </a:extLst>
            </p:cNvPr>
            <p:cNvCxnSpPr>
              <a:cxnSpLocks/>
            </p:cNvCxnSpPr>
            <p:nvPr/>
          </p:nvCxnSpPr>
          <p:spPr>
            <a:xfrm flipH="1">
              <a:off x="1243270" y="1185097"/>
              <a:ext cx="1970822" cy="0"/>
            </a:xfrm>
            <a:prstGeom prst="line">
              <a:avLst/>
            </a:prstGeom>
            <a:ln w="19050">
              <a:solidFill>
                <a:srgbClr val="382B1B"/>
              </a:solidFill>
              <a:prstDash val="solid"/>
            </a:ln>
          </p:spPr>
          <p:style>
            <a:lnRef idx="1">
              <a:schemeClr val="accent1"/>
            </a:lnRef>
            <a:fillRef idx="0">
              <a:schemeClr val="accent1"/>
            </a:fillRef>
            <a:effectRef idx="0">
              <a:schemeClr val="accent1"/>
            </a:effectRef>
            <a:fontRef idx="minor">
              <a:schemeClr val="tx1"/>
            </a:fontRef>
          </p:style>
        </p:cxnSp>
        <p:sp>
          <p:nvSpPr>
            <p:cNvPr id="38" name="Oval 37">
              <a:extLst>
                <a:ext uri="{FF2B5EF4-FFF2-40B4-BE49-F238E27FC236}">
                  <a16:creationId xmlns:a16="http://schemas.microsoft.com/office/drawing/2014/main" id="{94F93039-AEBD-3F7E-E545-D04405D19300}"/>
                </a:ext>
              </a:extLst>
            </p:cNvPr>
            <p:cNvSpPr/>
            <p:nvPr/>
          </p:nvSpPr>
          <p:spPr>
            <a:xfrm>
              <a:off x="3143233" y="1065256"/>
              <a:ext cx="239682" cy="239682"/>
            </a:xfrm>
            <a:prstGeom prst="ellipse">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9" name="Rectangle 38">
            <a:extLst>
              <a:ext uri="{FF2B5EF4-FFF2-40B4-BE49-F238E27FC236}">
                <a16:creationId xmlns:a16="http://schemas.microsoft.com/office/drawing/2014/main" id="{8918A282-F809-188E-F645-F18125AD8469}"/>
              </a:ext>
            </a:extLst>
          </p:cNvPr>
          <p:cNvSpPr/>
          <p:nvPr/>
        </p:nvSpPr>
        <p:spPr>
          <a:xfrm>
            <a:off x="2021305" y="561474"/>
            <a:ext cx="834190" cy="417094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9294729D-19EE-E1FC-1957-733755848267}"/>
              </a:ext>
            </a:extLst>
          </p:cNvPr>
          <p:cNvSpPr/>
          <p:nvPr/>
        </p:nvSpPr>
        <p:spPr>
          <a:xfrm>
            <a:off x="0" y="0"/>
            <a:ext cx="1146313" cy="6858000"/>
          </a:xfrm>
          <a:prstGeom prst="rect">
            <a:avLst/>
          </a:prstGeom>
          <a:solidFill>
            <a:srgbClr val="84BF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3">
            <a:extLst>
              <a:ext uri="{FF2B5EF4-FFF2-40B4-BE49-F238E27FC236}">
                <a16:creationId xmlns:a16="http://schemas.microsoft.com/office/drawing/2014/main" id="{B3F5325E-8361-E3E6-FAB8-27840ED35E14}"/>
              </a:ext>
            </a:extLst>
          </p:cNvPr>
          <p:cNvSpPr txBox="1">
            <a:spLocks/>
          </p:cNvSpPr>
          <p:nvPr/>
        </p:nvSpPr>
        <p:spPr>
          <a:xfrm>
            <a:off x="3729440" y="1303393"/>
            <a:ext cx="7965253" cy="190503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lvl="1" indent="-457200">
              <a:lnSpc>
                <a:spcPts val="2760"/>
              </a:lnSpc>
              <a:spcBef>
                <a:spcPts val="0"/>
              </a:spcBef>
              <a:buClr>
                <a:srgbClr val="B6D1E1"/>
              </a:buClr>
            </a:pPr>
            <a: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t>Practice your speech multiple times. Rehearsing helps you become familiar with the content and improve your delivery.</a:t>
            </a:r>
          </a:p>
          <a:p>
            <a:pPr marL="457200" lvl="1" indent="-457200">
              <a:lnSpc>
                <a:spcPts val="2760"/>
              </a:lnSpc>
              <a:spcBef>
                <a:spcPts val="0"/>
              </a:spcBef>
              <a:buClr>
                <a:srgbClr val="B6D1E1"/>
              </a:buClr>
            </a:pPr>
            <a: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t>Ensure your speech fits within the allotted time. Practice pacing to avoid speaking too fast or too slow.</a:t>
            </a:r>
          </a:p>
          <a:p>
            <a:pPr marL="457200" lvl="1" indent="-457200">
              <a:lnSpc>
                <a:spcPts val="2760"/>
              </a:lnSpc>
              <a:spcBef>
                <a:spcPts val="0"/>
              </a:spcBef>
              <a:buClr>
                <a:srgbClr val="B6D1E1"/>
              </a:buClr>
            </a:pPr>
            <a: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t>Use brief notes or an outline to stay on track without reading directly from them.</a:t>
            </a:r>
          </a:p>
          <a:p>
            <a:pPr marL="457200" lvl="1" indent="-457200">
              <a:lnSpc>
                <a:spcPts val="2760"/>
              </a:lnSpc>
              <a:spcBef>
                <a:spcPts val="0"/>
              </a:spcBef>
              <a:buClr>
                <a:srgbClr val="B6D1E1"/>
              </a:buClr>
            </a:pPr>
            <a:endParaRPr lang="sv-SE"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sp>
        <p:nvSpPr>
          <p:cNvPr id="29" name="Text Placeholder 5">
            <a:extLst>
              <a:ext uri="{FF2B5EF4-FFF2-40B4-BE49-F238E27FC236}">
                <a16:creationId xmlns:a16="http://schemas.microsoft.com/office/drawing/2014/main" id="{310689E6-349B-07DB-EBC3-7BB0B08EDEF4}"/>
              </a:ext>
            </a:extLst>
          </p:cNvPr>
          <p:cNvSpPr txBox="1">
            <a:spLocks/>
          </p:cNvSpPr>
          <p:nvPr/>
        </p:nvSpPr>
        <p:spPr>
          <a:xfrm>
            <a:off x="3716790" y="661327"/>
            <a:ext cx="7679034" cy="648545"/>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rgbClr val="B6D1E1"/>
                </a:solidFill>
                <a:latin typeface="Calibri" panose="020F0502020204030204" pitchFamily="34" charset="0"/>
                <a:ea typeface="Calibri" panose="020F0502020204030204" pitchFamily="34" charset="0"/>
                <a:cs typeface="Calibri" panose="020F0502020204030204" pitchFamily="34" charset="0"/>
              </a:rPr>
              <a:t>Practice and preparation</a:t>
            </a:r>
          </a:p>
        </p:txBody>
      </p:sp>
      <p:sp>
        <p:nvSpPr>
          <p:cNvPr id="4" name="Graphic 4">
            <a:extLst>
              <a:ext uri="{FF2B5EF4-FFF2-40B4-BE49-F238E27FC236}">
                <a16:creationId xmlns:a16="http://schemas.microsoft.com/office/drawing/2014/main" id="{E2F8D0F9-D425-4494-BE18-716B744F91C9}"/>
              </a:ext>
            </a:extLst>
          </p:cNvPr>
          <p:cNvSpPr/>
          <p:nvPr/>
        </p:nvSpPr>
        <p:spPr>
          <a:xfrm>
            <a:off x="322513" y="232608"/>
            <a:ext cx="1275807" cy="1315456"/>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b="0" i="0" dirty="0">
              <a:latin typeface="Calibri" panose="020F0502020204030204" pitchFamily="34" charset="0"/>
            </a:endParaRPr>
          </a:p>
        </p:txBody>
      </p:sp>
      <p:sp>
        <p:nvSpPr>
          <p:cNvPr id="5" name="Text Placeholder 23">
            <a:extLst>
              <a:ext uri="{FF2B5EF4-FFF2-40B4-BE49-F238E27FC236}">
                <a16:creationId xmlns:a16="http://schemas.microsoft.com/office/drawing/2014/main" id="{B0290F21-5932-9D8F-B3D5-558B0FB73C8E}"/>
              </a:ext>
            </a:extLst>
          </p:cNvPr>
          <p:cNvSpPr txBox="1">
            <a:spLocks/>
          </p:cNvSpPr>
          <p:nvPr/>
        </p:nvSpPr>
        <p:spPr>
          <a:xfrm>
            <a:off x="177860" y="573395"/>
            <a:ext cx="1546707"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latin typeface="Calibri" panose="020F0502020204030204" pitchFamily="34" charset="0"/>
                <a:cs typeface="Calibri" panose="020F0502020204030204" pitchFamily="34" charset="0"/>
              </a:rPr>
              <a:t>03</a:t>
            </a:r>
          </a:p>
        </p:txBody>
      </p:sp>
      <p:sp>
        <p:nvSpPr>
          <p:cNvPr id="13" name="Text Placeholder 3">
            <a:extLst>
              <a:ext uri="{FF2B5EF4-FFF2-40B4-BE49-F238E27FC236}">
                <a16:creationId xmlns:a16="http://schemas.microsoft.com/office/drawing/2014/main" id="{5A491418-C7DC-E8E9-46B1-67C45B376AE1}"/>
              </a:ext>
            </a:extLst>
          </p:cNvPr>
          <p:cNvSpPr txBox="1">
            <a:spLocks/>
          </p:cNvSpPr>
          <p:nvPr/>
        </p:nvSpPr>
        <p:spPr>
          <a:xfrm>
            <a:off x="3673294" y="4744424"/>
            <a:ext cx="8213904" cy="190503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lvl="1" indent="-457200">
              <a:lnSpc>
                <a:spcPts val="2760"/>
              </a:lnSpc>
              <a:spcBef>
                <a:spcPts val="0"/>
              </a:spcBef>
              <a:buClr>
                <a:srgbClr val="B6D1E1"/>
              </a:buClr>
            </a:pPr>
            <a: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t>Speak clearly and avoid using unnecessary jargon. Keep your message concise and to the point.</a:t>
            </a:r>
          </a:p>
          <a:p>
            <a:pPr marL="457200" lvl="1" indent="-457200">
              <a:lnSpc>
                <a:spcPts val="2760"/>
              </a:lnSpc>
              <a:spcBef>
                <a:spcPts val="0"/>
              </a:spcBef>
              <a:buClr>
                <a:srgbClr val="B6D1E1"/>
              </a:buClr>
            </a:pPr>
            <a: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t>Vary your pitch, tone, and volume to maintain interest and emphasise key points.</a:t>
            </a:r>
          </a:p>
          <a:p>
            <a:pPr marL="457200" lvl="1" indent="-457200">
              <a:lnSpc>
                <a:spcPts val="2760"/>
              </a:lnSpc>
              <a:spcBef>
                <a:spcPts val="0"/>
              </a:spcBef>
              <a:buClr>
                <a:srgbClr val="B6D1E1"/>
              </a:buClr>
            </a:pPr>
            <a:endParaRPr lang="sv-SE"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sp>
        <p:nvSpPr>
          <p:cNvPr id="19" name="Text Placeholder 5">
            <a:extLst>
              <a:ext uri="{FF2B5EF4-FFF2-40B4-BE49-F238E27FC236}">
                <a16:creationId xmlns:a16="http://schemas.microsoft.com/office/drawing/2014/main" id="{852B6F62-A29C-E487-F816-551F02F40B81}"/>
              </a:ext>
            </a:extLst>
          </p:cNvPr>
          <p:cNvSpPr txBox="1">
            <a:spLocks/>
          </p:cNvSpPr>
          <p:nvPr/>
        </p:nvSpPr>
        <p:spPr>
          <a:xfrm>
            <a:off x="3660643" y="4102358"/>
            <a:ext cx="7679034" cy="648545"/>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rgbClr val="B6D1E1"/>
                </a:solidFill>
                <a:latin typeface="Calibri" panose="020F0502020204030204" pitchFamily="34" charset="0"/>
                <a:ea typeface="Calibri" panose="020F0502020204030204" pitchFamily="34" charset="0"/>
                <a:cs typeface="Calibri" panose="020F0502020204030204" pitchFamily="34" charset="0"/>
              </a:rPr>
              <a:t>Effective Communication</a:t>
            </a:r>
          </a:p>
        </p:txBody>
      </p:sp>
      <p:sp>
        <p:nvSpPr>
          <p:cNvPr id="20" name="Graphic 4">
            <a:extLst>
              <a:ext uri="{FF2B5EF4-FFF2-40B4-BE49-F238E27FC236}">
                <a16:creationId xmlns:a16="http://schemas.microsoft.com/office/drawing/2014/main" id="{EC2554EE-35B1-02F0-64E0-D0951A846E68}"/>
              </a:ext>
            </a:extLst>
          </p:cNvPr>
          <p:cNvSpPr/>
          <p:nvPr/>
        </p:nvSpPr>
        <p:spPr>
          <a:xfrm>
            <a:off x="266366" y="3673639"/>
            <a:ext cx="1275807" cy="1315456"/>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b="0" i="0" dirty="0">
              <a:latin typeface="Calibri" panose="020F0502020204030204" pitchFamily="34" charset="0"/>
            </a:endParaRPr>
          </a:p>
        </p:txBody>
      </p:sp>
      <p:sp>
        <p:nvSpPr>
          <p:cNvPr id="21" name="Text Placeholder 23">
            <a:extLst>
              <a:ext uri="{FF2B5EF4-FFF2-40B4-BE49-F238E27FC236}">
                <a16:creationId xmlns:a16="http://schemas.microsoft.com/office/drawing/2014/main" id="{4B51EB75-516A-59F4-9B18-DB118ADFE5CB}"/>
              </a:ext>
            </a:extLst>
          </p:cNvPr>
          <p:cNvSpPr txBox="1">
            <a:spLocks/>
          </p:cNvSpPr>
          <p:nvPr/>
        </p:nvSpPr>
        <p:spPr>
          <a:xfrm>
            <a:off x="121713" y="4014426"/>
            <a:ext cx="1546707"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latin typeface="Calibri" panose="020F0502020204030204" pitchFamily="34" charset="0"/>
                <a:cs typeface="Calibri" panose="020F0502020204030204" pitchFamily="34" charset="0"/>
              </a:rPr>
              <a:t>04</a:t>
            </a:r>
          </a:p>
        </p:txBody>
      </p:sp>
      <p:pic>
        <p:nvPicPr>
          <p:cNvPr id="40" name="Graphic 39" descr="Clipboard Ticked outline">
            <a:extLst>
              <a:ext uri="{FF2B5EF4-FFF2-40B4-BE49-F238E27FC236}">
                <a16:creationId xmlns:a16="http://schemas.microsoft.com/office/drawing/2014/main" id="{0B792150-DBDA-7329-4DC8-B3E9FBFF608B}"/>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917030" y="525377"/>
            <a:ext cx="1034718" cy="1034718"/>
          </a:xfrm>
          <a:prstGeom prst="rect">
            <a:avLst/>
          </a:prstGeom>
        </p:spPr>
      </p:pic>
      <p:pic>
        <p:nvPicPr>
          <p:cNvPr id="41" name="Graphic 40" descr="Marketing outline">
            <a:extLst>
              <a:ext uri="{FF2B5EF4-FFF2-40B4-BE49-F238E27FC236}">
                <a16:creationId xmlns:a16="http://schemas.microsoft.com/office/drawing/2014/main" id="{7A06051D-7A00-F95C-4D37-C97ED33FF0E5}"/>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997241" y="3910261"/>
            <a:ext cx="1034718" cy="1034718"/>
          </a:xfrm>
          <a:prstGeom prst="rect">
            <a:avLst/>
          </a:prstGeom>
        </p:spPr>
      </p:pic>
    </p:spTree>
    <p:extLst>
      <p:ext uri="{BB962C8B-B14F-4D97-AF65-F5344CB8AC3E}">
        <p14:creationId xmlns:p14="http://schemas.microsoft.com/office/powerpoint/2010/main" val="41792071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3" name="Group 32">
            <a:extLst>
              <a:ext uri="{FF2B5EF4-FFF2-40B4-BE49-F238E27FC236}">
                <a16:creationId xmlns:a16="http://schemas.microsoft.com/office/drawing/2014/main" id="{6FDA6FAA-3CBE-18ED-73EE-B226459E6FD2}"/>
              </a:ext>
            </a:extLst>
          </p:cNvPr>
          <p:cNvGrpSpPr/>
          <p:nvPr/>
        </p:nvGrpSpPr>
        <p:grpSpPr>
          <a:xfrm>
            <a:off x="1379621" y="801155"/>
            <a:ext cx="2115582" cy="239682"/>
            <a:chOff x="1267333" y="1065256"/>
            <a:chExt cx="2115582" cy="239682"/>
          </a:xfrm>
        </p:grpSpPr>
        <p:cxnSp>
          <p:nvCxnSpPr>
            <p:cNvPr id="34" name="Straight Connector 33">
              <a:extLst>
                <a:ext uri="{FF2B5EF4-FFF2-40B4-BE49-F238E27FC236}">
                  <a16:creationId xmlns:a16="http://schemas.microsoft.com/office/drawing/2014/main" id="{453A1880-3042-B48F-F47A-558C96E4965D}"/>
                </a:ext>
              </a:extLst>
            </p:cNvPr>
            <p:cNvCxnSpPr>
              <a:cxnSpLocks/>
            </p:cNvCxnSpPr>
            <p:nvPr/>
          </p:nvCxnSpPr>
          <p:spPr>
            <a:xfrm flipH="1">
              <a:off x="1267333" y="1185097"/>
              <a:ext cx="1946759" cy="0"/>
            </a:xfrm>
            <a:prstGeom prst="line">
              <a:avLst/>
            </a:prstGeom>
            <a:ln w="19050">
              <a:solidFill>
                <a:srgbClr val="382B1B"/>
              </a:solidFill>
              <a:prstDash val="solid"/>
            </a:ln>
          </p:spPr>
          <p:style>
            <a:lnRef idx="1">
              <a:schemeClr val="accent1"/>
            </a:lnRef>
            <a:fillRef idx="0">
              <a:schemeClr val="accent1"/>
            </a:fillRef>
            <a:effectRef idx="0">
              <a:schemeClr val="accent1"/>
            </a:effectRef>
            <a:fontRef idx="minor">
              <a:schemeClr val="tx1"/>
            </a:fontRef>
          </p:style>
        </p:cxnSp>
        <p:sp>
          <p:nvSpPr>
            <p:cNvPr id="35" name="Oval 34">
              <a:extLst>
                <a:ext uri="{FF2B5EF4-FFF2-40B4-BE49-F238E27FC236}">
                  <a16:creationId xmlns:a16="http://schemas.microsoft.com/office/drawing/2014/main" id="{C14C42DD-3FF7-38CE-CD7A-44E56E96B5BA}"/>
                </a:ext>
              </a:extLst>
            </p:cNvPr>
            <p:cNvSpPr/>
            <p:nvPr/>
          </p:nvSpPr>
          <p:spPr>
            <a:xfrm>
              <a:off x="3143233" y="1065256"/>
              <a:ext cx="239682" cy="239682"/>
            </a:xfrm>
            <a:prstGeom prst="ellipse">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6" name="Group 35">
            <a:extLst>
              <a:ext uri="{FF2B5EF4-FFF2-40B4-BE49-F238E27FC236}">
                <a16:creationId xmlns:a16="http://schemas.microsoft.com/office/drawing/2014/main" id="{B84AE483-260E-D21B-841C-DC72745CBC03}"/>
              </a:ext>
            </a:extLst>
          </p:cNvPr>
          <p:cNvGrpSpPr/>
          <p:nvPr/>
        </p:nvGrpSpPr>
        <p:grpSpPr>
          <a:xfrm>
            <a:off x="1283369" y="4274273"/>
            <a:ext cx="2139645" cy="239682"/>
            <a:chOff x="1243270" y="1065256"/>
            <a:chExt cx="2139645" cy="239682"/>
          </a:xfrm>
        </p:grpSpPr>
        <p:cxnSp>
          <p:nvCxnSpPr>
            <p:cNvPr id="37" name="Straight Connector 36">
              <a:extLst>
                <a:ext uri="{FF2B5EF4-FFF2-40B4-BE49-F238E27FC236}">
                  <a16:creationId xmlns:a16="http://schemas.microsoft.com/office/drawing/2014/main" id="{B5E9CBC3-792C-BC1D-FC5D-054B891DEA00}"/>
                </a:ext>
              </a:extLst>
            </p:cNvPr>
            <p:cNvCxnSpPr>
              <a:cxnSpLocks/>
            </p:cNvCxnSpPr>
            <p:nvPr/>
          </p:nvCxnSpPr>
          <p:spPr>
            <a:xfrm flipH="1">
              <a:off x="1243270" y="1185097"/>
              <a:ext cx="1970822" cy="0"/>
            </a:xfrm>
            <a:prstGeom prst="line">
              <a:avLst/>
            </a:prstGeom>
            <a:ln w="19050">
              <a:solidFill>
                <a:srgbClr val="382B1B"/>
              </a:solidFill>
              <a:prstDash val="solid"/>
            </a:ln>
          </p:spPr>
          <p:style>
            <a:lnRef idx="1">
              <a:schemeClr val="accent1"/>
            </a:lnRef>
            <a:fillRef idx="0">
              <a:schemeClr val="accent1"/>
            </a:fillRef>
            <a:effectRef idx="0">
              <a:schemeClr val="accent1"/>
            </a:effectRef>
            <a:fontRef idx="minor">
              <a:schemeClr val="tx1"/>
            </a:fontRef>
          </p:style>
        </p:cxnSp>
        <p:sp>
          <p:nvSpPr>
            <p:cNvPr id="38" name="Oval 37">
              <a:extLst>
                <a:ext uri="{FF2B5EF4-FFF2-40B4-BE49-F238E27FC236}">
                  <a16:creationId xmlns:a16="http://schemas.microsoft.com/office/drawing/2014/main" id="{94F93039-AEBD-3F7E-E545-D04405D19300}"/>
                </a:ext>
              </a:extLst>
            </p:cNvPr>
            <p:cNvSpPr/>
            <p:nvPr/>
          </p:nvSpPr>
          <p:spPr>
            <a:xfrm>
              <a:off x="3143233" y="1065256"/>
              <a:ext cx="239682" cy="239682"/>
            </a:xfrm>
            <a:prstGeom prst="ellipse">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9" name="Rectangle 38">
            <a:extLst>
              <a:ext uri="{FF2B5EF4-FFF2-40B4-BE49-F238E27FC236}">
                <a16:creationId xmlns:a16="http://schemas.microsoft.com/office/drawing/2014/main" id="{8918A282-F809-188E-F645-F18125AD8469}"/>
              </a:ext>
            </a:extLst>
          </p:cNvPr>
          <p:cNvSpPr/>
          <p:nvPr/>
        </p:nvSpPr>
        <p:spPr>
          <a:xfrm>
            <a:off x="2021305" y="561474"/>
            <a:ext cx="834190" cy="417094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9294729D-19EE-E1FC-1957-733755848267}"/>
              </a:ext>
            </a:extLst>
          </p:cNvPr>
          <p:cNvSpPr/>
          <p:nvPr/>
        </p:nvSpPr>
        <p:spPr>
          <a:xfrm>
            <a:off x="0" y="0"/>
            <a:ext cx="1146313" cy="6858000"/>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3">
            <a:extLst>
              <a:ext uri="{FF2B5EF4-FFF2-40B4-BE49-F238E27FC236}">
                <a16:creationId xmlns:a16="http://schemas.microsoft.com/office/drawing/2014/main" id="{B3F5325E-8361-E3E6-FAB8-27840ED35E14}"/>
              </a:ext>
            </a:extLst>
          </p:cNvPr>
          <p:cNvSpPr txBox="1">
            <a:spLocks/>
          </p:cNvSpPr>
          <p:nvPr/>
        </p:nvSpPr>
        <p:spPr>
          <a:xfrm>
            <a:off x="3729440" y="1303393"/>
            <a:ext cx="7965253" cy="190503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lvl="1" indent="-457200">
              <a:lnSpc>
                <a:spcPts val="2760"/>
              </a:lnSpc>
              <a:spcBef>
                <a:spcPts val="0"/>
              </a:spcBef>
              <a:buClr>
                <a:srgbClr val="B6D1E1"/>
              </a:buClr>
            </a:pPr>
            <a: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t>Stand up straight, with shoulders back, and avoid fidgeting. A confident posture conveys authority and confidence.</a:t>
            </a:r>
          </a:p>
          <a:p>
            <a:pPr marL="457200" lvl="1" indent="-457200">
              <a:lnSpc>
                <a:spcPts val="2760"/>
              </a:lnSpc>
              <a:spcBef>
                <a:spcPts val="0"/>
              </a:spcBef>
              <a:buClr>
                <a:srgbClr val="B6D1E1"/>
              </a:buClr>
            </a:pPr>
            <a: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t>Use natural hand gestures to emphasise points. Avoid overusing gestures, which can be distracting.</a:t>
            </a:r>
          </a:p>
          <a:p>
            <a:pPr marL="457200" lvl="1" indent="-457200">
              <a:lnSpc>
                <a:spcPts val="2760"/>
              </a:lnSpc>
              <a:spcBef>
                <a:spcPts val="0"/>
              </a:spcBef>
              <a:buClr>
                <a:srgbClr val="B6D1E1"/>
              </a:buClr>
            </a:pPr>
            <a: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t>Use appropriate facial expressions to convey emotions and connect with your audience.</a:t>
            </a:r>
          </a:p>
          <a:p>
            <a:pPr marL="457200" lvl="1" indent="-457200">
              <a:lnSpc>
                <a:spcPts val="2760"/>
              </a:lnSpc>
              <a:spcBef>
                <a:spcPts val="0"/>
              </a:spcBef>
              <a:buClr>
                <a:srgbClr val="B6D1E1"/>
              </a:buClr>
            </a:pPr>
            <a:endParaRPr lang="sv-SE"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sp>
        <p:nvSpPr>
          <p:cNvPr id="29" name="Text Placeholder 5">
            <a:extLst>
              <a:ext uri="{FF2B5EF4-FFF2-40B4-BE49-F238E27FC236}">
                <a16:creationId xmlns:a16="http://schemas.microsoft.com/office/drawing/2014/main" id="{310689E6-349B-07DB-EBC3-7BB0B08EDEF4}"/>
              </a:ext>
            </a:extLst>
          </p:cNvPr>
          <p:cNvSpPr txBox="1">
            <a:spLocks/>
          </p:cNvSpPr>
          <p:nvPr/>
        </p:nvSpPr>
        <p:spPr>
          <a:xfrm>
            <a:off x="3716790" y="661327"/>
            <a:ext cx="7679034" cy="648545"/>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rgbClr val="E6C8C7"/>
                </a:solidFill>
                <a:latin typeface="Calibri" panose="020F0502020204030204" pitchFamily="34" charset="0"/>
                <a:ea typeface="Calibri" panose="020F0502020204030204" pitchFamily="34" charset="0"/>
                <a:cs typeface="Calibri" panose="020F0502020204030204" pitchFamily="34" charset="0"/>
              </a:rPr>
              <a:t>Body Language</a:t>
            </a:r>
          </a:p>
        </p:txBody>
      </p:sp>
      <p:sp>
        <p:nvSpPr>
          <p:cNvPr id="4" name="Graphic 4">
            <a:extLst>
              <a:ext uri="{FF2B5EF4-FFF2-40B4-BE49-F238E27FC236}">
                <a16:creationId xmlns:a16="http://schemas.microsoft.com/office/drawing/2014/main" id="{E2F8D0F9-D425-4494-BE18-716B744F91C9}"/>
              </a:ext>
            </a:extLst>
          </p:cNvPr>
          <p:cNvSpPr/>
          <p:nvPr/>
        </p:nvSpPr>
        <p:spPr>
          <a:xfrm>
            <a:off x="322513" y="232608"/>
            <a:ext cx="1275807" cy="1315456"/>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E6C8C7"/>
          </a:solidFill>
          <a:ln w="2960" cap="flat">
            <a:noFill/>
            <a:prstDash val="solid"/>
            <a:miter/>
          </a:ln>
        </p:spPr>
        <p:txBody>
          <a:bodyPr rtlCol="0" anchor="ctr"/>
          <a:lstStyle/>
          <a:p>
            <a:endParaRPr lang="en-US" b="0" i="0" dirty="0">
              <a:latin typeface="Calibri" panose="020F0502020204030204" pitchFamily="34" charset="0"/>
            </a:endParaRPr>
          </a:p>
        </p:txBody>
      </p:sp>
      <p:sp>
        <p:nvSpPr>
          <p:cNvPr id="5" name="Text Placeholder 23">
            <a:extLst>
              <a:ext uri="{FF2B5EF4-FFF2-40B4-BE49-F238E27FC236}">
                <a16:creationId xmlns:a16="http://schemas.microsoft.com/office/drawing/2014/main" id="{B0290F21-5932-9D8F-B3D5-558B0FB73C8E}"/>
              </a:ext>
            </a:extLst>
          </p:cNvPr>
          <p:cNvSpPr txBox="1">
            <a:spLocks/>
          </p:cNvSpPr>
          <p:nvPr/>
        </p:nvSpPr>
        <p:spPr>
          <a:xfrm>
            <a:off x="177860" y="573395"/>
            <a:ext cx="1546707"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latin typeface="Calibri" panose="020F0502020204030204" pitchFamily="34" charset="0"/>
                <a:cs typeface="Calibri" panose="020F0502020204030204" pitchFamily="34" charset="0"/>
              </a:rPr>
              <a:t>05</a:t>
            </a:r>
          </a:p>
        </p:txBody>
      </p:sp>
      <p:sp>
        <p:nvSpPr>
          <p:cNvPr id="13" name="Text Placeholder 3">
            <a:extLst>
              <a:ext uri="{FF2B5EF4-FFF2-40B4-BE49-F238E27FC236}">
                <a16:creationId xmlns:a16="http://schemas.microsoft.com/office/drawing/2014/main" id="{5A491418-C7DC-E8E9-46B1-67C45B376AE1}"/>
              </a:ext>
            </a:extLst>
          </p:cNvPr>
          <p:cNvSpPr txBox="1">
            <a:spLocks/>
          </p:cNvSpPr>
          <p:nvPr/>
        </p:nvSpPr>
        <p:spPr>
          <a:xfrm>
            <a:off x="3673294" y="4744424"/>
            <a:ext cx="8213904" cy="190503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lvl="1" indent="-457200">
              <a:lnSpc>
                <a:spcPts val="2760"/>
              </a:lnSpc>
              <a:spcBef>
                <a:spcPts val="0"/>
              </a:spcBef>
              <a:buClr>
                <a:srgbClr val="B6D1E1"/>
              </a:buClr>
            </a:pPr>
            <a: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t>Practice deep breathing exercises to calm your nerves before speaking.</a:t>
            </a:r>
          </a:p>
          <a:p>
            <a:pPr marL="457200" lvl="1" indent="-457200">
              <a:lnSpc>
                <a:spcPts val="2760"/>
              </a:lnSpc>
              <a:spcBef>
                <a:spcPts val="0"/>
              </a:spcBef>
              <a:buClr>
                <a:srgbClr val="B6D1E1"/>
              </a:buClr>
            </a:pPr>
            <a: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t>Build your confidence by practicing in smaller, less intimidating settings before larger audiences.</a:t>
            </a:r>
          </a:p>
          <a:p>
            <a:pPr marL="457200" lvl="1" indent="-457200">
              <a:lnSpc>
                <a:spcPts val="2760"/>
              </a:lnSpc>
              <a:spcBef>
                <a:spcPts val="0"/>
              </a:spcBef>
              <a:buClr>
                <a:srgbClr val="B6D1E1"/>
              </a:buClr>
            </a:pPr>
            <a:endParaRPr lang="sv-SE"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sp>
        <p:nvSpPr>
          <p:cNvPr id="19" name="Text Placeholder 5">
            <a:extLst>
              <a:ext uri="{FF2B5EF4-FFF2-40B4-BE49-F238E27FC236}">
                <a16:creationId xmlns:a16="http://schemas.microsoft.com/office/drawing/2014/main" id="{852B6F62-A29C-E487-F816-551F02F40B81}"/>
              </a:ext>
            </a:extLst>
          </p:cNvPr>
          <p:cNvSpPr txBox="1">
            <a:spLocks/>
          </p:cNvSpPr>
          <p:nvPr/>
        </p:nvSpPr>
        <p:spPr>
          <a:xfrm>
            <a:off x="3660643" y="4102358"/>
            <a:ext cx="7679034" cy="648545"/>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rgbClr val="E6C8C7"/>
                </a:solidFill>
                <a:latin typeface="Calibri" panose="020F0502020204030204" pitchFamily="34" charset="0"/>
                <a:ea typeface="Calibri" panose="020F0502020204030204" pitchFamily="34" charset="0"/>
                <a:cs typeface="Calibri" panose="020F0502020204030204" pitchFamily="34" charset="0"/>
              </a:rPr>
              <a:t>Overcoming nervousness</a:t>
            </a:r>
          </a:p>
        </p:txBody>
      </p:sp>
      <p:sp>
        <p:nvSpPr>
          <p:cNvPr id="20" name="Graphic 4">
            <a:extLst>
              <a:ext uri="{FF2B5EF4-FFF2-40B4-BE49-F238E27FC236}">
                <a16:creationId xmlns:a16="http://schemas.microsoft.com/office/drawing/2014/main" id="{EC2554EE-35B1-02F0-64E0-D0951A846E68}"/>
              </a:ext>
            </a:extLst>
          </p:cNvPr>
          <p:cNvSpPr/>
          <p:nvPr/>
        </p:nvSpPr>
        <p:spPr>
          <a:xfrm>
            <a:off x="266366" y="3673639"/>
            <a:ext cx="1275807" cy="1315456"/>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E6C8C7"/>
          </a:solidFill>
          <a:ln w="2960" cap="flat">
            <a:noFill/>
            <a:prstDash val="solid"/>
            <a:miter/>
          </a:ln>
        </p:spPr>
        <p:txBody>
          <a:bodyPr rtlCol="0" anchor="ctr"/>
          <a:lstStyle/>
          <a:p>
            <a:endParaRPr lang="en-US" b="0" i="0" dirty="0">
              <a:latin typeface="Calibri" panose="020F0502020204030204" pitchFamily="34" charset="0"/>
            </a:endParaRPr>
          </a:p>
        </p:txBody>
      </p:sp>
      <p:sp>
        <p:nvSpPr>
          <p:cNvPr id="21" name="Text Placeholder 23">
            <a:extLst>
              <a:ext uri="{FF2B5EF4-FFF2-40B4-BE49-F238E27FC236}">
                <a16:creationId xmlns:a16="http://schemas.microsoft.com/office/drawing/2014/main" id="{4B51EB75-516A-59F4-9B18-DB118ADFE5CB}"/>
              </a:ext>
            </a:extLst>
          </p:cNvPr>
          <p:cNvSpPr txBox="1">
            <a:spLocks/>
          </p:cNvSpPr>
          <p:nvPr/>
        </p:nvSpPr>
        <p:spPr>
          <a:xfrm>
            <a:off x="121713" y="4014426"/>
            <a:ext cx="1546707"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latin typeface="Calibri" panose="020F0502020204030204" pitchFamily="34" charset="0"/>
                <a:cs typeface="Calibri" panose="020F0502020204030204" pitchFamily="34" charset="0"/>
              </a:rPr>
              <a:t>06</a:t>
            </a:r>
          </a:p>
        </p:txBody>
      </p:sp>
      <p:pic>
        <p:nvPicPr>
          <p:cNvPr id="3" name="Graphic 2" descr="Grinning face outline outline">
            <a:extLst>
              <a:ext uri="{FF2B5EF4-FFF2-40B4-BE49-F238E27FC236}">
                <a16:creationId xmlns:a16="http://schemas.microsoft.com/office/drawing/2014/main" id="{358D03E0-8C54-E847-ED78-44C45BC07832}"/>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965157" y="517358"/>
            <a:ext cx="914400" cy="914400"/>
          </a:xfrm>
          <a:prstGeom prst="rect">
            <a:avLst/>
          </a:prstGeom>
        </p:spPr>
      </p:pic>
      <p:pic>
        <p:nvPicPr>
          <p:cNvPr id="7" name="Graphic 6" descr="Nervous face outline with solid fill">
            <a:extLst>
              <a:ext uri="{FF2B5EF4-FFF2-40B4-BE49-F238E27FC236}">
                <a16:creationId xmlns:a16="http://schemas.microsoft.com/office/drawing/2014/main" id="{68B1BE37-CB16-1322-DE5E-1C434644F3EC}"/>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2013285" y="3886200"/>
            <a:ext cx="914400" cy="914400"/>
          </a:xfrm>
          <a:prstGeom prst="rect">
            <a:avLst/>
          </a:prstGeom>
        </p:spPr>
      </p:pic>
    </p:spTree>
    <p:extLst>
      <p:ext uri="{BB962C8B-B14F-4D97-AF65-F5344CB8AC3E}">
        <p14:creationId xmlns:p14="http://schemas.microsoft.com/office/powerpoint/2010/main" val="3916096819"/>
      </p:ext>
    </p:extLst>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1291</Words>
  <Application>Microsoft Office PowerPoint</Application>
  <PresentationFormat>Widescreen</PresentationFormat>
  <Paragraphs>134</Paragraphs>
  <Slides>26</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26</vt:i4>
      </vt:variant>
    </vt:vector>
  </HeadingPairs>
  <TitlesOfParts>
    <vt:vector size="32" baseType="lpstr">
      <vt:lpstr>Aptos</vt:lpstr>
      <vt:lpstr>Arial</vt:lpstr>
      <vt:lpstr>Calibri</vt:lpstr>
      <vt:lpstr>Montserrat</vt:lpstr>
      <vt:lpstr>Montserrat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lastModifiedBy>Orla Casey</cp:lastModifiedBy>
  <cp:revision>365</cp:revision>
  <dcterms:created xsi:type="dcterms:W3CDTF">2020-10-14T13:32:04Z</dcterms:created>
  <dcterms:modified xsi:type="dcterms:W3CDTF">2024-10-24T07:21:33Z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35539ab5-6c40-44dc-bcab-aa0492abd251_Enabled">
    <vt:lpwstr>true</vt:lpwstr>
  </property>
  <property fmtid="{D5CDD505-2E9C-101B-9397-08002B2CF9AE}" pid="3" name="MSIP_Label_35539ab5-6c40-44dc-bcab-aa0492abd251_SetDate">
    <vt:lpwstr>2024-09-06T08:48:02Z</vt:lpwstr>
  </property>
  <property fmtid="{D5CDD505-2E9C-101B-9397-08002B2CF9AE}" pid="4" name="MSIP_Label_35539ab5-6c40-44dc-bcab-aa0492abd251_Method">
    <vt:lpwstr>Privileged</vt:lpwstr>
  </property>
  <property fmtid="{D5CDD505-2E9C-101B-9397-08002B2CF9AE}" pid="5" name="MSIP_Label_35539ab5-6c40-44dc-bcab-aa0492abd251_Name">
    <vt:lpwstr>0_Öppen</vt:lpwstr>
  </property>
  <property fmtid="{D5CDD505-2E9C-101B-9397-08002B2CF9AE}" pid="6" name="MSIP_Label_35539ab5-6c40-44dc-bcab-aa0492abd251_SiteId">
    <vt:lpwstr>1ec9e657-16f5-43cb-82e2-3e701c8e7f24</vt:lpwstr>
  </property>
  <property fmtid="{D5CDD505-2E9C-101B-9397-08002B2CF9AE}" pid="7" name="MSIP_Label_35539ab5-6c40-44dc-bcab-aa0492abd251_ActionId">
    <vt:lpwstr>749cd0a3-0fa1-432b-b47d-1c9ceaa78013</vt:lpwstr>
  </property>
  <property fmtid="{D5CDD505-2E9C-101B-9397-08002B2CF9AE}" pid="8" name="MSIP_Label_35539ab5-6c40-44dc-bcab-aa0492abd251_ContentBits">
    <vt:lpwstr>0</vt:lpwstr>
  </property>
</Properties>
</file>